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62" r:id="rId4"/>
    <p:sldId id="265" r:id="rId5"/>
    <p:sldId id="266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9" autoAdjust="0"/>
    <p:restoredTop sz="94660"/>
  </p:normalViewPr>
  <p:slideViewPr>
    <p:cSldViewPr>
      <p:cViewPr varScale="1">
        <p:scale>
          <a:sx n="114" d="100"/>
          <a:sy n="114" d="100"/>
        </p:scale>
        <p:origin x="15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11CAD4-8F7C-4845-BCEB-32FB46103502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7B278D-C55A-49A2-85E4-487F71929FDC}">
      <dgm:prSet phldrT="[Text]"/>
      <dgm:spPr/>
      <dgm:t>
        <a:bodyPr/>
        <a:lstStyle/>
        <a:p>
          <a:r>
            <a:rPr lang="en-US" dirty="0" smtClean="0"/>
            <a:t>Researcher submits application</a:t>
          </a:r>
          <a:endParaRPr lang="en-US" dirty="0"/>
        </a:p>
      </dgm:t>
    </dgm:pt>
    <dgm:pt modelId="{0BC2E9FD-C400-4338-A022-37A3F6E6D775}" type="parTrans" cxnId="{C3652324-D76A-4C08-A9E2-5F0098D98610}">
      <dgm:prSet/>
      <dgm:spPr/>
      <dgm:t>
        <a:bodyPr/>
        <a:lstStyle/>
        <a:p>
          <a:endParaRPr lang="en-US"/>
        </a:p>
      </dgm:t>
    </dgm:pt>
    <dgm:pt modelId="{14C3577A-78C5-4FFE-844E-186FE3EC83F1}" type="sibTrans" cxnId="{C3652324-D76A-4C08-A9E2-5F0098D98610}">
      <dgm:prSet/>
      <dgm:spPr/>
      <dgm:t>
        <a:bodyPr/>
        <a:lstStyle/>
        <a:p>
          <a:endParaRPr lang="en-US"/>
        </a:p>
      </dgm:t>
    </dgm:pt>
    <dgm:pt modelId="{1C9E0E47-26F5-4079-90E6-4834E85D81DA}">
      <dgm:prSet phldrT="[Text]"/>
      <dgm:spPr/>
      <dgm:t>
        <a:bodyPr/>
        <a:lstStyle/>
        <a:p>
          <a:r>
            <a:rPr lang="en-US" dirty="0" smtClean="0"/>
            <a:t>Romeo sends notification email</a:t>
          </a:r>
        </a:p>
        <a:p>
          <a:r>
            <a:rPr lang="en-US" dirty="0" smtClean="0"/>
            <a:t>to Chair &amp; Chair’s AA</a:t>
          </a:r>
          <a:endParaRPr lang="en-US" dirty="0"/>
        </a:p>
      </dgm:t>
    </dgm:pt>
    <dgm:pt modelId="{D7C3FA8C-4BFA-45F8-BED2-98D8E87F2AAA}" type="parTrans" cxnId="{268D856F-28E8-44C4-91F4-4F626DF4E40D}">
      <dgm:prSet/>
      <dgm:spPr/>
      <dgm:t>
        <a:bodyPr/>
        <a:lstStyle/>
        <a:p>
          <a:endParaRPr lang="en-US"/>
        </a:p>
      </dgm:t>
    </dgm:pt>
    <dgm:pt modelId="{404FD83F-3E80-421F-B873-8868DEF6E87A}" type="sibTrans" cxnId="{268D856F-28E8-44C4-91F4-4F626DF4E40D}">
      <dgm:prSet/>
      <dgm:spPr/>
      <dgm:t>
        <a:bodyPr/>
        <a:lstStyle/>
        <a:p>
          <a:endParaRPr lang="en-US"/>
        </a:p>
      </dgm:t>
    </dgm:pt>
    <dgm:pt modelId="{61784B1A-323D-4AA1-ACF9-5C3E9377181D}">
      <dgm:prSet phldrT="[Text]"/>
      <dgm:spPr/>
      <dgm:t>
        <a:bodyPr/>
        <a:lstStyle/>
        <a:p>
          <a:r>
            <a:rPr lang="en-US" dirty="0" smtClean="0"/>
            <a:t>Chair reviews application </a:t>
          </a:r>
          <a:endParaRPr lang="en-US" dirty="0"/>
        </a:p>
      </dgm:t>
    </dgm:pt>
    <dgm:pt modelId="{B3441722-9BBD-4432-8FD6-C0BA0A89CF0F}" type="parTrans" cxnId="{CDBC5EA0-FFDC-4519-9FF4-A0F5E17DBBCD}">
      <dgm:prSet/>
      <dgm:spPr/>
      <dgm:t>
        <a:bodyPr/>
        <a:lstStyle/>
        <a:p>
          <a:endParaRPr lang="en-US"/>
        </a:p>
      </dgm:t>
    </dgm:pt>
    <dgm:pt modelId="{42E30B59-ED4E-4884-820F-3E1A8FFFD3E1}" type="sibTrans" cxnId="{CDBC5EA0-FFDC-4519-9FF4-A0F5E17DBBCD}">
      <dgm:prSet/>
      <dgm:spPr/>
      <dgm:t>
        <a:bodyPr/>
        <a:lstStyle/>
        <a:p>
          <a:endParaRPr lang="en-US"/>
        </a:p>
      </dgm:t>
    </dgm:pt>
    <dgm:pt modelId="{9FC80467-C2DA-4339-8B97-47D6BCBAE13F}">
      <dgm:prSet phldrT="[Text]"/>
      <dgm:spPr/>
      <dgm:t>
        <a:bodyPr/>
        <a:lstStyle/>
        <a:p>
          <a:r>
            <a:rPr lang="en-US" dirty="0" smtClean="0"/>
            <a:t>Dean reviews application </a:t>
          </a:r>
          <a:endParaRPr lang="en-US" dirty="0"/>
        </a:p>
      </dgm:t>
    </dgm:pt>
    <dgm:pt modelId="{DEB84C6F-3067-4342-82D7-00FDF8738EDB}" type="parTrans" cxnId="{3EE4016E-8601-4A4D-A68E-F88A2CD33468}">
      <dgm:prSet/>
      <dgm:spPr/>
      <dgm:t>
        <a:bodyPr/>
        <a:lstStyle/>
        <a:p>
          <a:endParaRPr lang="en-US"/>
        </a:p>
      </dgm:t>
    </dgm:pt>
    <dgm:pt modelId="{DAE37807-2051-454B-B3DE-301EDA417550}" type="sibTrans" cxnId="{3EE4016E-8601-4A4D-A68E-F88A2CD33468}">
      <dgm:prSet/>
      <dgm:spPr/>
      <dgm:t>
        <a:bodyPr/>
        <a:lstStyle/>
        <a:p>
          <a:endParaRPr lang="en-US"/>
        </a:p>
      </dgm:t>
    </dgm:pt>
    <dgm:pt modelId="{21FDE1D9-B1AD-4F71-A327-5E52ADFAE560}">
      <dgm:prSet phldrT="[Text]"/>
      <dgm:spPr/>
      <dgm:t>
        <a:bodyPr/>
        <a:lstStyle/>
        <a:p>
          <a:r>
            <a:rPr lang="en-US" dirty="0" smtClean="0"/>
            <a:t>Dean approves in Romeo</a:t>
          </a:r>
          <a:endParaRPr lang="en-US" dirty="0"/>
        </a:p>
      </dgm:t>
    </dgm:pt>
    <dgm:pt modelId="{B9724C0C-9500-4849-AB5C-E8B8041C820E}" type="parTrans" cxnId="{C631703F-D2B0-46AA-AB9C-BA18C1CD5CDE}">
      <dgm:prSet/>
      <dgm:spPr/>
      <dgm:t>
        <a:bodyPr/>
        <a:lstStyle/>
        <a:p>
          <a:endParaRPr lang="en-US"/>
        </a:p>
      </dgm:t>
    </dgm:pt>
    <dgm:pt modelId="{05A49D67-0E79-4A8F-BDEF-6DEABD3891BB}" type="sibTrans" cxnId="{C631703F-D2B0-46AA-AB9C-BA18C1CD5CDE}">
      <dgm:prSet/>
      <dgm:spPr/>
      <dgm:t>
        <a:bodyPr/>
        <a:lstStyle/>
        <a:p>
          <a:endParaRPr lang="en-US"/>
        </a:p>
      </dgm:t>
    </dgm:pt>
    <dgm:pt modelId="{314CAA82-4C96-4097-85D8-6C817983D3D2}">
      <dgm:prSet phldrT="[Text]"/>
      <dgm:spPr/>
      <dgm:t>
        <a:bodyPr/>
        <a:lstStyle/>
        <a:p>
          <a:r>
            <a:rPr lang="en-US" dirty="0" smtClean="0"/>
            <a:t>Chair approves in Romeo</a:t>
          </a:r>
          <a:endParaRPr lang="en-US" dirty="0"/>
        </a:p>
      </dgm:t>
    </dgm:pt>
    <dgm:pt modelId="{8C9BDEA5-12B1-4244-BFF5-0FA270231C55}" type="parTrans" cxnId="{ECB48B45-B6FF-4321-AE57-9B6B10EA43EE}">
      <dgm:prSet/>
      <dgm:spPr/>
      <dgm:t>
        <a:bodyPr/>
        <a:lstStyle/>
        <a:p>
          <a:endParaRPr lang="en-US"/>
        </a:p>
      </dgm:t>
    </dgm:pt>
    <dgm:pt modelId="{7E6AB400-AA70-48E5-ACF1-ED6B151450DE}" type="sibTrans" cxnId="{ECB48B45-B6FF-4321-AE57-9B6B10EA43EE}">
      <dgm:prSet/>
      <dgm:spPr/>
      <dgm:t>
        <a:bodyPr/>
        <a:lstStyle/>
        <a:p>
          <a:endParaRPr lang="en-US"/>
        </a:p>
      </dgm:t>
    </dgm:pt>
    <dgm:pt modelId="{102E6232-5C32-4B78-AF25-1CE9D42F797E}">
      <dgm:prSet phldrT="[Text]"/>
      <dgm:spPr/>
      <dgm:t>
        <a:bodyPr/>
        <a:lstStyle/>
        <a:p>
          <a:r>
            <a:rPr lang="en-US" dirty="0" smtClean="0"/>
            <a:t>Chair sends application back to </a:t>
          </a:r>
          <a:r>
            <a:rPr lang="en-US" b="1" u="none" dirty="0" smtClean="0"/>
            <a:t>Researcher</a:t>
          </a:r>
          <a:endParaRPr lang="en-US" b="1" u="none" dirty="0"/>
        </a:p>
      </dgm:t>
    </dgm:pt>
    <dgm:pt modelId="{F073E918-9D26-4820-B006-2198E7723398}" type="parTrans" cxnId="{4189829B-B07F-4D4B-BFAF-FF16766F1D9B}">
      <dgm:prSet/>
      <dgm:spPr/>
      <dgm:t>
        <a:bodyPr/>
        <a:lstStyle/>
        <a:p>
          <a:endParaRPr lang="en-US"/>
        </a:p>
      </dgm:t>
    </dgm:pt>
    <dgm:pt modelId="{A96D8CB4-3696-4C12-A676-3EB02B701C71}" type="sibTrans" cxnId="{4189829B-B07F-4D4B-BFAF-FF16766F1D9B}">
      <dgm:prSet/>
      <dgm:spPr/>
      <dgm:t>
        <a:bodyPr/>
        <a:lstStyle/>
        <a:p>
          <a:endParaRPr lang="en-US"/>
        </a:p>
      </dgm:t>
    </dgm:pt>
    <dgm:pt modelId="{129F1357-31AB-47AE-A57E-A08F177FBA45}">
      <dgm:prSet phldrT="[Text]"/>
      <dgm:spPr/>
      <dgm:t>
        <a:bodyPr/>
        <a:lstStyle/>
        <a:p>
          <a:r>
            <a:rPr lang="en-US" dirty="0" smtClean="0"/>
            <a:t>Dean sends application back to </a:t>
          </a:r>
          <a:r>
            <a:rPr lang="en-US" b="1" dirty="0" smtClean="0"/>
            <a:t>Researcher</a:t>
          </a:r>
          <a:endParaRPr lang="en-US" b="1" dirty="0"/>
        </a:p>
      </dgm:t>
    </dgm:pt>
    <dgm:pt modelId="{387DD3F5-5291-45C7-9E0A-D72AC13923B0}" type="parTrans" cxnId="{B4D1EBBD-0C6B-4EBA-B0BC-544C5F510042}">
      <dgm:prSet/>
      <dgm:spPr/>
      <dgm:t>
        <a:bodyPr/>
        <a:lstStyle/>
        <a:p>
          <a:endParaRPr lang="en-US"/>
        </a:p>
      </dgm:t>
    </dgm:pt>
    <dgm:pt modelId="{C794EF66-23F9-49AF-B07D-813E7A0DC4BA}" type="sibTrans" cxnId="{B4D1EBBD-0C6B-4EBA-B0BC-544C5F510042}">
      <dgm:prSet/>
      <dgm:spPr/>
      <dgm:t>
        <a:bodyPr/>
        <a:lstStyle/>
        <a:p>
          <a:endParaRPr lang="en-US"/>
        </a:p>
      </dgm:t>
    </dgm:pt>
    <dgm:pt modelId="{619A3E97-0543-4609-B9D2-F558AB9453A9}">
      <dgm:prSet phldrT="[Text]"/>
      <dgm:spPr/>
      <dgm:t>
        <a:bodyPr/>
        <a:lstStyle/>
        <a:p>
          <a:r>
            <a:rPr lang="en-US" dirty="0" smtClean="0"/>
            <a:t>Office of Research (OR) reviews application</a:t>
          </a:r>
          <a:endParaRPr lang="en-US" dirty="0"/>
        </a:p>
      </dgm:t>
    </dgm:pt>
    <dgm:pt modelId="{37B1FF8A-0F7A-4DC8-8007-D392066C7971}" type="parTrans" cxnId="{F2AB7104-0B29-43D7-8F6D-89AEFECDC89B}">
      <dgm:prSet/>
      <dgm:spPr/>
      <dgm:t>
        <a:bodyPr/>
        <a:lstStyle/>
        <a:p>
          <a:endParaRPr lang="en-US"/>
        </a:p>
      </dgm:t>
    </dgm:pt>
    <dgm:pt modelId="{F5BA000C-6046-4B7B-9069-ECCE165BB070}" type="sibTrans" cxnId="{F2AB7104-0B29-43D7-8F6D-89AEFECDC89B}">
      <dgm:prSet/>
      <dgm:spPr/>
      <dgm:t>
        <a:bodyPr/>
        <a:lstStyle/>
        <a:p>
          <a:endParaRPr lang="en-US"/>
        </a:p>
      </dgm:t>
    </dgm:pt>
    <dgm:pt modelId="{65C05AB8-6C9E-449D-B884-208E99423BD8}">
      <dgm:prSet phldrT="[Text]"/>
      <dgm:spPr/>
      <dgm:t>
        <a:bodyPr/>
        <a:lstStyle/>
        <a:p>
          <a:r>
            <a:rPr lang="en-US" dirty="0" smtClean="0"/>
            <a:t>VPR signs off on application</a:t>
          </a:r>
          <a:endParaRPr lang="en-US" dirty="0"/>
        </a:p>
      </dgm:t>
    </dgm:pt>
    <dgm:pt modelId="{5F412300-8343-4603-9AC8-07A06E9F4A19}" type="parTrans" cxnId="{82745D74-4C01-420C-84F6-A7E0BFCC363E}">
      <dgm:prSet/>
      <dgm:spPr/>
      <dgm:t>
        <a:bodyPr/>
        <a:lstStyle/>
        <a:p>
          <a:endParaRPr lang="en-US"/>
        </a:p>
      </dgm:t>
    </dgm:pt>
    <dgm:pt modelId="{5964C856-517B-4823-83DB-5E1F1709E0E0}" type="sibTrans" cxnId="{82745D74-4C01-420C-84F6-A7E0BFCC363E}">
      <dgm:prSet/>
      <dgm:spPr/>
      <dgm:t>
        <a:bodyPr/>
        <a:lstStyle/>
        <a:p>
          <a:endParaRPr lang="en-US"/>
        </a:p>
      </dgm:t>
    </dgm:pt>
    <dgm:pt modelId="{6D6E2FE6-5E6A-41B3-82A6-8FD5690C781F}">
      <dgm:prSet phldrT="[Text]"/>
      <dgm:spPr/>
      <dgm:t>
        <a:bodyPr/>
        <a:lstStyle/>
        <a:p>
          <a:r>
            <a:rPr lang="en-US" dirty="0" smtClean="0"/>
            <a:t>OR recommends approval</a:t>
          </a:r>
          <a:endParaRPr lang="en-US" dirty="0"/>
        </a:p>
      </dgm:t>
    </dgm:pt>
    <dgm:pt modelId="{14F9DFD7-5B42-4382-BF70-1794200F8B49}" type="parTrans" cxnId="{4DC93BBA-4EA3-4492-9A80-066988B22A1F}">
      <dgm:prSet/>
      <dgm:spPr/>
      <dgm:t>
        <a:bodyPr/>
        <a:lstStyle/>
        <a:p>
          <a:endParaRPr lang="en-US"/>
        </a:p>
      </dgm:t>
    </dgm:pt>
    <dgm:pt modelId="{5E9EC84E-95DB-4A9C-A98C-EB61CD1FA1CE}" type="sibTrans" cxnId="{4DC93BBA-4EA3-4492-9A80-066988B22A1F}">
      <dgm:prSet/>
      <dgm:spPr/>
      <dgm:t>
        <a:bodyPr/>
        <a:lstStyle/>
        <a:p>
          <a:endParaRPr lang="en-US"/>
        </a:p>
      </dgm:t>
    </dgm:pt>
    <dgm:pt modelId="{245EF732-6087-4EE3-9FBE-F43BD823BFD6}">
      <dgm:prSet phldrT="[Text]"/>
      <dgm:spPr/>
      <dgm:t>
        <a:bodyPr/>
        <a:lstStyle/>
        <a:p>
          <a:r>
            <a:rPr lang="en-US" dirty="0" smtClean="0"/>
            <a:t>OR sends application back to </a:t>
          </a:r>
          <a:r>
            <a:rPr lang="en-US" b="1" dirty="0" smtClean="0"/>
            <a:t>Researcher</a:t>
          </a:r>
          <a:endParaRPr lang="en-US" b="1" dirty="0"/>
        </a:p>
      </dgm:t>
    </dgm:pt>
    <dgm:pt modelId="{D0E1CE05-5FD9-4081-95AA-018CF96DDF12}" type="parTrans" cxnId="{1013EFA2-9D0B-4ECA-B141-0F44CCA184B2}">
      <dgm:prSet/>
      <dgm:spPr/>
      <dgm:t>
        <a:bodyPr/>
        <a:lstStyle/>
        <a:p>
          <a:endParaRPr lang="en-US"/>
        </a:p>
      </dgm:t>
    </dgm:pt>
    <dgm:pt modelId="{B0DC9EFF-74C5-44A7-8C35-6FEE93328DAC}" type="sibTrans" cxnId="{1013EFA2-9D0B-4ECA-B141-0F44CCA184B2}">
      <dgm:prSet/>
      <dgm:spPr/>
      <dgm:t>
        <a:bodyPr/>
        <a:lstStyle/>
        <a:p>
          <a:endParaRPr lang="en-US"/>
        </a:p>
      </dgm:t>
    </dgm:pt>
    <dgm:pt modelId="{A07A0268-D41F-409C-BF76-817C3FE4064A}" type="pres">
      <dgm:prSet presAssocID="{DD11CAD4-8F7C-4845-BCEB-32FB4610350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D4B1D9C-80AE-4E5B-9DFE-BCFAB11105E3}" type="pres">
      <dgm:prSet presAssocID="{65C05AB8-6C9E-449D-B884-208E99423BD8}" presName="boxAndChildren" presStyleCnt="0"/>
      <dgm:spPr/>
    </dgm:pt>
    <dgm:pt modelId="{5D3C94B5-C47D-46A5-8000-22DE2357EC7D}" type="pres">
      <dgm:prSet presAssocID="{65C05AB8-6C9E-449D-B884-208E99423BD8}" presName="parentTextBox" presStyleLbl="node1" presStyleIdx="0" presStyleCnt="5"/>
      <dgm:spPr/>
      <dgm:t>
        <a:bodyPr/>
        <a:lstStyle/>
        <a:p>
          <a:endParaRPr lang="en-US"/>
        </a:p>
      </dgm:t>
    </dgm:pt>
    <dgm:pt modelId="{9E1A651B-C755-4843-B284-BD71A5A2CD02}" type="pres">
      <dgm:prSet presAssocID="{F5BA000C-6046-4B7B-9069-ECCE165BB070}" presName="sp" presStyleCnt="0"/>
      <dgm:spPr/>
    </dgm:pt>
    <dgm:pt modelId="{4E6BA31D-7149-4C63-AC0A-8EC9231C93A1}" type="pres">
      <dgm:prSet presAssocID="{619A3E97-0543-4609-B9D2-F558AB9453A9}" presName="arrowAndChildren" presStyleCnt="0"/>
      <dgm:spPr/>
    </dgm:pt>
    <dgm:pt modelId="{25C69F31-DDFB-4996-8235-0C908884A4CC}" type="pres">
      <dgm:prSet presAssocID="{619A3E97-0543-4609-B9D2-F558AB9453A9}" presName="parentTextArrow" presStyleLbl="node1" presStyleIdx="0" presStyleCnt="5"/>
      <dgm:spPr/>
      <dgm:t>
        <a:bodyPr/>
        <a:lstStyle/>
        <a:p>
          <a:endParaRPr lang="en-US"/>
        </a:p>
      </dgm:t>
    </dgm:pt>
    <dgm:pt modelId="{430C6F7B-18E6-469E-B45A-3D26C414142D}" type="pres">
      <dgm:prSet presAssocID="{619A3E97-0543-4609-B9D2-F558AB9453A9}" presName="arrow" presStyleLbl="node1" presStyleIdx="1" presStyleCnt="5"/>
      <dgm:spPr/>
      <dgm:t>
        <a:bodyPr/>
        <a:lstStyle/>
        <a:p>
          <a:endParaRPr lang="en-US"/>
        </a:p>
      </dgm:t>
    </dgm:pt>
    <dgm:pt modelId="{700E346F-70A6-4D85-A890-7D41549DB572}" type="pres">
      <dgm:prSet presAssocID="{619A3E97-0543-4609-B9D2-F558AB9453A9}" presName="descendantArrow" presStyleCnt="0"/>
      <dgm:spPr/>
    </dgm:pt>
    <dgm:pt modelId="{520AA0FA-3B88-4606-BD6B-1BA59D27E295}" type="pres">
      <dgm:prSet presAssocID="{6D6E2FE6-5E6A-41B3-82A6-8FD5690C781F}" presName="childTextArrow" presStyleLbl="fgAccFollow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005A2-A009-4204-8135-523289A7C322}" type="pres">
      <dgm:prSet presAssocID="{245EF732-6087-4EE3-9FBE-F43BD823BFD6}" presName="childTextArrow" presStyleLbl="fgAccFollow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A89F73-E2AE-4043-824C-0E15FFAD2D8E}" type="pres">
      <dgm:prSet presAssocID="{DAE37807-2051-454B-B3DE-301EDA417550}" presName="sp" presStyleCnt="0"/>
      <dgm:spPr/>
    </dgm:pt>
    <dgm:pt modelId="{FCF1650C-DABC-4635-818B-B093901214B2}" type="pres">
      <dgm:prSet presAssocID="{9FC80467-C2DA-4339-8B97-47D6BCBAE13F}" presName="arrowAndChildren" presStyleCnt="0"/>
      <dgm:spPr/>
    </dgm:pt>
    <dgm:pt modelId="{FAD684A3-0FE2-4A21-8B69-1287CDB1E59E}" type="pres">
      <dgm:prSet presAssocID="{9FC80467-C2DA-4339-8B97-47D6BCBAE13F}" presName="parentTextArrow" presStyleLbl="node1" presStyleIdx="1" presStyleCnt="5"/>
      <dgm:spPr/>
      <dgm:t>
        <a:bodyPr/>
        <a:lstStyle/>
        <a:p>
          <a:endParaRPr lang="en-US"/>
        </a:p>
      </dgm:t>
    </dgm:pt>
    <dgm:pt modelId="{43C56F64-F932-4BBE-8FA5-A82370099DFE}" type="pres">
      <dgm:prSet presAssocID="{9FC80467-C2DA-4339-8B97-47D6BCBAE13F}" presName="arrow" presStyleLbl="node1" presStyleIdx="2" presStyleCnt="5"/>
      <dgm:spPr/>
      <dgm:t>
        <a:bodyPr/>
        <a:lstStyle/>
        <a:p>
          <a:endParaRPr lang="en-US"/>
        </a:p>
      </dgm:t>
    </dgm:pt>
    <dgm:pt modelId="{EB019258-0AE9-4B6F-BC0A-23CB8E3EF62A}" type="pres">
      <dgm:prSet presAssocID="{9FC80467-C2DA-4339-8B97-47D6BCBAE13F}" presName="descendantArrow" presStyleCnt="0"/>
      <dgm:spPr/>
    </dgm:pt>
    <dgm:pt modelId="{018C8ACD-454C-455D-BEBC-F61F185D76AF}" type="pres">
      <dgm:prSet presAssocID="{21FDE1D9-B1AD-4F71-A327-5E52ADFAE560}" presName="childTextArrow" presStyleLbl="fgAccFollow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AF3CA9-5509-4075-9095-BF53D8F0C2E1}" type="pres">
      <dgm:prSet presAssocID="{129F1357-31AB-47AE-A57E-A08F177FBA45}" presName="childTextArrow" presStyleLbl="fgAccFollow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8A122-8717-4CB5-9720-6696EC1EB405}" type="pres">
      <dgm:prSet presAssocID="{42E30B59-ED4E-4884-820F-3E1A8FFFD3E1}" presName="sp" presStyleCnt="0"/>
      <dgm:spPr/>
    </dgm:pt>
    <dgm:pt modelId="{0047B57C-5C64-47D7-A07D-284B9CCCDA9C}" type="pres">
      <dgm:prSet presAssocID="{61784B1A-323D-4AA1-ACF9-5C3E9377181D}" presName="arrowAndChildren" presStyleCnt="0"/>
      <dgm:spPr/>
    </dgm:pt>
    <dgm:pt modelId="{A68E4EDA-DA50-476B-BC3C-7A9037AB4160}" type="pres">
      <dgm:prSet presAssocID="{61784B1A-323D-4AA1-ACF9-5C3E9377181D}" presName="parentTextArrow" presStyleLbl="node1" presStyleIdx="2" presStyleCnt="5"/>
      <dgm:spPr/>
      <dgm:t>
        <a:bodyPr/>
        <a:lstStyle/>
        <a:p>
          <a:endParaRPr lang="en-US"/>
        </a:p>
      </dgm:t>
    </dgm:pt>
    <dgm:pt modelId="{BCBC6302-020D-4147-ACDC-2E0FB8E53F36}" type="pres">
      <dgm:prSet presAssocID="{61784B1A-323D-4AA1-ACF9-5C3E9377181D}" presName="arrow" presStyleLbl="node1" presStyleIdx="3" presStyleCnt="5"/>
      <dgm:spPr/>
      <dgm:t>
        <a:bodyPr/>
        <a:lstStyle/>
        <a:p>
          <a:endParaRPr lang="en-US"/>
        </a:p>
      </dgm:t>
    </dgm:pt>
    <dgm:pt modelId="{B80BBD43-4AAE-4E6A-B2E8-6F3748DF1470}" type="pres">
      <dgm:prSet presAssocID="{61784B1A-323D-4AA1-ACF9-5C3E9377181D}" presName="descendantArrow" presStyleCnt="0"/>
      <dgm:spPr/>
    </dgm:pt>
    <dgm:pt modelId="{0EDA3592-D9F7-4EF9-B6BD-FDDDEEC72196}" type="pres">
      <dgm:prSet presAssocID="{314CAA82-4C96-4097-85D8-6C817983D3D2}" presName="childTextArrow" presStyleLbl="fgAccFollow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CF59DD-76DA-4F3E-A1E6-FE1AD6CFE45E}" type="pres">
      <dgm:prSet presAssocID="{102E6232-5C32-4B78-AF25-1CE9D42F797E}" presName="childTextArrow" presStyleLbl="fgAccFollow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DC44E8-53B1-471E-A5BB-2046406B013D}" type="pres">
      <dgm:prSet presAssocID="{14C3577A-78C5-4FFE-844E-186FE3EC83F1}" presName="sp" presStyleCnt="0"/>
      <dgm:spPr/>
    </dgm:pt>
    <dgm:pt modelId="{B505173C-E399-4037-87A0-59DE7053066B}" type="pres">
      <dgm:prSet presAssocID="{097B278D-C55A-49A2-85E4-487F71929FDC}" presName="arrowAndChildren" presStyleCnt="0"/>
      <dgm:spPr/>
    </dgm:pt>
    <dgm:pt modelId="{7F33E43A-73B5-4D96-944E-D4F4378627AD}" type="pres">
      <dgm:prSet presAssocID="{097B278D-C55A-49A2-85E4-487F71929FDC}" presName="parentTextArrow" presStyleLbl="node1" presStyleIdx="3" presStyleCnt="5"/>
      <dgm:spPr/>
      <dgm:t>
        <a:bodyPr/>
        <a:lstStyle/>
        <a:p>
          <a:endParaRPr lang="en-US"/>
        </a:p>
      </dgm:t>
    </dgm:pt>
    <dgm:pt modelId="{BB299F49-DF56-4642-BBFF-C1B175F89B6F}" type="pres">
      <dgm:prSet presAssocID="{097B278D-C55A-49A2-85E4-487F71929FDC}" presName="arrow" presStyleLbl="node1" presStyleIdx="4" presStyleCnt="5"/>
      <dgm:spPr/>
      <dgm:t>
        <a:bodyPr/>
        <a:lstStyle/>
        <a:p>
          <a:endParaRPr lang="en-US"/>
        </a:p>
      </dgm:t>
    </dgm:pt>
    <dgm:pt modelId="{C7B2248D-0787-4DA5-9098-0BB896B56547}" type="pres">
      <dgm:prSet presAssocID="{097B278D-C55A-49A2-85E4-487F71929FDC}" presName="descendantArrow" presStyleCnt="0"/>
      <dgm:spPr/>
    </dgm:pt>
    <dgm:pt modelId="{0E125404-EF91-4E11-9E31-B1D76AA8C38F}" type="pres">
      <dgm:prSet presAssocID="{1C9E0E47-26F5-4079-90E6-4834E85D81DA}" presName="childTextArrow" presStyleLbl="fgAccFollow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745D74-4C01-420C-84F6-A7E0BFCC363E}" srcId="{DD11CAD4-8F7C-4845-BCEB-32FB46103502}" destId="{65C05AB8-6C9E-449D-B884-208E99423BD8}" srcOrd="4" destOrd="0" parTransId="{5F412300-8343-4603-9AC8-07A06E9F4A19}" sibTransId="{5964C856-517B-4823-83DB-5E1F1709E0E0}"/>
    <dgm:cxn modelId="{268D856F-28E8-44C4-91F4-4F626DF4E40D}" srcId="{097B278D-C55A-49A2-85E4-487F71929FDC}" destId="{1C9E0E47-26F5-4079-90E6-4834E85D81DA}" srcOrd="0" destOrd="0" parTransId="{D7C3FA8C-4BFA-45F8-BED2-98D8E87F2AAA}" sibTransId="{404FD83F-3E80-421F-B873-8868DEF6E87A}"/>
    <dgm:cxn modelId="{900BFB93-D35B-45E0-A7E5-7228B31C9AAF}" type="presOf" srcId="{61784B1A-323D-4AA1-ACF9-5C3E9377181D}" destId="{BCBC6302-020D-4147-ACDC-2E0FB8E53F36}" srcOrd="1" destOrd="0" presId="urn:microsoft.com/office/officeart/2005/8/layout/process4"/>
    <dgm:cxn modelId="{C3652324-D76A-4C08-A9E2-5F0098D98610}" srcId="{DD11CAD4-8F7C-4845-BCEB-32FB46103502}" destId="{097B278D-C55A-49A2-85E4-487F71929FDC}" srcOrd="0" destOrd="0" parTransId="{0BC2E9FD-C400-4338-A022-37A3F6E6D775}" sibTransId="{14C3577A-78C5-4FFE-844E-186FE3EC83F1}"/>
    <dgm:cxn modelId="{EECE6121-F2BD-440F-AA63-33531A671B3B}" type="presOf" srcId="{102E6232-5C32-4B78-AF25-1CE9D42F797E}" destId="{A4CF59DD-76DA-4F3E-A1E6-FE1AD6CFE45E}" srcOrd="0" destOrd="0" presId="urn:microsoft.com/office/officeart/2005/8/layout/process4"/>
    <dgm:cxn modelId="{ED37BD8B-408C-4B1D-B282-396FF97BFE9A}" type="presOf" srcId="{129F1357-31AB-47AE-A57E-A08F177FBA45}" destId="{55AF3CA9-5509-4075-9095-BF53D8F0C2E1}" srcOrd="0" destOrd="0" presId="urn:microsoft.com/office/officeart/2005/8/layout/process4"/>
    <dgm:cxn modelId="{15D3D67B-C60C-4E3C-B6FC-F905A5D9B1AE}" type="presOf" srcId="{21FDE1D9-B1AD-4F71-A327-5E52ADFAE560}" destId="{018C8ACD-454C-455D-BEBC-F61F185D76AF}" srcOrd="0" destOrd="0" presId="urn:microsoft.com/office/officeart/2005/8/layout/process4"/>
    <dgm:cxn modelId="{F2AB7104-0B29-43D7-8F6D-89AEFECDC89B}" srcId="{DD11CAD4-8F7C-4845-BCEB-32FB46103502}" destId="{619A3E97-0543-4609-B9D2-F558AB9453A9}" srcOrd="3" destOrd="0" parTransId="{37B1FF8A-0F7A-4DC8-8007-D392066C7971}" sibTransId="{F5BA000C-6046-4B7B-9069-ECCE165BB070}"/>
    <dgm:cxn modelId="{DC016B3D-785D-424B-92D0-E86D6F761047}" type="presOf" srcId="{9FC80467-C2DA-4339-8B97-47D6BCBAE13F}" destId="{FAD684A3-0FE2-4A21-8B69-1287CDB1E59E}" srcOrd="0" destOrd="0" presId="urn:microsoft.com/office/officeart/2005/8/layout/process4"/>
    <dgm:cxn modelId="{3EE4016E-8601-4A4D-A68E-F88A2CD33468}" srcId="{DD11CAD4-8F7C-4845-BCEB-32FB46103502}" destId="{9FC80467-C2DA-4339-8B97-47D6BCBAE13F}" srcOrd="2" destOrd="0" parTransId="{DEB84C6F-3067-4342-82D7-00FDF8738EDB}" sibTransId="{DAE37807-2051-454B-B3DE-301EDA417550}"/>
    <dgm:cxn modelId="{E9F04BB4-0B15-4E0D-8413-B34410298579}" type="presOf" srcId="{619A3E97-0543-4609-B9D2-F558AB9453A9}" destId="{25C69F31-DDFB-4996-8235-0C908884A4CC}" srcOrd="0" destOrd="0" presId="urn:microsoft.com/office/officeart/2005/8/layout/process4"/>
    <dgm:cxn modelId="{8A0B9120-ECF2-4E14-ADA1-5B8B96520C51}" type="presOf" srcId="{DD11CAD4-8F7C-4845-BCEB-32FB46103502}" destId="{A07A0268-D41F-409C-BF76-817C3FE4064A}" srcOrd="0" destOrd="0" presId="urn:microsoft.com/office/officeart/2005/8/layout/process4"/>
    <dgm:cxn modelId="{EF38E6FF-56C4-4BD9-A59E-BCBA394C4BC2}" type="presOf" srcId="{245EF732-6087-4EE3-9FBE-F43BD823BFD6}" destId="{904005A2-A009-4204-8135-523289A7C322}" srcOrd="0" destOrd="0" presId="urn:microsoft.com/office/officeart/2005/8/layout/process4"/>
    <dgm:cxn modelId="{90B9B8BA-2E44-478B-9898-5A7A3A6DA7E4}" type="presOf" srcId="{619A3E97-0543-4609-B9D2-F558AB9453A9}" destId="{430C6F7B-18E6-469E-B45A-3D26C414142D}" srcOrd="1" destOrd="0" presId="urn:microsoft.com/office/officeart/2005/8/layout/process4"/>
    <dgm:cxn modelId="{27A1CC5E-54B8-496F-B764-75459B9F9BF9}" type="presOf" srcId="{61784B1A-323D-4AA1-ACF9-5C3E9377181D}" destId="{A68E4EDA-DA50-476B-BC3C-7A9037AB4160}" srcOrd="0" destOrd="0" presId="urn:microsoft.com/office/officeart/2005/8/layout/process4"/>
    <dgm:cxn modelId="{C631703F-D2B0-46AA-AB9C-BA18C1CD5CDE}" srcId="{9FC80467-C2DA-4339-8B97-47D6BCBAE13F}" destId="{21FDE1D9-B1AD-4F71-A327-5E52ADFAE560}" srcOrd="0" destOrd="0" parTransId="{B9724C0C-9500-4849-AB5C-E8B8041C820E}" sibTransId="{05A49D67-0E79-4A8F-BDEF-6DEABD3891BB}"/>
    <dgm:cxn modelId="{ECB48B45-B6FF-4321-AE57-9B6B10EA43EE}" srcId="{61784B1A-323D-4AA1-ACF9-5C3E9377181D}" destId="{314CAA82-4C96-4097-85D8-6C817983D3D2}" srcOrd="0" destOrd="0" parTransId="{8C9BDEA5-12B1-4244-BFF5-0FA270231C55}" sibTransId="{7E6AB400-AA70-48E5-ACF1-ED6B151450DE}"/>
    <dgm:cxn modelId="{CDBC5EA0-FFDC-4519-9FF4-A0F5E17DBBCD}" srcId="{DD11CAD4-8F7C-4845-BCEB-32FB46103502}" destId="{61784B1A-323D-4AA1-ACF9-5C3E9377181D}" srcOrd="1" destOrd="0" parTransId="{B3441722-9BBD-4432-8FD6-C0BA0A89CF0F}" sibTransId="{42E30B59-ED4E-4884-820F-3E1A8FFFD3E1}"/>
    <dgm:cxn modelId="{6671CB2D-6977-4813-A8F4-FF096DCE677F}" type="presOf" srcId="{9FC80467-C2DA-4339-8B97-47D6BCBAE13F}" destId="{43C56F64-F932-4BBE-8FA5-A82370099DFE}" srcOrd="1" destOrd="0" presId="urn:microsoft.com/office/officeart/2005/8/layout/process4"/>
    <dgm:cxn modelId="{5B68C881-6C8E-4790-AB14-288B88307C29}" type="presOf" srcId="{65C05AB8-6C9E-449D-B884-208E99423BD8}" destId="{5D3C94B5-C47D-46A5-8000-22DE2357EC7D}" srcOrd="0" destOrd="0" presId="urn:microsoft.com/office/officeart/2005/8/layout/process4"/>
    <dgm:cxn modelId="{4DC93BBA-4EA3-4492-9A80-066988B22A1F}" srcId="{619A3E97-0543-4609-B9D2-F558AB9453A9}" destId="{6D6E2FE6-5E6A-41B3-82A6-8FD5690C781F}" srcOrd="0" destOrd="0" parTransId="{14F9DFD7-5B42-4382-BF70-1794200F8B49}" sibTransId="{5E9EC84E-95DB-4A9C-A98C-EB61CD1FA1CE}"/>
    <dgm:cxn modelId="{46657E90-4D6D-4954-9F2B-4C27B89C3424}" type="presOf" srcId="{097B278D-C55A-49A2-85E4-487F71929FDC}" destId="{7F33E43A-73B5-4D96-944E-D4F4378627AD}" srcOrd="0" destOrd="0" presId="urn:microsoft.com/office/officeart/2005/8/layout/process4"/>
    <dgm:cxn modelId="{4189829B-B07F-4D4B-BFAF-FF16766F1D9B}" srcId="{61784B1A-323D-4AA1-ACF9-5C3E9377181D}" destId="{102E6232-5C32-4B78-AF25-1CE9D42F797E}" srcOrd="1" destOrd="0" parTransId="{F073E918-9D26-4820-B006-2198E7723398}" sibTransId="{A96D8CB4-3696-4C12-A676-3EB02B701C71}"/>
    <dgm:cxn modelId="{B4D1EBBD-0C6B-4EBA-B0BC-544C5F510042}" srcId="{9FC80467-C2DA-4339-8B97-47D6BCBAE13F}" destId="{129F1357-31AB-47AE-A57E-A08F177FBA45}" srcOrd="1" destOrd="0" parTransId="{387DD3F5-5291-45C7-9E0A-D72AC13923B0}" sibTransId="{C794EF66-23F9-49AF-B07D-813E7A0DC4BA}"/>
    <dgm:cxn modelId="{EF036DF8-C6DE-4EDB-B8D6-F677A5A13EE1}" type="presOf" srcId="{314CAA82-4C96-4097-85D8-6C817983D3D2}" destId="{0EDA3592-D9F7-4EF9-B6BD-FDDDEEC72196}" srcOrd="0" destOrd="0" presId="urn:microsoft.com/office/officeart/2005/8/layout/process4"/>
    <dgm:cxn modelId="{1013EFA2-9D0B-4ECA-B141-0F44CCA184B2}" srcId="{619A3E97-0543-4609-B9D2-F558AB9453A9}" destId="{245EF732-6087-4EE3-9FBE-F43BD823BFD6}" srcOrd="1" destOrd="0" parTransId="{D0E1CE05-5FD9-4081-95AA-018CF96DDF12}" sibTransId="{B0DC9EFF-74C5-44A7-8C35-6FEE93328DAC}"/>
    <dgm:cxn modelId="{A723BFA7-6CFC-460E-820E-F8B552696CD7}" type="presOf" srcId="{6D6E2FE6-5E6A-41B3-82A6-8FD5690C781F}" destId="{520AA0FA-3B88-4606-BD6B-1BA59D27E295}" srcOrd="0" destOrd="0" presId="urn:microsoft.com/office/officeart/2005/8/layout/process4"/>
    <dgm:cxn modelId="{AACD4839-409C-4A17-AD3A-9513C33BA816}" type="presOf" srcId="{1C9E0E47-26F5-4079-90E6-4834E85D81DA}" destId="{0E125404-EF91-4E11-9E31-B1D76AA8C38F}" srcOrd="0" destOrd="0" presId="urn:microsoft.com/office/officeart/2005/8/layout/process4"/>
    <dgm:cxn modelId="{A1041D79-B338-4631-B94D-032FC676845F}" type="presOf" srcId="{097B278D-C55A-49A2-85E4-487F71929FDC}" destId="{BB299F49-DF56-4642-BBFF-C1B175F89B6F}" srcOrd="1" destOrd="0" presId="urn:microsoft.com/office/officeart/2005/8/layout/process4"/>
    <dgm:cxn modelId="{B53C9B5F-3860-438B-961C-E095B39A64F7}" type="presParOf" srcId="{A07A0268-D41F-409C-BF76-817C3FE4064A}" destId="{8D4B1D9C-80AE-4E5B-9DFE-BCFAB11105E3}" srcOrd="0" destOrd="0" presId="urn:microsoft.com/office/officeart/2005/8/layout/process4"/>
    <dgm:cxn modelId="{5159C253-7B6E-4EC7-8605-532DEE951FE7}" type="presParOf" srcId="{8D4B1D9C-80AE-4E5B-9DFE-BCFAB11105E3}" destId="{5D3C94B5-C47D-46A5-8000-22DE2357EC7D}" srcOrd="0" destOrd="0" presId="urn:microsoft.com/office/officeart/2005/8/layout/process4"/>
    <dgm:cxn modelId="{39E38321-554C-4AF5-B0EC-39EE71676086}" type="presParOf" srcId="{A07A0268-D41F-409C-BF76-817C3FE4064A}" destId="{9E1A651B-C755-4843-B284-BD71A5A2CD02}" srcOrd="1" destOrd="0" presId="urn:microsoft.com/office/officeart/2005/8/layout/process4"/>
    <dgm:cxn modelId="{B9B3B799-9862-4BC2-841B-7CE760AFFAC2}" type="presParOf" srcId="{A07A0268-D41F-409C-BF76-817C3FE4064A}" destId="{4E6BA31D-7149-4C63-AC0A-8EC9231C93A1}" srcOrd="2" destOrd="0" presId="urn:microsoft.com/office/officeart/2005/8/layout/process4"/>
    <dgm:cxn modelId="{2BBA10DE-2E34-4AA1-867E-C971BC55291D}" type="presParOf" srcId="{4E6BA31D-7149-4C63-AC0A-8EC9231C93A1}" destId="{25C69F31-DDFB-4996-8235-0C908884A4CC}" srcOrd="0" destOrd="0" presId="urn:microsoft.com/office/officeart/2005/8/layout/process4"/>
    <dgm:cxn modelId="{EB1E4B4A-BD01-4BD8-94D1-4111EE5DAB09}" type="presParOf" srcId="{4E6BA31D-7149-4C63-AC0A-8EC9231C93A1}" destId="{430C6F7B-18E6-469E-B45A-3D26C414142D}" srcOrd="1" destOrd="0" presId="urn:microsoft.com/office/officeart/2005/8/layout/process4"/>
    <dgm:cxn modelId="{23258B8D-1DAC-4E81-A64B-17DB662FBCEE}" type="presParOf" srcId="{4E6BA31D-7149-4C63-AC0A-8EC9231C93A1}" destId="{700E346F-70A6-4D85-A890-7D41549DB572}" srcOrd="2" destOrd="0" presId="urn:microsoft.com/office/officeart/2005/8/layout/process4"/>
    <dgm:cxn modelId="{60553658-57BB-45B4-BFD6-CFE1A7E63F9E}" type="presParOf" srcId="{700E346F-70A6-4D85-A890-7D41549DB572}" destId="{520AA0FA-3B88-4606-BD6B-1BA59D27E295}" srcOrd="0" destOrd="0" presId="urn:microsoft.com/office/officeart/2005/8/layout/process4"/>
    <dgm:cxn modelId="{0E2A83B5-D049-4832-9451-2E66B5696059}" type="presParOf" srcId="{700E346F-70A6-4D85-A890-7D41549DB572}" destId="{904005A2-A009-4204-8135-523289A7C322}" srcOrd="1" destOrd="0" presId="urn:microsoft.com/office/officeart/2005/8/layout/process4"/>
    <dgm:cxn modelId="{875E8392-DE9D-4055-9BBB-5E49D8BCB418}" type="presParOf" srcId="{A07A0268-D41F-409C-BF76-817C3FE4064A}" destId="{F1A89F73-E2AE-4043-824C-0E15FFAD2D8E}" srcOrd="3" destOrd="0" presId="urn:microsoft.com/office/officeart/2005/8/layout/process4"/>
    <dgm:cxn modelId="{4BB6FED3-E12A-471F-9B69-E85DA2A7E992}" type="presParOf" srcId="{A07A0268-D41F-409C-BF76-817C3FE4064A}" destId="{FCF1650C-DABC-4635-818B-B093901214B2}" srcOrd="4" destOrd="0" presId="urn:microsoft.com/office/officeart/2005/8/layout/process4"/>
    <dgm:cxn modelId="{6DA6131D-B5AB-4584-B7A7-F0B2494670FF}" type="presParOf" srcId="{FCF1650C-DABC-4635-818B-B093901214B2}" destId="{FAD684A3-0FE2-4A21-8B69-1287CDB1E59E}" srcOrd="0" destOrd="0" presId="urn:microsoft.com/office/officeart/2005/8/layout/process4"/>
    <dgm:cxn modelId="{7F642DD6-2A9C-47D7-A7C1-04DFCD86DB85}" type="presParOf" srcId="{FCF1650C-DABC-4635-818B-B093901214B2}" destId="{43C56F64-F932-4BBE-8FA5-A82370099DFE}" srcOrd="1" destOrd="0" presId="urn:microsoft.com/office/officeart/2005/8/layout/process4"/>
    <dgm:cxn modelId="{E9E0BDE1-693C-4515-9678-1C1438FE083E}" type="presParOf" srcId="{FCF1650C-DABC-4635-818B-B093901214B2}" destId="{EB019258-0AE9-4B6F-BC0A-23CB8E3EF62A}" srcOrd="2" destOrd="0" presId="urn:microsoft.com/office/officeart/2005/8/layout/process4"/>
    <dgm:cxn modelId="{5AFCC142-04C3-47FD-B2BF-E7A129000880}" type="presParOf" srcId="{EB019258-0AE9-4B6F-BC0A-23CB8E3EF62A}" destId="{018C8ACD-454C-455D-BEBC-F61F185D76AF}" srcOrd="0" destOrd="0" presId="urn:microsoft.com/office/officeart/2005/8/layout/process4"/>
    <dgm:cxn modelId="{DC97996C-0F1C-4802-849C-95032CB7C82D}" type="presParOf" srcId="{EB019258-0AE9-4B6F-BC0A-23CB8E3EF62A}" destId="{55AF3CA9-5509-4075-9095-BF53D8F0C2E1}" srcOrd="1" destOrd="0" presId="urn:microsoft.com/office/officeart/2005/8/layout/process4"/>
    <dgm:cxn modelId="{D0B09190-B9EF-4E2D-8456-CFAB44F1F966}" type="presParOf" srcId="{A07A0268-D41F-409C-BF76-817C3FE4064A}" destId="{8578A122-8717-4CB5-9720-6696EC1EB405}" srcOrd="5" destOrd="0" presId="urn:microsoft.com/office/officeart/2005/8/layout/process4"/>
    <dgm:cxn modelId="{F42A5FD1-421D-4D26-99BC-1F697E0C57A3}" type="presParOf" srcId="{A07A0268-D41F-409C-BF76-817C3FE4064A}" destId="{0047B57C-5C64-47D7-A07D-284B9CCCDA9C}" srcOrd="6" destOrd="0" presId="urn:microsoft.com/office/officeart/2005/8/layout/process4"/>
    <dgm:cxn modelId="{657E2871-11C8-424D-B1AC-A38BB360CF55}" type="presParOf" srcId="{0047B57C-5C64-47D7-A07D-284B9CCCDA9C}" destId="{A68E4EDA-DA50-476B-BC3C-7A9037AB4160}" srcOrd="0" destOrd="0" presId="urn:microsoft.com/office/officeart/2005/8/layout/process4"/>
    <dgm:cxn modelId="{6A1AC1BF-BBBF-4B53-A335-81E770D4D333}" type="presParOf" srcId="{0047B57C-5C64-47D7-A07D-284B9CCCDA9C}" destId="{BCBC6302-020D-4147-ACDC-2E0FB8E53F36}" srcOrd="1" destOrd="0" presId="urn:microsoft.com/office/officeart/2005/8/layout/process4"/>
    <dgm:cxn modelId="{ADE8217A-1B2A-461A-999F-7C4CA7D07AC6}" type="presParOf" srcId="{0047B57C-5C64-47D7-A07D-284B9CCCDA9C}" destId="{B80BBD43-4AAE-4E6A-B2E8-6F3748DF1470}" srcOrd="2" destOrd="0" presId="urn:microsoft.com/office/officeart/2005/8/layout/process4"/>
    <dgm:cxn modelId="{FC9894CE-D3F2-44E6-ADCD-F7449FF5CF3A}" type="presParOf" srcId="{B80BBD43-4AAE-4E6A-B2E8-6F3748DF1470}" destId="{0EDA3592-D9F7-4EF9-B6BD-FDDDEEC72196}" srcOrd="0" destOrd="0" presId="urn:microsoft.com/office/officeart/2005/8/layout/process4"/>
    <dgm:cxn modelId="{7267E611-CD39-4B95-9ECE-62113927BB71}" type="presParOf" srcId="{B80BBD43-4AAE-4E6A-B2E8-6F3748DF1470}" destId="{A4CF59DD-76DA-4F3E-A1E6-FE1AD6CFE45E}" srcOrd="1" destOrd="0" presId="urn:microsoft.com/office/officeart/2005/8/layout/process4"/>
    <dgm:cxn modelId="{6317AB31-D66C-4008-9F28-64D23EF3153C}" type="presParOf" srcId="{A07A0268-D41F-409C-BF76-817C3FE4064A}" destId="{DDDC44E8-53B1-471E-A5BB-2046406B013D}" srcOrd="7" destOrd="0" presId="urn:microsoft.com/office/officeart/2005/8/layout/process4"/>
    <dgm:cxn modelId="{1EAA766E-F5FC-4EE8-9715-4EBA17881C50}" type="presParOf" srcId="{A07A0268-D41F-409C-BF76-817C3FE4064A}" destId="{B505173C-E399-4037-87A0-59DE7053066B}" srcOrd="8" destOrd="0" presId="urn:microsoft.com/office/officeart/2005/8/layout/process4"/>
    <dgm:cxn modelId="{7BEA6B88-3BFE-47C0-A810-7944E367B24A}" type="presParOf" srcId="{B505173C-E399-4037-87A0-59DE7053066B}" destId="{7F33E43A-73B5-4D96-944E-D4F4378627AD}" srcOrd="0" destOrd="0" presId="urn:microsoft.com/office/officeart/2005/8/layout/process4"/>
    <dgm:cxn modelId="{861E172C-FED5-4AF9-892C-B788053DA462}" type="presParOf" srcId="{B505173C-E399-4037-87A0-59DE7053066B}" destId="{BB299F49-DF56-4642-BBFF-C1B175F89B6F}" srcOrd="1" destOrd="0" presId="urn:microsoft.com/office/officeart/2005/8/layout/process4"/>
    <dgm:cxn modelId="{DFBDF04A-F6FD-4BFB-8335-78358EB4F621}" type="presParOf" srcId="{B505173C-E399-4037-87A0-59DE7053066B}" destId="{C7B2248D-0787-4DA5-9098-0BB896B56547}" srcOrd="2" destOrd="0" presId="urn:microsoft.com/office/officeart/2005/8/layout/process4"/>
    <dgm:cxn modelId="{7C54EAEA-189C-4CBC-AD22-CEA40BF1234D}" type="presParOf" srcId="{C7B2248D-0787-4DA5-9098-0BB896B56547}" destId="{0E125404-EF91-4E11-9E31-B1D76AA8C38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3C94B5-C47D-46A5-8000-22DE2357EC7D}">
      <dsp:nvSpPr>
        <dsp:cNvPr id="0" name=""/>
        <dsp:cNvSpPr/>
      </dsp:nvSpPr>
      <dsp:spPr>
        <a:xfrm>
          <a:off x="0" y="4776342"/>
          <a:ext cx="6324600" cy="783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VPR signs off on application</a:t>
          </a:r>
          <a:endParaRPr lang="en-US" sz="1500" kern="1200" dirty="0"/>
        </a:p>
      </dsp:txBody>
      <dsp:txXfrm>
        <a:off x="0" y="4776342"/>
        <a:ext cx="6324600" cy="783598"/>
      </dsp:txXfrm>
    </dsp:sp>
    <dsp:sp modelId="{430C6F7B-18E6-469E-B45A-3D26C414142D}">
      <dsp:nvSpPr>
        <dsp:cNvPr id="0" name=""/>
        <dsp:cNvSpPr/>
      </dsp:nvSpPr>
      <dsp:spPr>
        <a:xfrm rot="10800000">
          <a:off x="0" y="3582921"/>
          <a:ext cx="6324600" cy="12051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Office of Research (OR) reviews application</a:t>
          </a:r>
          <a:endParaRPr lang="en-US" sz="1500" kern="1200" dirty="0"/>
        </a:p>
      </dsp:txBody>
      <dsp:txXfrm rot="-10800000">
        <a:off x="0" y="3582921"/>
        <a:ext cx="6324600" cy="423016"/>
      </dsp:txXfrm>
    </dsp:sp>
    <dsp:sp modelId="{520AA0FA-3B88-4606-BD6B-1BA59D27E295}">
      <dsp:nvSpPr>
        <dsp:cNvPr id="0" name=""/>
        <dsp:cNvSpPr/>
      </dsp:nvSpPr>
      <dsp:spPr>
        <a:xfrm>
          <a:off x="0" y="4005937"/>
          <a:ext cx="3162299" cy="3603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OR recommends approval</a:t>
          </a:r>
          <a:endParaRPr lang="en-US" sz="1000" kern="1200" dirty="0"/>
        </a:p>
      </dsp:txBody>
      <dsp:txXfrm>
        <a:off x="0" y="4005937"/>
        <a:ext cx="3162299" cy="360347"/>
      </dsp:txXfrm>
    </dsp:sp>
    <dsp:sp modelId="{904005A2-A009-4204-8135-523289A7C322}">
      <dsp:nvSpPr>
        <dsp:cNvPr id="0" name=""/>
        <dsp:cNvSpPr/>
      </dsp:nvSpPr>
      <dsp:spPr>
        <a:xfrm>
          <a:off x="3162300" y="4005937"/>
          <a:ext cx="3162299" cy="3603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OR sends application back to </a:t>
          </a:r>
          <a:r>
            <a:rPr lang="en-US" sz="1000" b="1" kern="1200" dirty="0" smtClean="0"/>
            <a:t>Researcher</a:t>
          </a:r>
          <a:endParaRPr lang="en-US" sz="1000" b="1" kern="1200" dirty="0"/>
        </a:p>
      </dsp:txBody>
      <dsp:txXfrm>
        <a:off x="3162300" y="4005937"/>
        <a:ext cx="3162299" cy="360347"/>
      </dsp:txXfrm>
    </dsp:sp>
    <dsp:sp modelId="{43C56F64-F932-4BBE-8FA5-A82370099DFE}">
      <dsp:nvSpPr>
        <dsp:cNvPr id="0" name=""/>
        <dsp:cNvSpPr/>
      </dsp:nvSpPr>
      <dsp:spPr>
        <a:xfrm rot="10800000">
          <a:off x="0" y="2389500"/>
          <a:ext cx="6324600" cy="12051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Dean reviews application </a:t>
          </a:r>
          <a:endParaRPr lang="en-US" sz="1500" kern="1200" dirty="0"/>
        </a:p>
      </dsp:txBody>
      <dsp:txXfrm rot="-10800000">
        <a:off x="0" y="2389500"/>
        <a:ext cx="6324600" cy="423016"/>
      </dsp:txXfrm>
    </dsp:sp>
    <dsp:sp modelId="{018C8ACD-454C-455D-BEBC-F61F185D76AF}">
      <dsp:nvSpPr>
        <dsp:cNvPr id="0" name=""/>
        <dsp:cNvSpPr/>
      </dsp:nvSpPr>
      <dsp:spPr>
        <a:xfrm>
          <a:off x="0" y="2812517"/>
          <a:ext cx="3162299" cy="3603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Dean approves in Romeo</a:t>
          </a:r>
          <a:endParaRPr lang="en-US" sz="1000" kern="1200" dirty="0"/>
        </a:p>
      </dsp:txBody>
      <dsp:txXfrm>
        <a:off x="0" y="2812517"/>
        <a:ext cx="3162299" cy="360347"/>
      </dsp:txXfrm>
    </dsp:sp>
    <dsp:sp modelId="{55AF3CA9-5509-4075-9095-BF53D8F0C2E1}">
      <dsp:nvSpPr>
        <dsp:cNvPr id="0" name=""/>
        <dsp:cNvSpPr/>
      </dsp:nvSpPr>
      <dsp:spPr>
        <a:xfrm>
          <a:off x="3162300" y="2812517"/>
          <a:ext cx="3162299" cy="3603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Dean sends application back to </a:t>
          </a:r>
          <a:r>
            <a:rPr lang="en-US" sz="1000" b="1" kern="1200" dirty="0" smtClean="0"/>
            <a:t>Researcher</a:t>
          </a:r>
          <a:endParaRPr lang="en-US" sz="1000" b="1" kern="1200" dirty="0"/>
        </a:p>
      </dsp:txBody>
      <dsp:txXfrm>
        <a:off x="3162300" y="2812517"/>
        <a:ext cx="3162299" cy="360347"/>
      </dsp:txXfrm>
    </dsp:sp>
    <dsp:sp modelId="{BCBC6302-020D-4147-ACDC-2E0FB8E53F36}">
      <dsp:nvSpPr>
        <dsp:cNvPr id="0" name=""/>
        <dsp:cNvSpPr/>
      </dsp:nvSpPr>
      <dsp:spPr>
        <a:xfrm rot="10800000">
          <a:off x="0" y="1196079"/>
          <a:ext cx="6324600" cy="12051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Chair reviews application </a:t>
          </a:r>
          <a:endParaRPr lang="en-US" sz="1500" kern="1200" dirty="0"/>
        </a:p>
      </dsp:txBody>
      <dsp:txXfrm rot="-10800000">
        <a:off x="0" y="1196079"/>
        <a:ext cx="6324600" cy="423016"/>
      </dsp:txXfrm>
    </dsp:sp>
    <dsp:sp modelId="{0EDA3592-D9F7-4EF9-B6BD-FDDDEEC72196}">
      <dsp:nvSpPr>
        <dsp:cNvPr id="0" name=""/>
        <dsp:cNvSpPr/>
      </dsp:nvSpPr>
      <dsp:spPr>
        <a:xfrm>
          <a:off x="0" y="1619096"/>
          <a:ext cx="3162299" cy="3603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Chair approves in Romeo</a:t>
          </a:r>
          <a:endParaRPr lang="en-US" sz="1000" kern="1200" dirty="0"/>
        </a:p>
      </dsp:txBody>
      <dsp:txXfrm>
        <a:off x="0" y="1619096"/>
        <a:ext cx="3162299" cy="360347"/>
      </dsp:txXfrm>
    </dsp:sp>
    <dsp:sp modelId="{A4CF59DD-76DA-4F3E-A1E6-FE1AD6CFE45E}">
      <dsp:nvSpPr>
        <dsp:cNvPr id="0" name=""/>
        <dsp:cNvSpPr/>
      </dsp:nvSpPr>
      <dsp:spPr>
        <a:xfrm>
          <a:off x="3162300" y="1619096"/>
          <a:ext cx="3162299" cy="3603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Chair sends application back to </a:t>
          </a:r>
          <a:r>
            <a:rPr lang="en-US" sz="1000" b="1" u="none" kern="1200" dirty="0" smtClean="0"/>
            <a:t>Researcher</a:t>
          </a:r>
          <a:endParaRPr lang="en-US" sz="1000" b="1" u="none" kern="1200" dirty="0"/>
        </a:p>
      </dsp:txBody>
      <dsp:txXfrm>
        <a:off x="3162300" y="1619096"/>
        <a:ext cx="3162299" cy="360347"/>
      </dsp:txXfrm>
    </dsp:sp>
    <dsp:sp modelId="{BB299F49-DF56-4642-BBFF-C1B175F89B6F}">
      <dsp:nvSpPr>
        <dsp:cNvPr id="0" name=""/>
        <dsp:cNvSpPr/>
      </dsp:nvSpPr>
      <dsp:spPr>
        <a:xfrm rot="10800000">
          <a:off x="0" y="2659"/>
          <a:ext cx="6324600" cy="120517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Researcher submits application</a:t>
          </a:r>
          <a:endParaRPr lang="en-US" sz="1500" kern="1200" dirty="0"/>
        </a:p>
      </dsp:txBody>
      <dsp:txXfrm rot="-10800000">
        <a:off x="0" y="2659"/>
        <a:ext cx="6324600" cy="423016"/>
      </dsp:txXfrm>
    </dsp:sp>
    <dsp:sp modelId="{0E125404-EF91-4E11-9E31-B1D76AA8C38F}">
      <dsp:nvSpPr>
        <dsp:cNvPr id="0" name=""/>
        <dsp:cNvSpPr/>
      </dsp:nvSpPr>
      <dsp:spPr>
        <a:xfrm>
          <a:off x="0" y="425675"/>
          <a:ext cx="6324600" cy="36034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2700" rIns="7112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Romeo sends notification email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to Chair &amp; Chair’s AA</a:t>
          </a:r>
          <a:endParaRPr lang="en-US" sz="1000" kern="1200" dirty="0"/>
        </a:p>
      </dsp:txBody>
      <dsp:txXfrm>
        <a:off x="0" y="425675"/>
        <a:ext cx="6324600" cy="360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10F5D92-A991-48EE-9352-D09501F3FFA3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187E271-1FD0-4FEE-A94C-6D50A94B8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72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5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81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9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92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9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50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3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023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94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10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DD41D-AAEC-468C-B83A-3C1C839B94EA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02D1B-1627-41A7-9AD0-99967B5F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mailto:researchportal@unbc.c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bc.ca/research/romeo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443347"/>
            <a:ext cx="9143999" cy="609600"/>
          </a:xfrm>
        </p:spPr>
        <p:txBody>
          <a:bodyPr>
            <a:normAutofit/>
          </a:bodyPr>
          <a:lstStyle/>
          <a:p>
            <a:r>
              <a:rPr lang="en-CA" sz="2800" b="1" dirty="0" smtClean="0">
                <a:solidFill>
                  <a:schemeClr val="tx1"/>
                </a:solidFill>
              </a:rPr>
              <a:t>Office </a:t>
            </a:r>
            <a:r>
              <a:rPr lang="en-CA" sz="2800" b="1" dirty="0">
                <a:solidFill>
                  <a:schemeClr val="tx1"/>
                </a:solidFill>
              </a:rPr>
              <a:t>of </a:t>
            </a:r>
            <a:r>
              <a:rPr lang="en-CA" sz="2800" b="1" dirty="0" smtClean="0">
                <a:solidFill>
                  <a:schemeClr val="tx1"/>
                </a:solidFill>
              </a:rPr>
              <a:t>Research</a:t>
            </a:r>
            <a:endParaRPr lang="en-US" sz="25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5017294"/>
            <a:ext cx="914399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University </a:t>
            </a:r>
            <a:r>
              <a:rPr lang="en-US" sz="1400" dirty="0"/>
              <a:t>of Northern British Columbia</a:t>
            </a:r>
            <a:br>
              <a:rPr lang="en-US" sz="1400" dirty="0"/>
            </a:br>
            <a:r>
              <a:rPr lang="en-US" sz="1400" dirty="0"/>
              <a:t>3333 University Way</a:t>
            </a:r>
            <a:endParaRPr lang="en-CA" sz="1400" dirty="0"/>
          </a:p>
          <a:p>
            <a:pPr algn="ctr"/>
            <a:r>
              <a:rPr lang="en-US" sz="1400" dirty="0"/>
              <a:t>Prince George, British Columbia | V2N 4Z9</a:t>
            </a:r>
            <a:endParaRPr lang="en-CA" sz="1400" dirty="0"/>
          </a:p>
          <a:p>
            <a:pPr algn="ctr"/>
            <a:r>
              <a:rPr lang="en-US" sz="1400" dirty="0" smtClean="0"/>
              <a:t>Email: </a:t>
            </a:r>
            <a:r>
              <a:rPr lang="en-US" sz="1400" dirty="0" smtClean="0">
                <a:hlinkClick r:id="rId2"/>
              </a:rPr>
              <a:t>researchportal@unbc.ca</a:t>
            </a:r>
            <a:r>
              <a:rPr lang="en-US" sz="1400" dirty="0" smtClean="0"/>
              <a:t> </a:t>
            </a:r>
            <a:r>
              <a:rPr lang="en-US" sz="1400" dirty="0"/>
              <a:t>| </a:t>
            </a:r>
            <a:r>
              <a:rPr lang="en-US" sz="1400" dirty="0" smtClean="0"/>
              <a:t>Phone</a:t>
            </a:r>
            <a:r>
              <a:rPr lang="en-US" sz="1400" dirty="0"/>
              <a:t>: </a:t>
            </a:r>
            <a:r>
              <a:rPr lang="en-US" sz="1400" dirty="0" smtClean="0"/>
              <a:t>250.960-5852</a:t>
            </a:r>
            <a:endParaRPr lang="en-CA" sz="1400" dirty="0"/>
          </a:p>
          <a:p>
            <a:endParaRPr lang="en-CA" dirty="0"/>
          </a:p>
        </p:txBody>
      </p:sp>
      <p:pic>
        <p:nvPicPr>
          <p:cNvPr id="8" name="Picture 7" descr="Image result for romeo process pathway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898" y="2438400"/>
            <a:ext cx="31242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-2" y="0"/>
            <a:ext cx="9144000" cy="620016"/>
          </a:xfrm>
          <a:prstGeom prst="rect">
            <a:avLst/>
          </a:prstGeom>
          <a:solidFill>
            <a:srgbClr val="0039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_white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8" y="10510"/>
            <a:ext cx="3429000" cy="5990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3600" y="1143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Forte" panose="03060902040502070203" pitchFamily="66" charset="0"/>
              </a:rPr>
              <a:t>Introduction to</a:t>
            </a:r>
            <a:endParaRPr lang="en-CA" sz="3600" dirty="0">
              <a:latin typeface="Forte" panose="0306090204050207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382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1458" y="6550223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Office of </a:t>
            </a:r>
            <a:r>
              <a:rPr lang="en-US" sz="1200" dirty="0" err="1" smtClean="0"/>
              <a:t>Research|researchportal@unbc.ca|Phone</a:t>
            </a:r>
            <a:r>
              <a:rPr lang="en-US" sz="1200" dirty="0"/>
              <a:t>: </a:t>
            </a:r>
            <a:r>
              <a:rPr lang="en-US" sz="1200" dirty="0" smtClean="0"/>
              <a:t>250.960-5852</a:t>
            </a:r>
            <a:endParaRPr lang="en-CA" sz="1600" dirty="0"/>
          </a:p>
        </p:txBody>
      </p:sp>
      <p:pic>
        <p:nvPicPr>
          <p:cNvPr id="8" name="Picture 7" descr="Image result for romeo process 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977617"/>
            <a:ext cx="1828798" cy="83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CA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CA" dirty="0"/>
              <a:t>Romeo is a single, unified work space which provides administrative support throughout the entire research life-cycle</a:t>
            </a:r>
          </a:p>
          <a:p>
            <a:r>
              <a:rPr lang="en-US" dirty="0" smtClean="0"/>
              <a:t>It enables researchers to submit grant, award, and research certifications electronically </a:t>
            </a:r>
          </a:p>
          <a:p>
            <a:r>
              <a:rPr lang="en-US" dirty="0" smtClean="0"/>
              <a:t>It allows the Office </a:t>
            </a:r>
            <a:r>
              <a:rPr lang="en-US" dirty="0"/>
              <a:t>of Research to better manage grants, </a:t>
            </a:r>
            <a:r>
              <a:rPr lang="en-US" dirty="0" smtClean="0"/>
              <a:t>contracts, awards</a:t>
            </a:r>
            <a:r>
              <a:rPr lang="en-US" dirty="0"/>
              <a:t>, </a:t>
            </a:r>
            <a:r>
              <a:rPr lang="en-US" dirty="0" smtClean="0"/>
              <a:t>and research certifications</a:t>
            </a:r>
          </a:p>
        </p:txBody>
      </p:sp>
    </p:spTree>
    <p:extLst>
      <p:ext uri="{BB962C8B-B14F-4D97-AF65-F5344CB8AC3E}">
        <p14:creationId xmlns:p14="http://schemas.microsoft.com/office/powerpoint/2010/main" val="80549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1458" y="6550223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Office of </a:t>
            </a:r>
            <a:r>
              <a:rPr lang="en-US" sz="1200" dirty="0" err="1" smtClean="0"/>
              <a:t>Research|researchportal@unbc.ca|Phone</a:t>
            </a:r>
            <a:r>
              <a:rPr lang="en-US" sz="1200" dirty="0"/>
              <a:t>: </a:t>
            </a:r>
            <a:r>
              <a:rPr lang="en-US" sz="1200" dirty="0" smtClean="0"/>
              <a:t>250.960-5852</a:t>
            </a:r>
            <a:endParaRPr lang="en-CA" sz="1600" dirty="0"/>
          </a:p>
        </p:txBody>
      </p:sp>
      <p:pic>
        <p:nvPicPr>
          <p:cNvPr id="8" name="Picture 7" descr="Image result for romeo process 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977617"/>
            <a:ext cx="1828798" cy="83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/>
          <a:lstStyle/>
          <a:p>
            <a:r>
              <a:rPr lang="en-US" dirty="0" smtClean="0"/>
              <a:t>Romeo Benefits</a:t>
            </a:r>
            <a:endParaRPr lang="en-CA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CA" sz="1800" dirty="0"/>
              <a:t>At any time, researchers can check on their application development or workflow/approval status</a:t>
            </a:r>
          </a:p>
          <a:p>
            <a:r>
              <a:rPr lang="en-CA" sz="1800" dirty="0" smtClean="0"/>
              <a:t>Viewing </a:t>
            </a:r>
            <a:r>
              <a:rPr lang="en-CA" sz="1800" dirty="0"/>
              <a:t>the work ‘log’ you can see immediately what changes you or your team have made to your application</a:t>
            </a:r>
          </a:p>
          <a:p>
            <a:r>
              <a:rPr lang="en-CA" sz="1800" dirty="0"/>
              <a:t>Your information (name, mailing address, is preloaded into the system), no need to enter over and over again on a paper </a:t>
            </a:r>
            <a:r>
              <a:rPr lang="en-CA" sz="1800" dirty="0" smtClean="0"/>
              <a:t>form</a:t>
            </a:r>
          </a:p>
          <a:p>
            <a:r>
              <a:rPr lang="en-CA" sz="1800" dirty="0" smtClean="0"/>
              <a:t>Approvals/signatures </a:t>
            </a:r>
            <a:r>
              <a:rPr lang="en-CA" sz="1800" dirty="0"/>
              <a:t>are collected electronically and tracked in the system </a:t>
            </a:r>
            <a:endParaRPr lang="en-CA" sz="1800" dirty="0" smtClean="0"/>
          </a:p>
          <a:p>
            <a:r>
              <a:rPr lang="en-CA" sz="1800" dirty="0"/>
              <a:t>Ability to copy existing applications minimizes the need to re-enter information across similar </a:t>
            </a:r>
            <a:r>
              <a:rPr lang="en-CA" sz="1800" dirty="0" smtClean="0"/>
              <a:t>applications</a:t>
            </a:r>
          </a:p>
          <a:p>
            <a:pPr lvl="0"/>
            <a:r>
              <a:rPr lang="en-CA" sz="1800" dirty="0"/>
              <a:t>Romeo multi-user access enables collaboration with other researchers on your research applications</a:t>
            </a:r>
          </a:p>
          <a:p>
            <a:r>
              <a:rPr lang="en-CA" sz="1800" dirty="0"/>
              <a:t>Attaching files directly to your application allows your team members access to the complete application submission</a:t>
            </a:r>
          </a:p>
          <a:p>
            <a:pPr lvl="0"/>
            <a:r>
              <a:rPr lang="en-CA" sz="1800" dirty="0"/>
              <a:t>Romeo offers automated checks for application completeness minimizes application re-submissions</a:t>
            </a:r>
          </a:p>
          <a:p>
            <a:pPr lvl="0"/>
            <a:r>
              <a:rPr lang="en-CA" sz="1800" dirty="0"/>
              <a:t>Automated application routing simplifies obtaining feedback from  </a:t>
            </a:r>
            <a:endParaRPr lang="en-CA" sz="1800" dirty="0" smtClean="0"/>
          </a:p>
          <a:p>
            <a:pPr marL="0" lvl="0" indent="0">
              <a:buNone/>
            </a:pPr>
            <a:r>
              <a:rPr lang="en-CA" sz="1800" dirty="0"/>
              <a:t> </a:t>
            </a:r>
            <a:r>
              <a:rPr lang="en-CA" sz="1800" dirty="0" smtClean="0"/>
              <a:t>      review </a:t>
            </a:r>
            <a:r>
              <a:rPr lang="en-CA" sz="1800" dirty="0"/>
              <a:t>committees, application re-submission, and approvals</a:t>
            </a:r>
          </a:p>
          <a:p>
            <a:endParaRPr lang="en-CA" sz="2400" dirty="0"/>
          </a:p>
          <a:p>
            <a:endParaRPr lang="en-CA" sz="2400" dirty="0"/>
          </a:p>
          <a:p>
            <a:pPr lvl="0"/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4743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1458" y="6550223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Office of </a:t>
            </a:r>
            <a:r>
              <a:rPr lang="en-US" sz="1200" dirty="0" err="1" smtClean="0"/>
              <a:t>Research|researchportal@unbc.ca|Phone</a:t>
            </a:r>
            <a:r>
              <a:rPr lang="en-US" sz="1200" dirty="0"/>
              <a:t>: </a:t>
            </a:r>
            <a:r>
              <a:rPr lang="en-US" sz="1200" dirty="0" smtClean="0"/>
              <a:t>250.960-5852</a:t>
            </a:r>
            <a:endParaRPr lang="en-CA" sz="1600" dirty="0"/>
          </a:p>
        </p:txBody>
      </p:sp>
      <p:pic>
        <p:nvPicPr>
          <p:cNvPr id="8" name="Picture 7" descr="Image result for romeo process pathway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977617"/>
            <a:ext cx="1828798" cy="83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65238"/>
          </a:xfrm>
        </p:spPr>
        <p:txBody>
          <a:bodyPr/>
          <a:lstStyle/>
          <a:p>
            <a:r>
              <a:rPr lang="en-US" dirty="0" smtClean="0"/>
              <a:t>Romeo: Resources</a:t>
            </a:r>
            <a:endParaRPr lang="en-CA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Autofit/>
          </a:bodyPr>
          <a:lstStyle/>
          <a:p>
            <a:r>
              <a:rPr lang="en-US" sz="2400" dirty="0" smtClean="0"/>
              <a:t>UNBC Romeo Website</a:t>
            </a:r>
          </a:p>
          <a:p>
            <a:pPr lvl="1"/>
            <a:r>
              <a:rPr lang="en-CA" sz="2000" dirty="0">
                <a:hlinkClick r:id="rId3"/>
              </a:rPr>
              <a:t>http://</a:t>
            </a:r>
            <a:r>
              <a:rPr lang="en-CA" sz="2000" dirty="0" smtClean="0">
                <a:hlinkClick r:id="rId3"/>
              </a:rPr>
              <a:t>www.unbc.ca/research/romeo</a:t>
            </a:r>
            <a:endParaRPr lang="en-CA" sz="2000" dirty="0" smtClean="0"/>
          </a:p>
          <a:p>
            <a:pPr lvl="1"/>
            <a:endParaRPr lang="en-US" sz="2000" dirty="0"/>
          </a:p>
          <a:p>
            <a:r>
              <a:rPr lang="en-US" sz="2400" dirty="0" smtClean="0"/>
              <a:t>Monthly Training Sessions</a:t>
            </a:r>
          </a:p>
          <a:p>
            <a:r>
              <a:rPr lang="en-US" sz="2400" dirty="0" smtClean="0"/>
              <a:t>“How To” Manuals</a:t>
            </a:r>
          </a:p>
          <a:p>
            <a:r>
              <a:rPr lang="en-US" sz="2400" dirty="0" smtClean="0"/>
              <a:t>Office of Research Support</a:t>
            </a: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323274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Signing/Approval Process</a:t>
            </a:r>
            <a:endParaRPr lang="en-C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23504028"/>
              </p:ext>
            </p:extLst>
          </p:nvPr>
        </p:nvGraphicFramePr>
        <p:xfrm>
          <a:off x="1524000" y="990600"/>
          <a:ext cx="6324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161544" y="2971800"/>
            <a:ext cx="1362456" cy="430887"/>
          </a:xfrm>
          <a:prstGeom prst="rect">
            <a:avLst/>
          </a:prstGeom>
          <a:solidFill>
            <a:schemeClr val="accent1">
              <a:tint val="40000"/>
              <a:hueOff val="0"/>
              <a:satOff val="0"/>
              <a:lumOff val="0"/>
              <a:alpha val="9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1100" dirty="0"/>
              <a:t>Romeo </a:t>
            </a:r>
            <a:r>
              <a:rPr lang="en-US" sz="1100" dirty="0" smtClean="0"/>
              <a:t>notifies Dean and Dean’s EA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156972" y="4114800"/>
            <a:ext cx="1362456" cy="430887"/>
          </a:xfrm>
          <a:prstGeom prst="rect">
            <a:avLst/>
          </a:prstGeom>
          <a:solidFill>
            <a:schemeClr val="accent1">
              <a:tint val="40000"/>
              <a:hueOff val="0"/>
              <a:satOff val="0"/>
              <a:lumOff val="0"/>
              <a:alpha val="9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1100" dirty="0"/>
              <a:t>Romeo </a:t>
            </a:r>
            <a:r>
              <a:rPr lang="en-US" sz="1100" dirty="0" smtClean="0"/>
              <a:t>notifies OR staff</a:t>
            </a: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153924" y="5424734"/>
            <a:ext cx="1362456" cy="430887"/>
          </a:xfrm>
          <a:prstGeom prst="rect">
            <a:avLst/>
          </a:prstGeom>
          <a:solidFill>
            <a:schemeClr val="accent1">
              <a:tint val="40000"/>
              <a:hueOff val="0"/>
              <a:satOff val="0"/>
              <a:lumOff val="0"/>
              <a:alpha val="90000"/>
            </a:schemeClr>
          </a:solidFill>
        </p:spPr>
        <p:txBody>
          <a:bodyPr wrap="square">
            <a:spAutoFit/>
          </a:bodyPr>
          <a:lstStyle/>
          <a:p>
            <a:pPr lvl="0" algn="ctr"/>
            <a:r>
              <a:rPr lang="en-US" sz="1100" dirty="0" smtClean="0"/>
              <a:t>OR forwards application to VPR</a:t>
            </a:r>
            <a:endParaRPr lang="en-US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7894320" y="1143000"/>
            <a:ext cx="1143000" cy="1569660"/>
          </a:xfrm>
          <a:prstGeom prst="rect">
            <a:avLst/>
          </a:prstGeom>
          <a:solidFill>
            <a:schemeClr val="accent1">
              <a:tint val="40000"/>
              <a:hueOff val="0"/>
              <a:satOff val="0"/>
              <a:lumOff val="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When Researcher resubmits, Romeo will skip whoever gave approval prior to re-submission</a:t>
            </a:r>
            <a:endParaRPr lang="en-CA" sz="1200" dirty="0"/>
          </a:p>
        </p:txBody>
      </p:sp>
    </p:spTree>
    <p:extLst>
      <p:ext uri="{BB962C8B-B14F-4D97-AF65-F5344CB8AC3E}">
        <p14:creationId xmlns:p14="http://schemas.microsoft.com/office/powerpoint/2010/main" val="692205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</TotalTime>
  <Words>325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Forte</vt:lpstr>
      <vt:lpstr>Office Theme</vt:lpstr>
      <vt:lpstr>PowerPoint Presentation</vt:lpstr>
      <vt:lpstr>Introduction</vt:lpstr>
      <vt:lpstr>Romeo Benefits</vt:lpstr>
      <vt:lpstr>Romeo: Resources</vt:lpstr>
      <vt:lpstr>Signing/Approval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Title…</dc:title>
  <dc:creator>Windows User</dc:creator>
  <cp:lastModifiedBy>setup</cp:lastModifiedBy>
  <cp:revision>76</cp:revision>
  <cp:lastPrinted>2015-05-26T23:42:30Z</cp:lastPrinted>
  <dcterms:created xsi:type="dcterms:W3CDTF">2012-11-20T19:29:49Z</dcterms:created>
  <dcterms:modified xsi:type="dcterms:W3CDTF">2017-02-14T21:47:58Z</dcterms:modified>
</cp:coreProperties>
</file>