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9" r:id="rId12"/>
    <p:sldId id="268" r:id="rId13"/>
    <p:sldId id="266" r:id="rId14"/>
    <p:sldId id="270" r:id="rId15"/>
    <p:sldId id="267"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00CC"/>
    <a:srgbClr val="FF0066"/>
    <a:srgbClr val="008000"/>
    <a:srgbClr val="FD77E3"/>
    <a:srgbClr val="993366"/>
    <a:srgbClr val="006600"/>
    <a:srgbClr val="1B07AD"/>
    <a:srgbClr val="0080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9D3D1-DE23-4633-8FF3-36F7431A0D66}" v="439" dt="2023-11-02T22:45:00.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57" autoAdjust="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man, Amanda [NH]" userId="43163d03-ca3b-4782-98cb-e1f812caa4ec" providerId="ADAL" clId="{A049D3D1-DE23-4633-8FF3-36F7431A0D66}"/>
    <pc:docChg chg="undo custSel addSld delSld modSld sldOrd">
      <pc:chgData name="Wagman, Amanda [NH]" userId="43163d03-ca3b-4782-98cb-e1f812caa4ec" providerId="ADAL" clId="{A049D3D1-DE23-4633-8FF3-36F7431A0D66}" dt="2023-11-10T23:11:41.941" v="6694" actId="20577"/>
      <pc:docMkLst>
        <pc:docMk/>
      </pc:docMkLst>
      <pc:sldChg chg="addSp delSp modSp mod delDesignElem">
        <pc:chgData name="Wagman, Amanda [NH]" userId="43163d03-ca3b-4782-98cb-e1f812caa4ec" providerId="ADAL" clId="{A049D3D1-DE23-4633-8FF3-36F7431A0D66}" dt="2023-11-02T18:17:24.329" v="4298"/>
        <pc:sldMkLst>
          <pc:docMk/>
          <pc:sldMk cId="3775480000" sldId="256"/>
        </pc:sldMkLst>
        <pc:spChg chg="mod">
          <ac:chgData name="Wagman, Amanda [NH]" userId="43163d03-ca3b-4782-98cb-e1f812caa4ec" providerId="ADAL" clId="{A049D3D1-DE23-4633-8FF3-36F7431A0D66}" dt="2023-11-01T20:08:03.840" v="2910" actId="207"/>
          <ac:spMkLst>
            <pc:docMk/>
            <pc:sldMk cId="3775480000" sldId="256"/>
            <ac:spMk id="3" creationId="{F2C7C3B4-A6CF-E435-E25A-A657F61E4051}"/>
          </ac:spMkLst>
        </pc:spChg>
        <pc:spChg chg="add del">
          <ac:chgData name="Wagman, Amanda [NH]" userId="43163d03-ca3b-4782-98cb-e1f812caa4ec" providerId="ADAL" clId="{A049D3D1-DE23-4633-8FF3-36F7431A0D66}" dt="2023-11-02T18:17:24.329" v="4298"/>
          <ac:spMkLst>
            <pc:docMk/>
            <pc:sldMk cId="3775480000" sldId="256"/>
            <ac:spMk id="8" creationId="{1EADCAF8-8823-4E89-8612-21029831A4B2}"/>
          </ac:spMkLst>
        </pc:spChg>
        <pc:spChg chg="add del">
          <ac:chgData name="Wagman, Amanda [NH]" userId="43163d03-ca3b-4782-98cb-e1f812caa4ec" providerId="ADAL" clId="{A049D3D1-DE23-4633-8FF3-36F7431A0D66}" dt="2023-11-02T18:17:24.329" v="4298"/>
          <ac:spMkLst>
            <pc:docMk/>
            <pc:sldMk cId="3775480000" sldId="256"/>
            <ac:spMk id="10" creationId="{28CA07B2-0819-4B62-9425-7A52BBDD7070}"/>
          </ac:spMkLst>
        </pc:spChg>
        <pc:grpChg chg="add del">
          <ac:chgData name="Wagman, Amanda [NH]" userId="43163d03-ca3b-4782-98cb-e1f812caa4ec" providerId="ADAL" clId="{A049D3D1-DE23-4633-8FF3-36F7431A0D66}" dt="2023-11-02T18:17:24.329" v="4298"/>
          <ac:grpSpMkLst>
            <pc:docMk/>
            <pc:sldMk cId="3775480000" sldId="256"/>
            <ac:grpSpMk id="12" creationId="{DA02BEE4-A5D4-40AF-882D-49D34B086FFF}"/>
          </ac:grpSpMkLst>
        </pc:grpChg>
      </pc:sldChg>
      <pc:sldChg chg="addSp delSp modSp new mod setBg delDesignElem">
        <pc:chgData name="Wagman, Amanda [NH]" userId="43163d03-ca3b-4782-98cb-e1f812caa4ec" providerId="ADAL" clId="{A049D3D1-DE23-4633-8FF3-36F7431A0D66}" dt="2023-11-10T23:11:41.941" v="6694" actId="20577"/>
        <pc:sldMkLst>
          <pc:docMk/>
          <pc:sldMk cId="3785857632" sldId="257"/>
        </pc:sldMkLst>
        <pc:spChg chg="mod">
          <ac:chgData name="Wagman, Amanda [NH]" userId="43163d03-ca3b-4782-98cb-e1f812caa4ec" providerId="ADAL" clId="{A049D3D1-DE23-4633-8FF3-36F7431A0D66}" dt="2023-10-26T19:47:02.625" v="1186" actId="255"/>
          <ac:spMkLst>
            <pc:docMk/>
            <pc:sldMk cId="3785857632" sldId="257"/>
            <ac:spMk id="2" creationId="{E85E3B05-FE11-051B-BF1C-64B05830C9B4}"/>
          </ac:spMkLst>
        </pc:spChg>
        <pc:spChg chg="del">
          <ac:chgData name="Wagman, Amanda [NH]" userId="43163d03-ca3b-4782-98cb-e1f812caa4ec" providerId="ADAL" clId="{A049D3D1-DE23-4633-8FF3-36F7431A0D66}" dt="2023-10-26T18:03:58.439" v="6"/>
          <ac:spMkLst>
            <pc:docMk/>
            <pc:sldMk cId="3785857632" sldId="257"/>
            <ac:spMk id="3" creationId="{49B37DC0-0799-F3F0-73D5-BF695D73D3D4}"/>
          </ac:spMkLst>
        </pc:spChg>
        <pc:spChg chg="add del mod">
          <ac:chgData name="Wagman, Amanda [NH]" userId="43163d03-ca3b-4782-98cb-e1f812caa4ec" providerId="ADAL" clId="{A049D3D1-DE23-4633-8FF3-36F7431A0D66}" dt="2023-10-26T18:04:21.141" v="12" actId="478"/>
          <ac:spMkLst>
            <pc:docMk/>
            <pc:sldMk cId="3785857632" sldId="257"/>
            <ac:spMk id="6" creationId="{1EE350DE-7DE6-9FB8-E31C-D4E8B5B26DAE}"/>
          </ac:spMkLst>
        </pc:spChg>
        <pc:spChg chg="add del mod">
          <ac:chgData name="Wagman, Amanda [NH]" userId="43163d03-ca3b-4782-98cb-e1f812caa4ec" providerId="ADAL" clId="{A049D3D1-DE23-4633-8FF3-36F7431A0D66}" dt="2023-10-26T18:04:28.372" v="13"/>
          <ac:spMkLst>
            <pc:docMk/>
            <pc:sldMk cId="3785857632" sldId="257"/>
            <ac:spMk id="8" creationId="{ED3A2121-6D5D-4E21-9287-31835C068BBF}"/>
          </ac:spMkLst>
        </pc:spChg>
        <pc:spChg chg="add del mod">
          <ac:chgData name="Wagman, Amanda [NH]" userId="43163d03-ca3b-4782-98cb-e1f812caa4ec" providerId="ADAL" clId="{A049D3D1-DE23-4633-8FF3-36F7431A0D66}" dt="2023-10-26T18:05:06.384" v="19"/>
          <ac:spMkLst>
            <pc:docMk/>
            <pc:sldMk cId="3785857632" sldId="257"/>
            <ac:spMk id="11" creationId="{49F0C713-F09B-5965-CFD2-AED6C1A2427B}"/>
          </ac:spMkLst>
        </pc:spChg>
        <pc:spChg chg="add del">
          <ac:chgData name="Wagman, Amanda [NH]" userId="43163d03-ca3b-4782-98cb-e1f812caa4ec" providerId="ADAL" clId="{A049D3D1-DE23-4633-8FF3-36F7431A0D66}" dt="2023-10-26T18:05:39.882" v="24" actId="26606"/>
          <ac:spMkLst>
            <pc:docMk/>
            <pc:sldMk cId="3785857632" sldId="257"/>
            <ac:spMk id="16" creationId="{AD626519-78CF-FB37-7C33-6EC0773D074B}"/>
          </ac:spMkLst>
        </pc:spChg>
        <pc:spChg chg="add del">
          <ac:chgData name="Wagman, Amanda [NH]" userId="43163d03-ca3b-4782-98cb-e1f812caa4ec" providerId="ADAL" clId="{A049D3D1-DE23-4633-8FF3-36F7431A0D66}" dt="2023-10-26T18:05:52.947" v="28" actId="26606"/>
          <ac:spMkLst>
            <pc:docMk/>
            <pc:sldMk cId="3785857632" sldId="257"/>
            <ac:spMk id="21" creationId="{D7FC4EA4-7C4C-68F8-10F0-5D08208ADD85}"/>
          </ac:spMkLst>
        </pc:spChg>
        <pc:spChg chg="add del">
          <ac:chgData name="Wagman, Amanda [NH]" userId="43163d03-ca3b-4782-98cb-e1f812caa4ec" providerId="ADAL" clId="{A049D3D1-DE23-4633-8FF3-36F7431A0D66}" dt="2023-10-26T18:06:03.203" v="33" actId="26606"/>
          <ac:spMkLst>
            <pc:docMk/>
            <pc:sldMk cId="3785857632" sldId="257"/>
            <ac:spMk id="23" creationId="{6CB927A4-E432-4310-9CD5-E89FF5063179}"/>
          </ac:spMkLst>
        </pc:spChg>
        <pc:spChg chg="add del">
          <ac:chgData name="Wagman, Amanda [NH]" userId="43163d03-ca3b-4782-98cb-e1f812caa4ec" providerId="ADAL" clId="{A049D3D1-DE23-4633-8FF3-36F7431A0D66}" dt="2023-10-26T18:06:03.203" v="33" actId="26606"/>
          <ac:spMkLst>
            <pc:docMk/>
            <pc:sldMk cId="3785857632" sldId="257"/>
            <ac:spMk id="27" creationId="{E3020543-B24B-4EC4-8FFC-8DD88EEA91A8}"/>
          </ac:spMkLst>
        </pc:spChg>
        <pc:spChg chg="add del">
          <ac:chgData name="Wagman, Amanda [NH]" userId="43163d03-ca3b-4782-98cb-e1f812caa4ec" providerId="ADAL" clId="{A049D3D1-DE23-4633-8FF3-36F7431A0D66}" dt="2023-10-26T18:05:46.953" v="26" actId="26606"/>
          <ac:spMkLst>
            <pc:docMk/>
            <pc:sldMk cId="3785857632" sldId="257"/>
            <ac:spMk id="28" creationId="{34A5A648-72CE-CED5-31E9-3F268C6E552B}"/>
          </ac:spMkLst>
        </pc:spChg>
        <pc:spChg chg="add del">
          <ac:chgData name="Wagman, Amanda [NH]" userId="43163d03-ca3b-4782-98cb-e1f812caa4ec" providerId="ADAL" clId="{A049D3D1-DE23-4633-8FF3-36F7431A0D66}" dt="2023-10-26T18:05:52.947" v="28" actId="26606"/>
          <ac:spMkLst>
            <pc:docMk/>
            <pc:sldMk cId="3785857632" sldId="257"/>
            <ac:spMk id="30" creationId="{CE2956EB-1856-7F77-0DEB-AAD664CD74AD}"/>
          </ac:spMkLst>
        </pc:spChg>
        <pc:spChg chg="add del">
          <ac:chgData name="Wagman, Amanda [NH]" userId="43163d03-ca3b-4782-98cb-e1f812caa4ec" providerId="ADAL" clId="{A049D3D1-DE23-4633-8FF3-36F7431A0D66}" dt="2023-10-26T18:05:52.947" v="28" actId="26606"/>
          <ac:spMkLst>
            <pc:docMk/>
            <pc:sldMk cId="3785857632" sldId="257"/>
            <ac:spMk id="31" creationId="{F5112072-0E82-3313-9492-F7C04F2C5449}"/>
          </ac:spMkLst>
        </pc:spChg>
        <pc:spChg chg="add del">
          <ac:chgData name="Wagman, Amanda [NH]" userId="43163d03-ca3b-4782-98cb-e1f812caa4ec" providerId="ADAL" clId="{A049D3D1-DE23-4633-8FF3-36F7431A0D66}" dt="2023-10-26T18:05:52.947" v="28" actId="26606"/>
          <ac:spMkLst>
            <pc:docMk/>
            <pc:sldMk cId="3785857632" sldId="257"/>
            <ac:spMk id="32" creationId="{FFDECAB2-1CBC-FBCA-D8C5-CDBEFB26CBB3}"/>
          </ac:spMkLst>
        </pc:spChg>
        <pc:spChg chg="add del">
          <ac:chgData name="Wagman, Amanda [NH]" userId="43163d03-ca3b-4782-98cb-e1f812caa4ec" providerId="ADAL" clId="{A049D3D1-DE23-4633-8FF3-36F7431A0D66}" dt="2023-10-26T18:05:52.947" v="28" actId="26606"/>
          <ac:spMkLst>
            <pc:docMk/>
            <pc:sldMk cId="3785857632" sldId="257"/>
            <ac:spMk id="33" creationId="{9D80694F-1FAF-4365-C6E5-1C2F2D5265E2}"/>
          </ac:spMkLst>
        </pc:spChg>
        <pc:spChg chg="add del">
          <ac:chgData name="Wagman, Amanda [NH]" userId="43163d03-ca3b-4782-98cb-e1f812caa4ec" providerId="ADAL" clId="{A049D3D1-DE23-4633-8FF3-36F7431A0D66}" dt="2023-10-26T18:06:03.203" v="33" actId="26606"/>
          <ac:spMkLst>
            <pc:docMk/>
            <pc:sldMk cId="3785857632" sldId="257"/>
            <ac:spMk id="35" creationId="{327D73B4-9F5C-4A64-A179-51B9500CB8B5}"/>
          </ac:spMkLst>
        </pc:spChg>
        <pc:spChg chg="add del">
          <ac:chgData name="Wagman, Amanda [NH]" userId="43163d03-ca3b-4782-98cb-e1f812caa4ec" providerId="ADAL" clId="{A049D3D1-DE23-4633-8FF3-36F7431A0D66}" dt="2023-10-26T18:06:03.203" v="33" actId="26606"/>
          <ac:spMkLst>
            <pc:docMk/>
            <pc:sldMk cId="3785857632" sldId="257"/>
            <ac:spMk id="36" creationId="{C1F06963-6374-4B48-844F-071A9BAAAE02}"/>
          </ac:spMkLst>
        </pc:spChg>
        <pc:spChg chg="add del">
          <ac:chgData name="Wagman, Amanda [NH]" userId="43163d03-ca3b-4782-98cb-e1f812caa4ec" providerId="ADAL" clId="{A049D3D1-DE23-4633-8FF3-36F7431A0D66}" dt="2023-10-26T18:06:03.203" v="33" actId="26606"/>
          <ac:spMkLst>
            <pc:docMk/>
            <pc:sldMk cId="3785857632" sldId="257"/>
            <ac:spMk id="37" creationId="{1453BF6C-B012-48B7-B4E8-6D7AC7C27D02}"/>
          </ac:spMkLst>
        </pc:spChg>
        <pc:spChg chg="add mod">
          <ac:chgData name="Wagman, Amanda [NH]" userId="43163d03-ca3b-4782-98cb-e1f812caa4ec" providerId="ADAL" clId="{A049D3D1-DE23-4633-8FF3-36F7431A0D66}" dt="2023-11-10T23:11:41.941" v="6694" actId="20577"/>
          <ac:spMkLst>
            <pc:docMk/>
            <pc:sldMk cId="3785857632" sldId="257"/>
            <ac:spMk id="38" creationId="{F571F5EF-DABA-AE0B-DE91-6FCECC77F0C4}"/>
          </ac:spMkLst>
        </pc:spChg>
        <pc:spChg chg="add del">
          <ac:chgData name="Wagman, Amanda [NH]" userId="43163d03-ca3b-4782-98cb-e1f812caa4ec" providerId="ADAL" clId="{A049D3D1-DE23-4633-8FF3-36F7431A0D66}" dt="2023-10-26T18:10:06.344" v="381" actId="26606"/>
          <ac:spMkLst>
            <pc:docMk/>
            <pc:sldMk cId="3785857632" sldId="257"/>
            <ac:spMk id="43" creationId="{43C823D3-D619-407C-89E0-C6F6B1E7A42A}"/>
          </ac:spMkLst>
        </pc:spChg>
        <pc:spChg chg="add del">
          <ac:chgData name="Wagman, Amanda [NH]" userId="43163d03-ca3b-4782-98cb-e1f812caa4ec" providerId="ADAL" clId="{A049D3D1-DE23-4633-8FF3-36F7431A0D66}" dt="2023-10-26T18:10:06.344" v="381" actId="26606"/>
          <ac:spMkLst>
            <pc:docMk/>
            <pc:sldMk cId="3785857632" sldId="257"/>
            <ac:spMk id="45" creationId="{047F8E3E-2FFA-4A0F-B3C7-E57ADDCFB415}"/>
          </ac:spMkLst>
        </pc:spChg>
        <pc:spChg chg="add del">
          <ac:chgData name="Wagman, Amanda [NH]" userId="43163d03-ca3b-4782-98cb-e1f812caa4ec" providerId="ADAL" clId="{A049D3D1-DE23-4633-8FF3-36F7431A0D66}" dt="2023-11-02T18:17:24.329" v="4298"/>
          <ac:spMkLst>
            <pc:docMk/>
            <pc:sldMk cId="3785857632" sldId="257"/>
            <ac:spMk id="62" creationId="{889C5E17-24D0-4696-A3C5-A2261FB455FA}"/>
          </ac:spMkLst>
        </pc:spChg>
        <pc:spChg chg="add del">
          <ac:chgData name="Wagman, Amanda [NH]" userId="43163d03-ca3b-4782-98cb-e1f812caa4ec" providerId="ADAL" clId="{A049D3D1-DE23-4633-8FF3-36F7431A0D66}" dt="2023-11-02T18:17:24.329" v="4298"/>
          <ac:spMkLst>
            <pc:docMk/>
            <pc:sldMk cId="3785857632" sldId="257"/>
            <ac:spMk id="64" creationId="{6929B58F-2358-44CC-ACE5-EF1BD3C6C824}"/>
          </ac:spMkLst>
        </pc:spChg>
        <pc:grpChg chg="add del">
          <ac:chgData name="Wagman, Amanda [NH]" userId="43163d03-ca3b-4782-98cb-e1f812caa4ec" providerId="ADAL" clId="{A049D3D1-DE23-4633-8FF3-36F7431A0D66}" dt="2023-10-26T18:05:39.882" v="24" actId="26606"/>
          <ac:grpSpMkLst>
            <pc:docMk/>
            <pc:sldMk cId="3785857632" sldId="257"/>
            <ac:grpSpMk id="19" creationId="{434FA563-76F6-CDCF-AEA0-A7B78E44647B}"/>
          </ac:grpSpMkLst>
        </pc:grpChg>
        <pc:grpChg chg="add del">
          <ac:chgData name="Wagman, Amanda [NH]" userId="43163d03-ca3b-4782-98cb-e1f812caa4ec" providerId="ADAL" clId="{A049D3D1-DE23-4633-8FF3-36F7431A0D66}" dt="2023-10-26T18:05:46.953" v="26" actId="26606"/>
          <ac:grpSpMkLst>
            <pc:docMk/>
            <pc:sldMk cId="3785857632" sldId="257"/>
            <ac:grpSpMk id="25" creationId="{A825BD3A-E149-3C61-449F-23D1B09562D9}"/>
          </ac:grpSpMkLst>
        </pc:grpChg>
        <pc:grpChg chg="add del">
          <ac:chgData name="Wagman, Amanda [NH]" userId="43163d03-ca3b-4782-98cb-e1f812caa4ec" providerId="ADAL" clId="{A049D3D1-DE23-4633-8FF3-36F7431A0D66}" dt="2023-10-26T18:10:06.344" v="381" actId="26606"/>
          <ac:grpSpMkLst>
            <pc:docMk/>
            <pc:sldMk cId="3785857632" sldId="257"/>
            <ac:grpSpMk id="47" creationId="{33D939F1-7ABE-4D0E-946A-43F37F556AFD}"/>
          </ac:grpSpMkLst>
        </pc:grpChg>
        <pc:grpChg chg="add del">
          <ac:chgData name="Wagman, Amanda [NH]" userId="43163d03-ca3b-4782-98cb-e1f812caa4ec" providerId="ADAL" clId="{A049D3D1-DE23-4633-8FF3-36F7431A0D66}" dt="2023-10-26T18:10:06.344" v="381" actId="26606"/>
          <ac:grpSpMkLst>
            <pc:docMk/>
            <pc:sldMk cId="3785857632" sldId="257"/>
            <ac:grpSpMk id="53" creationId="{9DB3963A-4187-4A72-9DA4-CA6BADE22931}"/>
          </ac:grpSpMkLst>
        </pc:grpChg>
        <pc:grpChg chg="add del">
          <ac:chgData name="Wagman, Amanda [NH]" userId="43163d03-ca3b-4782-98cb-e1f812caa4ec" providerId="ADAL" clId="{A049D3D1-DE23-4633-8FF3-36F7431A0D66}" dt="2023-11-02T18:17:24.329" v="4298"/>
          <ac:grpSpMkLst>
            <pc:docMk/>
            <pc:sldMk cId="3785857632" sldId="257"/>
            <ac:grpSpMk id="66" creationId="{09DA5303-A1AF-4830-806C-51FCD96188B7}"/>
          </ac:grpSpMkLst>
        </pc:grpChg>
        <pc:picChg chg="add del mod">
          <ac:chgData name="Wagman, Amanda [NH]" userId="43163d03-ca3b-4782-98cb-e1f812caa4ec" providerId="ADAL" clId="{A049D3D1-DE23-4633-8FF3-36F7431A0D66}" dt="2023-10-26T18:04:03.381" v="8" actId="478"/>
          <ac:picMkLst>
            <pc:docMk/>
            <pc:sldMk cId="3785857632" sldId="257"/>
            <ac:picMk id="4" creationId="{A0B93E78-EF76-5FAD-1FE2-1E5AC7966F5E}"/>
          </ac:picMkLst>
        </pc:picChg>
        <pc:picChg chg="add del mod">
          <ac:chgData name="Wagman, Amanda [NH]" userId="43163d03-ca3b-4782-98cb-e1f812caa4ec" providerId="ADAL" clId="{A049D3D1-DE23-4633-8FF3-36F7431A0D66}" dt="2023-10-26T18:04:42.219" v="18" actId="478"/>
          <ac:picMkLst>
            <pc:docMk/>
            <pc:sldMk cId="3785857632" sldId="257"/>
            <ac:picMk id="9" creationId="{E40271B1-3AE0-341C-8536-C65B832AE97B}"/>
          </ac:picMkLst>
        </pc:picChg>
        <pc:picChg chg="add del mod">
          <ac:chgData name="Wagman, Amanda [NH]" userId="43163d03-ca3b-4782-98cb-e1f812caa4ec" providerId="ADAL" clId="{A049D3D1-DE23-4633-8FF3-36F7431A0D66}" dt="2023-10-26T18:05:59.117" v="32" actId="478"/>
          <ac:picMkLst>
            <pc:docMk/>
            <pc:sldMk cId="3785857632" sldId="257"/>
            <ac:picMk id="12" creationId="{A2FDD019-E36C-DCCD-18D8-9917302C1816}"/>
          </ac:picMkLst>
        </pc:picChg>
        <pc:cxnChg chg="add del">
          <ac:chgData name="Wagman, Amanda [NH]" userId="43163d03-ca3b-4782-98cb-e1f812caa4ec" providerId="ADAL" clId="{A049D3D1-DE23-4633-8FF3-36F7431A0D66}" dt="2023-10-26T18:06:03.203" v="33" actId="26606"/>
          <ac:cxnSpMkLst>
            <pc:docMk/>
            <pc:sldMk cId="3785857632" sldId="257"/>
            <ac:cxnSpMk id="29" creationId="{C49DA8F6-BCC1-4447-B54C-57856834B94B}"/>
          </ac:cxnSpMkLst>
        </pc:cxnChg>
      </pc:sldChg>
      <pc:sldChg chg="addSp delSp modSp new mod setBg addAnim delDesignElem">
        <pc:chgData name="Wagman, Amanda [NH]" userId="43163d03-ca3b-4782-98cb-e1f812caa4ec" providerId="ADAL" clId="{A049D3D1-DE23-4633-8FF3-36F7431A0D66}" dt="2023-11-02T18:17:24.329" v="4298"/>
        <pc:sldMkLst>
          <pc:docMk/>
          <pc:sldMk cId="1999519395" sldId="258"/>
        </pc:sldMkLst>
        <pc:spChg chg="mod">
          <ac:chgData name="Wagman, Amanda [NH]" userId="43163d03-ca3b-4782-98cb-e1f812caa4ec" providerId="ADAL" clId="{A049D3D1-DE23-4633-8FF3-36F7431A0D66}" dt="2023-10-26T19:49:23.702" v="1192" actId="1076"/>
          <ac:spMkLst>
            <pc:docMk/>
            <pc:sldMk cId="1999519395" sldId="258"/>
            <ac:spMk id="2" creationId="{12046764-FB3E-7BED-11D4-519B416FC63C}"/>
          </ac:spMkLst>
        </pc:spChg>
        <pc:spChg chg="del mod">
          <ac:chgData name="Wagman, Amanda [NH]" userId="43163d03-ca3b-4782-98cb-e1f812caa4ec" providerId="ADAL" clId="{A049D3D1-DE23-4633-8FF3-36F7431A0D66}" dt="2023-10-26T18:18:57.606" v="684" actId="478"/>
          <ac:spMkLst>
            <pc:docMk/>
            <pc:sldMk cId="1999519395" sldId="258"/>
            <ac:spMk id="3" creationId="{F0FF6278-3C2D-D3C6-4FA1-1614C3E4A627}"/>
          </ac:spMkLst>
        </pc:spChg>
        <pc:spChg chg="add del">
          <ac:chgData name="Wagman, Amanda [NH]" userId="43163d03-ca3b-4782-98cb-e1f812caa4ec" providerId="ADAL" clId="{A049D3D1-DE23-4633-8FF3-36F7431A0D66}" dt="2023-10-26T18:19:04.358" v="685" actId="26606"/>
          <ac:spMkLst>
            <pc:docMk/>
            <pc:sldMk cId="1999519395" sldId="258"/>
            <ac:spMk id="8" creationId="{D038248A-211C-4EEC-8401-C761B929FB52}"/>
          </ac:spMkLst>
        </pc:spChg>
        <pc:spChg chg="add del">
          <ac:chgData name="Wagman, Amanda [NH]" userId="43163d03-ca3b-4782-98cb-e1f812caa4ec" providerId="ADAL" clId="{A049D3D1-DE23-4633-8FF3-36F7431A0D66}" dt="2023-10-26T18:19:04.358" v="685" actId="26606"/>
          <ac:spMkLst>
            <pc:docMk/>
            <pc:sldMk cId="1999519395" sldId="258"/>
            <ac:spMk id="10" creationId="{C30A849F-66D9-40C8-BEC8-35AFF8F4568F}"/>
          </ac:spMkLst>
        </pc:spChg>
        <pc:spChg chg="add del">
          <ac:chgData name="Wagman, Amanda [NH]" userId="43163d03-ca3b-4782-98cb-e1f812caa4ec" providerId="ADAL" clId="{A049D3D1-DE23-4633-8FF3-36F7431A0D66}" dt="2023-10-26T18:22:04.965" v="704" actId="26606"/>
          <ac:spMkLst>
            <pc:docMk/>
            <pc:sldMk cId="1999519395" sldId="258"/>
            <ac:spMk id="27" creationId="{73A25D70-4A55-4F72-B9C5-A69CDBF4DB42}"/>
          </ac:spMkLst>
        </pc:spChg>
        <pc:spChg chg="add del">
          <ac:chgData name="Wagman, Amanda [NH]" userId="43163d03-ca3b-4782-98cb-e1f812caa4ec" providerId="ADAL" clId="{A049D3D1-DE23-4633-8FF3-36F7431A0D66}" dt="2023-10-26T18:22:04.965" v="704" actId="26606"/>
          <ac:spMkLst>
            <pc:docMk/>
            <pc:sldMk cId="1999519395" sldId="258"/>
            <ac:spMk id="29" creationId="{54957100-6D8B-4161-9F2F-C0A949EC84C4}"/>
          </ac:spMkLst>
        </pc:spChg>
        <pc:spChg chg="add del">
          <ac:chgData name="Wagman, Amanda [NH]" userId="43163d03-ca3b-4782-98cb-e1f812caa4ec" providerId="ADAL" clId="{A049D3D1-DE23-4633-8FF3-36F7431A0D66}" dt="2023-10-26T18:22:04.965" v="704" actId="26606"/>
          <ac:spMkLst>
            <pc:docMk/>
            <pc:sldMk cId="1999519395" sldId="258"/>
            <ac:spMk id="31" creationId="{0BD8B065-EE51-4AE2-A94C-86249998FD7B}"/>
          </ac:spMkLst>
        </pc:spChg>
        <pc:spChg chg="add del">
          <ac:chgData name="Wagman, Amanda [NH]" userId="43163d03-ca3b-4782-98cb-e1f812caa4ec" providerId="ADAL" clId="{A049D3D1-DE23-4633-8FF3-36F7431A0D66}" dt="2023-10-26T18:20:07.677" v="692" actId="26606"/>
          <ac:spMkLst>
            <pc:docMk/>
            <pc:sldMk cId="1999519395" sldId="258"/>
            <ac:spMk id="48" creationId="{73A25D70-4A55-4F72-B9C5-A69CDBF4DB42}"/>
          </ac:spMkLst>
        </pc:spChg>
        <pc:spChg chg="add del">
          <ac:chgData name="Wagman, Amanda [NH]" userId="43163d03-ca3b-4782-98cb-e1f812caa4ec" providerId="ADAL" clId="{A049D3D1-DE23-4633-8FF3-36F7431A0D66}" dt="2023-10-26T18:20:07.677" v="692" actId="26606"/>
          <ac:spMkLst>
            <pc:docMk/>
            <pc:sldMk cId="1999519395" sldId="258"/>
            <ac:spMk id="50" creationId="{54957100-6D8B-4161-9F2F-C0A949EC84C4}"/>
          </ac:spMkLst>
        </pc:spChg>
        <pc:spChg chg="add del">
          <ac:chgData name="Wagman, Amanda [NH]" userId="43163d03-ca3b-4782-98cb-e1f812caa4ec" providerId="ADAL" clId="{A049D3D1-DE23-4633-8FF3-36F7431A0D66}" dt="2023-10-26T18:20:07.677" v="692" actId="26606"/>
          <ac:spMkLst>
            <pc:docMk/>
            <pc:sldMk cId="1999519395" sldId="258"/>
            <ac:spMk id="52" creationId="{0BD8B065-EE51-4AE2-A94C-86249998FD7B}"/>
          </ac:spMkLst>
        </pc:spChg>
        <pc:spChg chg="add del">
          <ac:chgData name="Wagman, Amanda [NH]" userId="43163d03-ca3b-4782-98cb-e1f812caa4ec" providerId="ADAL" clId="{A049D3D1-DE23-4633-8FF3-36F7431A0D66}" dt="2023-11-02T18:17:24.329" v="4298"/>
          <ac:spMkLst>
            <pc:docMk/>
            <pc:sldMk cId="1999519395" sldId="258"/>
            <ac:spMk id="70" creationId="{7ADD6C35-4B10-4BFC-BAD6-56B49A790F4B}"/>
          </ac:spMkLst>
        </pc:spChg>
        <pc:grpChg chg="add del">
          <ac:chgData name="Wagman, Amanda [NH]" userId="43163d03-ca3b-4782-98cb-e1f812caa4ec" providerId="ADAL" clId="{A049D3D1-DE23-4633-8FF3-36F7431A0D66}" dt="2023-10-26T18:19:04.358" v="685" actId="26606"/>
          <ac:grpSpMkLst>
            <pc:docMk/>
            <pc:sldMk cId="1999519395" sldId="258"/>
            <ac:grpSpMk id="12" creationId="{04542298-A2B1-480F-A11C-A40EDD19B857}"/>
          </ac:grpSpMkLst>
        </pc:grpChg>
        <pc:grpChg chg="add del">
          <ac:chgData name="Wagman, Amanda [NH]" userId="43163d03-ca3b-4782-98cb-e1f812caa4ec" providerId="ADAL" clId="{A049D3D1-DE23-4633-8FF3-36F7431A0D66}" dt="2023-10-26T18:19:04.358" v="685" actId="26606"/>
          <ac:grpSpMkLst>
            <pc:docMk/>
            <pc:sldMk cId="1999519395" sldId="258"/>
            <ac:grpSpMk id="18" creationId="{2A5C9C35-2375-49EB-B99C-17C87D42FE7C}"/>
          </ac:grpSpMkLst>
        </pc:grpChg>
        <pc:grpChg chg="add del">
          <ac:chgData name="Wagman, Amanda [NH]" userId="43163d03-ca3b-4782-98cb-e1f812caa4ec" providerId="ADAL" clId="{A049D3D1-DE23-4633-8FF3-36F7431A0D66}" dt="2023-10-26T18:22:04.965" v="704" actId="26606"/>
          <ac:grpSpMkLst>
            <pc:docMk/>
            <pc:sldMk cId="1999519395" sldId="258"/>
            <ac:grpSpMk id="33" creationId="{18999293-B054-4B57-A26F-D04C2BB11338}"/>
          </ac:grpSpMkLst>
        </pc:grpChg>
        <pc:grpChg chg="add del">
          <ac:chgData name="Wagman, Amanda [NH]" userId="43163d03-ca3b-4782-98cb-e1f812caa4ec" providerId="ADAL" clId="{A049D3D1-DE23-4633-8FF3-36F7431A0D66}" dt="2023-10-26T18:22:04.965" v="704" actId="26606"/>
          <ac:grpSpMkLst>
            <pc:docMk/>
            <pc:sldMk cId="1999519395" sldId="258"/>
            <ac:grpSpMk id="39" creationId="{761945C4-D997-42F3-B59A-984CF0066715}"/>
          </ac:grpSpMkLst>
        </pc:grpChg>
        <pc:grpChg chg="add del">
          <ac:chgData name="Wagman, Amanda [NH]" userId="43163d03-ca3b-4782-98cb-e1f812caa4ec" providerId="ADAL" clId="{A049D3D1-DE23-4633-8FF3-36F7431A0D66}" dt="2023-10-26T18:20:07.677" v="692" actId="26606"/>
          <ac:grpSpMkLst>
            <pc:docMk/>
            <pc:sldMk cId="1999519395" sldId="258"/>
            <ac:grpSpMk id="54" creationId="{18999293-B054-4B57-A26F-D04C2BB11338}"/>
          </ac:grpSpMkLst>
        </pc:grpChg>
        <pc:grpChg chg="add del">
          <ac:chgData name="Wagman, Amanda [NH]" userId="43163d03-ca3b-4782-98cb-e1f812caa4ec" providerId="ADAL" clId="{A049D3D1-DE23-4633-8FF3-36F7431A0D66}" dt="2023-10-26T18:20:07.677" v="692" actId="26606"/>
          <ac:grpSpMkLst>
            <pc:docMk/>
            <pc:sldMk cId="1999519395" sldId="258"/>
            <ac:grpSpMk id="60" creationId="{761945C4-D997-42F3-B59A-984CF0066715}"/>
          </ac:grpSpMkLst>
        </pc:grpChg>
        <pc:grpChg chg="add del">
          <ac:chgData name="Wagman, Amanda [NH]" userId="43163d03-ca3b-4782-98cb-e1f812caa4ec" providerId="ADAL" clId="{A049D3D1-DE23-4633-8FF3-36F7431A0D66}" dt="2023-11-02T18:17:24.329" v="4298"/>
          <ac:grpSpMkLst>
            <pc:docMk/>
            <pc:sldMk cId="1999519395" sldId="258"/>
            <ac:grpSpMk id="72" creationId="{32AFDD1C-2418-460A-B0D3-EEF55EC823F5}"/>
          </ac:grpSpMkLst>
        </pc:grpChg>
        <pc:grpChg chg="add del">
          <ac:chgData name="Wagman, Amanda [NH]" userId="43163d03-ca3b-4782-98cb-e1f812caa4ec" providerId="ADAL" clId="{A049D3D1-DE23-4633-8FF3-36F7431A0D66}" dt="2023-11-02T18:17:24.329" v="4298"/>
          <ac:grpSpMkLst>
            <pc:docMk/>
            <pc:sldMk cId="1999519395" sldId="258"/>
            <ac:grpSpMk id="78" creationId="{61D22245-3D67-419C-A6B5-DD0EB0D83990}"/>
          </ac:grpSpMkLst>
        </pc:grpChg>
        <pc:picChg chg="add del mod">
          <ac:chgData name="Wagman, Amanda [NH]" userId="43163d03-ca3b-4782-98cb-e1f812caa4ec" providerId="ADAL" clId="{A049D3D1-DE23-4633-8FF3-36F7431A0D66}" dt="2023-10-26T18:21:12.635" v="698" actId="478"/>
          <ac:picMkLst>
            <pc:docMk/>
            <pc:sldMk cId="1999519395" sldId="258"/>
            <ac:picMk id="5" creationId="{E764017F-6874-BEC0-35B2-23025D690BBD}"/>
          </ac:picMkLst>
        </pc:picChg>
        <pc:picChg chg="add del mod">
          <ac:chgData name="Wagman, Amanda [NH]" userId="43163d03-ca3b-4782-98cb-e1f812caa4ec" providerId="ADAL" clId="{A049D3D1-DE23-4633-8FF3-36F7431A0D66}" dt="2023-10-26T18:21:12.635" v="698" actId="478"/>
          <ac:picMkLst>
            <pc:docMk/>
            <pc:sldMk cId="1999519395" sldId="258"/>
            <ac:picMk id="7" creationId="{E5C84E92-D74B-7811-03CF-68FF1D4938DC}"/>
          </ac:picMkLst>
        </pc:picChg>
        <pc:picChg chg="add del mod">
          <ac:chgData name="Wagman, Amanda [NH]" userId="43163d03-ca3b-4782-98cb-e1f812caa4ec" providerId="ADAL" clId="{A049D3D1-DE23-4633-8FF3-36F7431A0D66}" dt="2023-10-26T18:21:12.635" v="698" actId="478"/>
          <ac:picMkLst>
            <pc:docMk/>
            <pc:sldMk cId="1999519395" sldId="258"/>
            <ac:picMk id="11" creationId="{9FA8DEE3-64DB-6BED-9608-FE2C57B71FDB}"/>
          </ac:picMkLst>
        </pc:picChg>
        <pc:picChg chg="add del mod">
          <ac:chgData name="Wagman, Amanda [NH]" userId="43163d03-ca3b-4782-98cb-e1f812caa4ec" providerId="ADAL" clId="{A049D3D1-DE23-4633-8FF3-36F7431A0D66}" dt="2023-10-26T18:21:12.635" v="698" actId="478"/>
          <ac:picMkLst>
            <pc:docMk/>
            <pc:sldMk cId="1999519395" sldId="258"/>
            <ac:picMk id="23" creationId="{11F24FF0-2447-BDC3-30BA-5AE8B6FA8E24}"/>
          </ac:picMkLst>
        </pc:picChg>
        <pc:picChg chg="add del mod">
          <ac:chgData name="Wagman, Amanda [NH]" userId="43163d03-ca3b-4782-98cb-e1f812caa4ec" providerId="ADAL" clId="{A049D3D1-DE23-4633-8FF3-36F7431A0D66}" dt="2023-10-26T18:21:12.635" v="698" actId="478"/>
          <ac:picMkLst>
            <pc:docMk/>
            <pc:sldMk cId="1999519395" sldId="258"/>
            <ac:picMk id="25" creationId="{F6AE2906-45BA-5BC8-0F8A-E999D1FDA76F}"/>
          </ac:picMkLst>
        </pc:picChg>
        <pc:picChg chg="add del mod">
          <ac:chgData name="Wagman, Amanda [NH]" userId="43163d03-ca3b-4782-98cb-e1f812caa4ec" providerId="ADAL" clId="{A049D3D1-DE23-4633-8FF3-36F7431A0D66}" dt="2023-10-26T18:21:12.635" v="698" actId="478"/>
          <ac:picMkLst>
            <pc:docMk/>
            <pc:sldMk cId="1999519395" sldId="258"/>
            <ac:picMk id="28" creationId="{C2B943E6-3A00-3A1F-C1A9-14D344044518}"/>
          </ac:picMkLst>
        </pc:picChg>
        <pc:picChg chg="add del mod">
          <ac:chgData name="Wagman, Amanda [NH]" userId="43163d03-ca3b-4782-98cb-e1f812caa4ec" providerId="ADAL" clId="{A049D3D1-DE23-4633-8FF3-36F7431A0D66}" dt="2023-10-26T18:21:12.635" v="698" actId="478"/>
          <ac:picMkLst>
            <pc:docMk/>
            <pc:sldMk cId="1999519395" sldId="258"/>
            <ac:picMk id="32" creationId="{F5C0363A-E298-A72A-F189-9B1BE7096777}"/>
          </ac:picMkLst>
        </pc:picChg>
        <pc:picChg chg="add del mod">
          <ac:chgData name="Wagman, Amanda [NH]" userId="43163d03-ca3b-4782-98cb-e1f812caa4ec" providerId="ADAL" clId="{A049D3D1-DE23-4633-8FF3-36F7431A0D66}" dt="2023-10-26T18:21:12.635" v="698" actId="478"/>
          <ac:picMkLst>
            <pc:docMk/>
            <pc:sldMk cId="1999519395" sldId="258"/>
            <ac:picMk id="44" creationId="{07D165C5-D32A-6DDD-34A6-C1EBB774C67F}"/>
          </ac:picMkLst>
        </pc:picChg>
        <pc:picChg chg="add del mod">
          <ac:chgData name="Wagman, Amanda [NH]" userId="43163d03-ca3b-4782-98cb-e1f812caa4ec" providerId="ADAL" clId="{A049D3D1-DE23-4633-8FF3-36F7431A0D66}" dt="2023-10-26T18:21:12.635" v="698" actId="478"/>
          <ac:picMkLst>
            <pc:docMk/>
            <pc:sldMk cId="1999519395" sldId="258"/>
            <ac:picMk id="46" creationId="{CEF5ABE2-DC1F-7D6B-20DD-AC29D755D222}"/>
          </ac:picMkLst>
        </pc:picChg>
        <pc:picChg chg="add del mod">
          <ac:chgData name="Wagman, Amanda [NH]" userId="43163d03-ca3b-4782-98cb-e1f812caa4ec" providerId="ADAL" clId="{A049D3D1-DE23-4633-8FF3-36F7431A0D66}" dt="2023-10-26T18:21:12.635" v="698" actId="478"/>
          <ac:picMkLst>
            <pc:docMk/>
            <pc:sldMk cId="1999519395" sldId="258"/>
            <ac:picMk id="49" creationId="{C1ED1686-8A6A-30C1-60E6-CF03C5D48448}"/>
          </ac:picMkLst>
        </pc:picChg>
        <pc:picChg chg="add mod ord">
          <ac:chgData name="Wagman, Amanda [NH]" userId="43163d03-ca3b-4782-98cb-e1f812caa4ec" providerId="ADAL" clId="{A049D3D1-DE23-4633-8FF3-36F7431A0D66}" dt="2023-10-26T18:22:04.965" v="704" actId="26606"/>
          <ac:picMkLst>
            <pc:docMk/>
            <pc:sldMk cId="1999519395" sldId="258"/>
            <ac:picMk id="53" creationId="{A2A63A4A-982D-B4C7-996A-37D69FCB6DA5}"/>
          </ac:picMkLst>
        </pc:picChg>
        <pc:picChg chg="add mod">
          <ac:chgData name="Wagman, Amanda [NH]" userId="43163d03-ca3b-4782-98cb-e1f812caa4ec" providerId="ADAL" clId="{A049D3D1-DE23-4633-8FF3-36F7431A0D66}" dt="2023-10-26T18:22:04.965" v="704" actId="26606"/>
          <ac:picMkLst>
            <pc:docMk/>
            <pc:sldMk cId="1999519395" sldId="258"/>
            <ac:picMk id="65" creationId="{E149C96B-F99F-0A7C-4608-8D44D58F0631}"/>
          </ac:picMkLst>
        </pc:picChg>
      </pc:sldChg>
      <pc:sldChg chg="addSp delSp modSp new mod setBg delDesignElem modNotesTx">
        <pc:chgData name="Wagman, Amanda [NH]" userId="43163d03-ca3b-4782-98cb-e1f812caa4ec" providerId="ADAL" clId="{A049D3D1-DE23-4633-8FF3-36F7431A0D66}" dt="2023-11-02T18:17:24.329" v="4298"/>
        <pc:sldMkLst>
          <pc:docMk/>
          <pc:sldMk cId="970697770" sldId="259"/>
        </pc:sldMkLst>
        <pc:spChg chg="del">
          <ac:chgData name="Wagman, Amanda [NH]" userId="43163d03-ca3b-4782-98cb-e1f812caa4ec" providerId="ADAL" clId="{A049D3D1-DE23-4633-8FF3-36F7431A0D66}" dt="2023-10-26T18:26:09.367" v="714" actId="478"/>
          <ac:spMkLst>
            <pc:docMk/>
            <pc:sldMk cId="970697770" sldId="259"/>
            <ac:spMk id="2" creationId="{2662224F-64DF-5473-682F-29E8AFAF31B6}"/>
          </ac:spMkLst>
        </pc:spChg>
        <pc:spChg chg="del">
          <ac:chgData name="Wagman, Amanda [NH]" userId="43163d03-ca3b-4782-98cb-e1f812caa4ec" providerId="ADAL" clId="{A049D3D1-DE23-4633-8FF3-36F7431A0D66}" dt="2023-10-26T18:25:46.850" v="710"/>
          <ac:spMkLst>
            <pc:docMk/>
            <pc:sldMk cId="970697770" sldId="259"/>
            <ac:spMk id="3" creationId="{B6D75ACA-E43F-9472-2582-3C3EEBAAB5FC}"/>
          </ac:spMkLst>
        </pc:spChg>
        <pc:spChg chg="add mod">
          <ac:chgData name="Wagman, Amanda [NH]" userId="43163d03-ca3b-4782-98cb-e1f812caa4ec" providerId="ADAL" clId="{A049D3D1-DE23-4633-8FF3-36F7431A0D66}" dt="2023-10-26T19:50:52.320" v="1208" actId="688"/>
          <ac:spMkLst>
            <pc:docMk/>
            <pc:sldMk cId="970697770" sldId="259"/>
            <ac:spMk id="5" creationId="{8F5C8257-DE10-BF80-6491-5D974F823E67}"/>
          </ac:spMkLst>
        </pc:spChg>
        <pc:spChg chg="add mod">
          <ac:chgData name="Wagman, Amanda [NH]" userId="43163d03-ca3b-4782-98cb-e1f812caa4ec" providerId="ADAL" clId="{A049D3D1-DE23-4633-8FF3-36F7431A0D66}" dt="2023-10-26T21:40:28.737" v="2203" actId="1076"/>
          <ac:spMkLst>
            <pc:docMk/>
            <pc:sldMk cId="970697770" sldId="259"/>
            <ac:spMk id="6" creationId="{BE177212-3226-36E5-DCBE-4C84BEAE5B25}"/>
          </ac:spMkLst>
        </pc:spChg>
        <pc:spChg chg="add mod">
          <ac:chgData name="Wagman, Amanda [NH]" userId="43163d03-ca3b-4782-98cb-e1f812caa4ec" providerId="ADAL" clId="{A049D3D1-DE23-4633-8FF3-36F7431A0D66}" dt="2023-10-26T19:51:05.536" v="1211" actId="1076"/>
          <ac:spMkLst>
            <pc:docMk/>
            <pc:sldMk cId="970697770" sldId="259"/>
            <ac:spMk id="7" creationId="{F0CEC7AE-38D7-4259-DDBC-33B2A889ECD2}"/>
          </ac:spMkLst>
        </pc:spChg>
        <pc:spChg chg="add mod">
          <ac:chgData name="Wagman, Amanda [NH]" userId="43163d03-ca3b-4782-98cb-e1f812caa4ec" providerId="ADAL" clId="{A049D3D1-DE23-4633-8FF3-36F7431A0D66}" dt="2023-10-26T21:40:21.450" v="2202" actId="20577"/>
          <ac:spMkLst>
            <pc:docMk/>
            <pc:sldMk cId="970697770" sldId="259"/>
            <ac:spMk id="8" creationId="{B78A85D9-E828-315D-1AC0-01AA9767947F}"/>
          </ac:spMkLst>
        </pc:spChg>
        <pc:spChg chg="add del mod">
          <ac:chgData name="Wagman, Amanda [NH]" userId="43163d03-ca3b-4782-98cb-e1f812caa4ec" providerId="ADAL" clId="{A049D3D1-DE23-4633-8FF3-36F7431A0D66}" dt="2023-10-26T18:36:11.235" v="829" actId="478"/>
          <ac:spMkLst>
            <pc:docMk/>
            <pc:sldMk cId="970697770" sldId="259"/>
            <ac:spMk id="9" creationId="{F6D61FB9-246B-DDAA-9CF6-DB63837B2380}"/>
          </ac:spMkLst>
        </pc:spChg>
        <pc:spChg chg="add mod">
          <ac:chgData name="Wagman, Amanda [NH]" userId="43163d03-ca3b-4782-98cb-e1f812caa4ec" providerId="ADAL" clId="{A049D3D1-DE23-4633-8FF3-36F7431A0D66}" dt="2023-11-02T15:54:15.243" v="3597" actId="207"/>
          <ac:spMkLst>
            <pc:docMk/>
            <pc:sldMk cId="970697770" sldId="259"/>
            <ac:spMk id="10" creationId="{1A06C796-6B63-6908-8881-984758FD5C7B}"/>
          </ac:spMkLst>
        </pc:spChg>
        <pc:spChg chg="add del">
          <ac:chgData name="Wagman, Amanda [NH]" userId="43163d03-ca3b-4782-98cb-e1f812caa4ec" providerId="ADAL" clId="{A049D3D1-DE23-4633-8FF3-36F7431A0D66}" dt="2023-11-02T18:17:24.329" v="4298"/>
          <ac:spMkLst>
            <pc:docMk/>
            <pc:sldMk cId="970697770" sldId="259"/>
            <ac:spMk id="13" creationId="{86FF76B9-219D-4469-AF87-0236D29032F1}"/>
          </ac:spMkLst>
        </pc:spChg>
        <pc:spChg chg="add del">
          <ac:chgData name="Wagman, Amanda [NH]" userId="43163d03-ca3b-4782-98cb-e1f812caa4ec" providerId="ADAL" clId="{A049D3D1-DE23-4633-8FF3-36F7431A0D66}" dt="2023-11-02T18:17:24.329" v="4298"/>
          <ac:spMkLst>
            <pc:docMk/>
            <pc:sldMk cId="970697770" sldId="259"/>
            <ac:spMk id="19" creationId="{2E80C965-DB6D-4F81-9E9E-B027384D0BD6}"/>
          </ac:spMkLst>
        </pc:spChg>
        <pc:spChg chg="add del">
          <ac:chgData name="Wagman, Amanda [NH]" userId="43163d03-ca3b-4782-98cb-e1f812caa4ec" providerId="ADAL" clId="{A049D3D1-DE23-4633-8FF3-36F7431A0D66}" dt="2023-11-02T18:17:24.329" v="4298"/>
          <ac:spMkLst>
            <pc:docMk/>
            <pc:sldMk cId="970697770" sldId="259"/>
            <ac:spMk id="21" creationId="{633C5E46-DAC5-4661-9C87-22B08E2A512F}"/>
          </ac:spMkLst>
        </pc:spChg>
        <pc:grpChg chg="add del">
          <ac:chgData name="Wagman, Amanda [NH]" userId="43163d03-ca3b-4782-98cb-e1f812caa4ec" providerId="ADAL" clId="{A049D3D1-DE23-4633-8FF3-36F7431A0D66}" dt="2023-11-02T18:17:24.329" v="4298"/>
          <ac:grpSpMkLst>
            <pc:docMk/>
            <pc:sldMk cId="970697770" sldId="259"/>
            <ac:grpSpMk id="15" creationId="{DB88BD78-87E1-424D-B479-C37D8E41B12E}"/>
          </ac:grpSpMkLst>
        </pc:grpChg>
        <pc:picChg chg="add mod">
          <ac:chgData name="Wagman, Amanda [NH]" userId="43163d03-ca3b-4782-98cb-e1f812caa4ec" providerId="ADAL" clId="{A049D3D1-DE23-4633-8FF3-36F7431A0D66}" dt="2023-10-26T18:37:41.989" v="835" actId="26606"/>
          <ac:picMkLst>
            <pc:docMk/>
            <pc:sldMk cId="970697770" sldId="259"/>
            <ac:picMk id="4" creationId="{CC914AD1-817F-E40C-8C95-B79D5C42700B}"/>
          </ac:picMkLst>
        </pc:picChg>
      </pc:sldChg>
      <pc:sldChg chg="addSp delSp modSp new mod setBg delDesignElem modNotesTx">
        <pc:chgData name="Wagman, Amanda [NH]" userId="43163d03-ca3b-4782-98cb-e1f812caa4ec" providerId="ADAL" clId="{A049D3D1-DE23-4633-8FF3-36F7431A0D66}" dt="2023-11-02T18:17:24.329" v="4298"/>
        <pc:sldMkLst>
          <pc:docMk/>
          <pc:sldMk cId="2435870512" sldId="260"/>
        </pc:sldMkLst>
        <pc:spChg chg="mod">
          <ac:chgData name="Wagman, Amanda [NH]" userId="43163d03-ca3b-4782-98cb-e1f812caa4ec" providerId="ADAL" clId="{A049D3D1-DE23-4633-8FF3-36F7431A0D66}" dt="2023-10-26T18:47:10.253" v="1156" actId="207"/>
          <ac:spMkLst>
            <pc:docMk/>
            <pc:sldMk cId="2435870512" sldId="260"/>
            <ac:spMk id="2" creationId="{9A3A1911-6AC8-8E91-A8ED-1EC626F03E81}"/>
          </ac:spMkLst>
        </pc:spChg>
        <pc:spChg chg="mod">
          <ac:chgData name="Wagman, Amanda [NH]" userId="43163d03-ca3b-4782-98cb-e1f812caa4ec" providerId="ADAL" clId="{A049D3D1-DE23-4633-8FF3-36F7431A0D66}" dt="2023-10-26T22:48:58.062" v="2208" actId="20577"/>
          <ac:spMkLst>
            <pc:docMk/>
            <pc:sldMk cId="2435870512" sldId="260"/>
            <ac:spMk id="3" creationId="{F9DF69BB-C085-A154-E679-0F89E0788C0D}"/>
          </ac:spMkLst>
        </pc:spChg>
        <pc:spChg chg="add mod">
          <ac:chgData name="Wagman, Amanda [NH]" userId="43163d03-ca3b-4782-98cb-e1f812caa4ec" providerId="ADAL" clId="{A049D3D1-DE23-4633-8FF3-36F7431A0D66}" dt="2023-10-26T18:48:10.871" v="1160" actId="207"/>
          <ac:spMkLst>
            <pc:docMk/>
            <pc:sldMk cId="2435870512" sldId="260"/>
            <ac:spMk id="4" creationId="{DDAA7E3E-C450-69A3-6844-0F04A4C976F0}"/>
          </ac:spMkLst>
        </pc:spChg>
        <pc:spChg chg="add del">
          <ac:chgData name="Wagman, Amanda [NH]" userId="43163d03-ca3b-4782-98cb-e1f812caa4ec" providerId="ADAL" clId="{A049D3D1-DE23-4633-8FF3-36F7431A0D66}" dt="2023-10-26T18:40:07.767" v="874" actId="26606"/>
          <ac:spMkLst>
            <pc:docMk/>
            <pc:sldMk cId="2435870512" sldId="260"/>
            <ac:spMk id="8" creationId="{87BF42CA-AD55-48B4-8949-C4DCA60A6AEE}"/>
          </ac:spMkLst>
        </pc:spChg>
        <pc:spChg chg="add del">
          <ac:chgData name="Wagman, Amanda [NH]" userId="43163d03-ca3b-4782-98cb-e1f812caa4ec" providerId="ADAL" clId="{A049D3D1-DE23-4633-8FF3-36F7431A0D66}" dt="2023-10-26T18:40:07.767" v="874" actId="26606"/>
          <ac:spMkLst>
            <pc:docMk/>
            <pc:sldMk cId="2435870512" sldId="260"/>
            <ac:spMk id="10" creationId="{66AE1D3D-3106-4CB2-AA7C-0C1642AC0F2E}"/>
          </ac:spMkLst>
        </pc:spChg>
        <pc:spChg chg="add del">
          <ac:chgData name="Wagman, Amanda [NH]" userId="43163d03-ca3b-4782-98cb-e1f812caa4ec" providerId="ADAL" clId="{A049D3D1-DE23-4633-8FF3-36F7431A0D66}" dt="2023-10-26T18:40:07.749" v="873" actId="26606"/>
          <ac:spMkLst>
            <pc:docMk/>
            <pc:sldMk cId="2435870512" sldId="260"/>
            <ac:spMk id="22" creationId="{4BC99CB9-DDAD-44A2-8A1C-E3AF4E72DF5C}"/>
          </ac:spMkLst>
        </pc:spChg>
        <pc:spChg chg="add del">
          <ac:chgData name="Wagman, Amanda [NH]" userId="43163d03-ca3b-4782-98cb-e1f812caa4ec" providerId="ADAL" clId="{A049D3D1-DE23-4633-8FF3-36F7431A0D66}" dt="2023-11-02T18:17:24.329" v="4298"/>
          <ac:spMkLst>
            <pc:docMk/>
            <pc:sldMk cId="2435870512" sldId="260"/>
            <ac:spMk id="32" creationId="{87BF42CA-AD55-48B4-8949-C4DCA60A6AEE}"/>
          </ac:spMkLst>
        </pc:spChg>
        <pc:spChg chg="add del">
          <ac:chgData name="Wagman, Amanda [NH]" userId="43163d03-ca3b-4782-98cb-e1f812caa4ec" providerId="ADAL" clId="{A049D3D1-DE23-4633-8FF3-36F7431A0D66}" dt="2023-11-02T18:17:24.329" v="4298"/>
          <ac:spMkLst>
            <pc:docMk/>
            <pc:sldMk cId="2435870512" sldId="260"/>
            <ac:spMk id="33" creationId="{66AE1D3D-3106-4CB2-AA7C-0C1642AC0F2E}"/>
          </ac:spMkLst>
        </pc:spChg>
        <pc:grpChg chg="add del">
          <ac:chgData name="Wagman, Amanda [NH]" userId="43163d03-ca3b-4782-98cb-e1f812caa4ec" providerId="ADAL" clId="{A049D3D1-DE23-4633-8FF3-36F7431A0D66}" dt="2023-10-26T18:40:07.767" v="874" actId="26606"/>
          <ac:grpSpMkLst>
            <pc:docMk/>
            <pc:sldMk cId="2435870512" sldId="260"/>
            <ac:grpSpMk id="12" creationId="{0A31B6AF-B711-4CDB-8C2B-16E963DDC4C5}"/>
          </ac:grpSpMkLst>
        </pc:grpChg>
        <pc:grpChg chg="add del">
          <ac:chgData name="Wagman, Amanda [NH]" userId="43163d03-ca3b-4782-98cb-e1f812caa4ec" providerId="ADAL" clId="{A049D3D1-DE23-4633-8FF3-36F7431A0D66}" dt="2023-10-26T18:40:07.749" v="873" actId="26606"/>
          <ac:grpSpMkLst>
            <pc:docMk/>
            <pc:sldMk cId="2435870512" sldId="260"/>
            <ac:grpSpMk id="24" creationId="{5C3921CD-DDE5-4B57-8FDF-B37ADE4EDAC7}"/>
          </ac:grpSpMkLst>
        </pc:grpChg>
        <pc:grpChg chg="add del">
          <ac:chgData name="Wagman, Amanda [NH]" userId="43163d03-ca3b-4782-98cb-e1f812caa4ec" providerId="ADAL" clId="{A049D3D1-DE23-4633-8FF3-36F7431A0D66}" dt="2023-11-02T18:17:24.329" v="4298"/>
          <ac:grpSpMkLst>
            <pc:docMk/>
            <pc:sldMk cId="2435870512" sldId="260"/>
            <ac:grpSpMk id="34" creationId="{0A31B6AF-B711-4CDB-8C2B-16E963DDC4C5}"/>
          </ac:grpSpMkLst>
        </pc:grpChg>
      </pc:sldChg>
      <pc:sldChg chg="addSp delSp modSp new mod ord setBg delDesignElem modNotesTx">
        <pc:chgData name="Wagman, Amanda [NH]" userId="43163d03-ca3b-4782-98cb-e1f812caa4ec" providerId="ADAL" clId="{A049D3D1-DE23-4633-8FF3-36F7431A0D66}" dt="2023-11-02T18:17:24.329" v="4298"/>
        <pc:sldMkLst>
          <pc:docMk/>
          <pc:sldMk cId="2399034287" sldId="261"/>
        </pc:sldMkLst>
        <pc:spChg chg="del">
          <ac:chgData name="Wagman, Amanda [NH]" userId="43163d03-ca3b-4782-98cb-e1f812caa4ec" providerId="ADAL" clId="{A049D3D1-DE23-4633-8FF3-36F7431A0D66}" dt="2023-10-26T18:51:06.756" v="1162" actId="478"/>
          <ac:spMkLst>
            <pc:docMk/>
            <pc:sldMk cId="2399034287" sldId="261"/>
            <ac:spMk id="2" creationId="{39CF419E-FB36-2D38-C65C-3C5468C3600A}"/>
          </ac:spMkLst>
        </pc:spChg>
        <pc:spChg chg="del mod">
          <ac:chgData name="Wagman, Amanda [NH]" userId="43163d03-ca3b-4782-98cb-e1f812caa4ec" providerId="ADAL" clId="{A049D3D1-DE23-4633-8FF3-36F7431A0D66}" dt="2023-10-26T18:51:11.018" v="1164" actId="478"/>
          <ac:spMkLst>
            <pc:docMk/>
            <pc:sldMk cId="2399034287" sldId="261"/>
            <ac:spMk id="3" creationId="{6288F855-A2F0-1FC5-AC05-914A746A6440}"/>
          </ac:spMkLst>
        </pc:spChg>
        <pc:spChg chg="add del">
          <ac:chgData name="Wagman, Amanda [NH]" userId="43163d03-ca3b-4782-98cb-e1f812caa4ec" providerId="ADAL" clId="{A049D3D1-DE23-4633-8FF3-36F7431A0D66}" dt="2023-11-02T18:17:24.329" v="4298"/>
          <ac:spMkLst>
            <pc:docMk/>
            <pc:sldMk cId="2399034287" sldId="261"/>
            <ac:spMk id="18" creationId="{E8DC6FCD-811B-436E-9FEE-FC957486CD7E}"/>
          </ac:spMkLst>
        </pc:spChg>
        <pc:picChg chg="add mod">
          <ac:chgData name="Wagman, Amanda [NH]" userId="43163d03-ca3b-4782-98cb-e1f812caa4ec" providerId="ADAL" clId="{A049D3D1-DE23-4633-8FF3-36F7431A0D66}" dt="2023-10-26T18:54:51.406" v="1183" actId="26606"/>
          <ac:picMkLst>
            <pc:docMk/>
            <pc:sldMk cId="2399034287" sldId="261"/>
            <ac:picMk id="4" creationId="{4731F5C8-199F-2D7E-026C-28235740E4CC}"/>
          </ac:picMkLst>
        </pc:picChg>
        <pc:picChg chg="add mod">
          <ac:chgData name="Wagman, Amanda [NH]" userId="43163d03-ca3b-4782-98cb-e1f812caa4ec" providerId="ADAL" clId="{A049D3D1-DE23-4633-8FF3-36F7431A0D66}" dt="2023-10-26T18:54:51.406" v="1183" actId="26606"/>
          <ac:picMkLst>
            <pc:docMk/>
            <pc:sldMk cId="2399034287" sldId="261"/>
            <ac:picMk id="5" creationId="{B90F95BE-42A7-478E-5B68-88E846CBBC5B}"/>
          </ac:picMkLst>
        </pc:picChg>
        <pc:picChg chg="add mod ord">
          <ac:chgData name="Wagman, Amanda [NH]" userId="43163d03-ca3b-4782-98cb-e1f812caa4ec" providerId="ADAL" clId="{A049D3D1-DE23-4633-8FF3-36F7431A0D66}" dt="2023-10-26T18:54:51.406" v="1183" actId="26606"/>
          <ac:picMkLst>
            <pc:docMk/>
            <pc:sldMk cId="2399034287" sldId="261"/>
            <ac:picMk id="6" creationId="{F1D2E6E9-DD60-226E-3C08-7B5A79C104F1}"/>
          </ac:picMkLst>
        </pc:picChg>
        <pc:picChg chg="add mod ord">
          <ac:chgData name="Wagman, Amanda [NH]" userId="43163d03-ca3b-4782-98cb-e1f812caa4ec" providerId="ADAL" clId="{A049D3D1-DE23-4633-8FF3-36F7431A0D66}" dt="2023-10-26T18:54:51.406" v="1183" actId="26606"/>
          <ac:picMkLst>
            <pc:docMk/>
            <pc:sldMk cId="2399034287" sldId="261"/>
            <ac:picMk id="7" creationId="{9FEE97C8-B667-4A08-01D9-0FF569FD7FC3}"/>
          </ac:picMkLst>
        </pc:picChg>
        <pc:cxnChg chg="add del">
          <ac:chgData name="Wagman, Amanda [NH]" userId="43163d03-ca3b-4782-98cb-e1f812caa4ec" providerId="ADAL" clId="{A049D3D1-DE23-4633-8FF3-36F7431A0D66}" dt="2023-10-26T18:54:51.390" v="1182" actId="26606"/>
          <ac:cxnSpMkLst>
            <pc:docMk/>
            <pc:sldMk cId="2399034287" sldId="261"/>
            <ac:cxnSpMk id="12" creationId="{91B6081D-D3E8-4209-B85B-EB1C655A6272}"/>
          </ac:cxnSpMkLst>
        </pc:cxnChg>
        <pc:cxnChg chg="add del">
          <ac:chgData name="Wagman, Amanda [NH]" userId="43163d03-ca3b-4782-98cb-e1f812caa4ec" providerId="ADAL" clId="{A049D3D1-DE23-4633-8FF3-36F7431A0D66}" dt="2023-10-26T18:54:51.390" v="1182" actId="26606"/>
          <ac:cxnSpMkLst>
            <pc:docMk/>
            <pc:sldMk cId="2399034287" sldId="261"/>
            <ac:cxnSpMk id="14" creationId="{28CA55E4-1295-45C8-BA05-5A9E705B749A}"/>
          </ac:cxnSpMkLst>
        </pc:cxnChg>
        <pc:cxnChg chg="add del">
          <ac:chgData name="Wagman, Amanda [NH]" userId="43163d03-ca3b-4782-98cb-e1f812caa4ec" providerId="ADAL" clId="{A049D3D1-DE23-4633-8FF3-36F7431A0D66}" dt="2023-10-26T18:54:51.390" v="1182" actId="26606"/>
          <ac:cxnSpMkLst>
            <pc:docMk/>
            <pc:sldMk cId="2399034287" sldId="261"/>
            <ac:cxnSpMk id="16" creationId="{08C5794E-A9A1-4A23-AF68-C79A7822334C}"/>
          </ac:cxnSpMkLst>
        </pc:cxnChg>
      </pc:sldChg>
      <pc:sldChg chg="addSp delSp modSp new mod ord setBg delDesignElem modNotesTx">
        <pc:chgData name="Wagman, Amanda [NH]" userId="43163d03-ca3b-4782-98cb-e1f812caa4ec" providerId="ADAL" clId="{A049D3D1-DE23-4633-8FF3-36F7431A0D66}" dt="2023-11-02T18:17:24.329" v="4298"/>
        <pc:sldMkLst>
          <pc:docMk/>
          <pc:sldMk cId="2945277580" sldId="262"/>
        </pc:sldMkLst>
        <pc:spChg chg="mod">
          <ac:chgData name="Wagman, Amanda [NH]" userId="43163d03-ca3b-4782-98cb-e1f812caa4ec" providerId="ADAL" clId="{A049D3D1-DE23-4633-8FF3-36F7431A0D66}" dt="2023-10-26T19:56:33.636" v="1415" actId="255"/>
          <ac:spMkLst>
            <pc:docMk/>
            <pc:sldMk cId="2945277580" sldId="262"/>
            <ac:spMk id="2" creationId="{797C824F-5728-9205-11CF-A9A08C10FC9C}"/>
          </ac:spMkLst>
        </pc:spChg>
        <pc:spChg chg="add del mod">
          <ac:chgData name="Wagman, Amanda [NH]" userId="43163d03-ca3b-4782-98cb-e1f812caa4ec" providerId="ADAL" clId="{A049D3D1-DE23-4633-8FF3-36F7431A0D66}" dt="2023-10-26T19:55:49.303" v="1412" actId="26606"/>
          <ac:spMkLst>
            <pc:docMk/>
            <pc:sldMk cId="2945277580" sldId="262"/>
            <ac:spMk id="3" creationId="{9D989595-BFD0-57F1-FA15-83312319CCCF}"/>
          </ac:spMkLst>
        </pc:spChg>
        <pc:spChg chg="add del">
          <ac:chgData name="Wagman, Amanda [NH]" userId="43163d03-ca3b-4782-98cb-e1f812caa4ec" providerId="ADAL" clId="{A049D3D1-DE23-4633-8FF3-36F7431A0D66}" dt="2023-10-26T19:55:49.303" v="1412" actId="26606"/>
          <ac:spMkLst>
            <pc:docMk/>
            <pc:sldMk cId="2945277580" sldId="262"/>
            <ac:spMk id="8" creationId="{4BC99CB9-DDAD-44A2-8A1C-E3AF4E72DF5C}"/>
          </ac:spMkLst>
        </pc:spChg>
        <pc:spChg chg="add del">
          <ac:chgData name="Wagman, Amanda [NH]" userId="43163d03-ca3b-4782-98cb-e1f812caa4ec" providerId="ADAL" clId="{A049D3D1-DE23-4633-8FF3-36F7431A0D66}" dt="2023-10-26T19:55:49.303" v="1412" actId="26606"/>
          <ac:spMkLst>
            <pc:docMk/>
            <pc:sldMk cId="2945277580" sldId="262"/>
            <ac:spMk id="10" creationId="{64053CBF-3932-45FF-8285-EE5146085F3A}"/>
          </ac:spMkLst>
        </pc:spChg>
        <pc:spChg chg="add del">
          <ac:chgData name="Wagman, Amanda [NH]" userId="43163d03-ca3b-4782-98cb-e1f812caa4ec" providerId="ADAL" clId="{A049D3D1-DE23-4633-8FF3-36F7431A0D66}" dt="2023-10-26T19:55:49.287" v="1411" actId="26606"/>
          <ac:spMkLst>
            <pc:docMk/>
            <pc:sldMk cId="2945277580" sldId="262"/>
            <ac:spMk id="28" creationId="{35DB3719-6FDC-4E5D-891D-FF40B7300F64}"/>
          </ac:spMkLst>
        </pc:spChg>
        <pc:spChg chg="add del">
          <ac:chgData name="Wagman, Amanda [NH]" userId="43163d03-ca3b-4782-98cb-e1f812caa4ec" providerId="ADAL" clId="{A049D3D1-DE23-4633-8FF3-36F7431A0D66}" dt="2023-11-02T18:17:24.329" v="4298"/>
          <ac:spMkLst>
            <pc:docMk/>
            <pc:sldMk cId="2945277580" sldId="262"/>
            <ac:spMk id="29" creationId="{245A9F99-D9B1-4094-A2E2-B90AC1DB7B9C}"/>
          </ac:spMkLst>
        </pc:spChg>
        <pc:spChg chg="add del">
          <ac:chgData name="Wagman, Amanda [NH]" userId="43163d03-ca3b-4782-98cb-e1f812caa4ec" providerId="ADAL" clId="{A049D3D1-DE23-4633-8FF3-36F7431A0D66}" dt="2023-10-26T19:55:49.287" v="1411" actId="26606"/>
          <ac:spMkLst>
            <pc:docMk/>
            <pc:sldMk cId="2945277580" sldId="262"/>
            <ac:spMk id="30" creationId="{E0CBAC23-2E3F-4A90-BA59-F8299F6A5439}"/>
          </ac:spMkLst>
        </pc:spChg>
        <pc:spChg chg="add del">
          <ac:chgData name="Wagman, Amanda [NH]" userId="43163d03-ca3b-4782-98cb-e1f812caa4ec" providerId="ADAL" clId="{A049D3D1-DE23-4633-8FF3-36F7431A0D66}" dt="2023-11-02T18:17:24.329" v="4298"/>
          <ac:spMkLst>
            <pc:docMk/>
            <pc:sldMk cId="2945277580" sldId="262"/>
            <ac:spMk id="31" creationId="{B7FAF607-473A-4A43-A23D-BBFF5C4117BB}"/>
          </ac:spMkLst>
        </pc:spChg>
        <pc:spChg chg="add del mod">
          <ac:chgData name="Wagman, Amanda [NH]" userId="43163d03-ca3b-4782-98cb-e1f812caa4ec" providerId="ADAL" clId="{A049D3D1-DE23-4633-8FF3-36F7431A0D66}" dt="2023-10-26T19:57:10.035" v="1424" actId="26606"/>
          <ac:spMkLst>
            <pc:docMk/>
            <pc:sldMk cId="2945277580" sldId="262"/>
            <ac:spMk id="32" creationId="{9D989595-BFD0-57F1-FA15-83312319CCCF}"/>
          </ac:spMkLst>
        </pc:spChg>
        <pc:grpChg chg="add del">
          <ac:chgData name="Wagman, Amanda [NH]" userId="43163d03-ca3b-4782-98cb-e1f812caa4ec" providerId="ADAL" clId="{A049D3D1-DE23-4633-8FF3-36F7431A0D66}" dt="2023-10-26T19:55:49.303" v="1412" actId="26606"/>
          <ac:grpSpMkLst>
            <pc:docMk/>
            <pc:sldMk cId="2945277580" sldId="262"/>
            <ac:grpSpMk id="12" creationId="{2E751C04-BEA6-446B-A678-9C74819EBD4C}"/>
          </ac:grpSpMkLst>
        </pc:grpChg>
        <pc:grpChg chg="add del">
          <ac:chgData name="Wagman, Amanda [NH]" userId="43163d03-ca3b-4782-98cb-e1f812caa4ec" providerId="ADAL" clId="{A049D3D1-DE23-4633-8FF3-36F7431A0D66}" dt="2023-10-26T19:55:49.303" v="1412" actId="26606"/>
          <ac:grpSpMkLst>
            <pc:docMk/>
            <pc:sldMk cId="2945277580" sldId="262"/>
            <ac:grpSpMk id="18" creationId="{B63ACBA3-DEFD-4C6D-BBA0-64468FA99C2D}"/>
          </ac:grpSpMkLst>
        </pc:grpChg>
        <pc:grpChg chg="add del">
          <ac:chgData name="Wagman, Amanda [NH]" userId="43163d03-ca3b-4782-98cb-e1f812caa4ec" providerId="ADAL" clId="{A049D3D1-DE23-4633-8FF3-36F7431A0D66}" dt="2023-11-02T18:17:24.329" v="4298"/>
          <ac:grpSpMkLst>
            <pc:docMk/>
            <pc:sldMk cId="2945277580" sldId="262"/>
            <ac:grpSpMk id="33" creationId="{C5F6476F-D303-44D3-B30F-1BA348F0F64A}"/>
          </ac:grpSpMkLst>
        </pc:grpChg>
        <pc:graphicFrameChg chg="add del">
          <ac:chgData name="Wagman, Amanda [NH]" userId="43163d03-ca3b-4782-98cb-e1f812caa4ec" providerId="ADAL" clId="{A049D3D1-DE23-4633-8FF3-36F7431A0D66}" dt="2023-10-26T19:55:49.287" v="1411" actId="26606"/>
          <ac:graphicFrameMkLst>
            <pc:docMk/>
            <pc:sldMk cId="2945277580" sldId="262"/>
            <ac:graphicFrameMk id="24" creationId="{50CA27E5-C213-1D06-A740-0D61F19F569D}"/>
          </ac:graphicFrameMkLst>
        </pc:graphicFrameChg>
        <pc:graphicFrameChg chg="add del">
          <ac:chgData name="Wagman, Amanda [NH]" userId="43163d03-ca3b-4782-98cb-e1f812caa4ec" providerId="ADAL" clId="{A049D3D1-DE23-4633-8FF3-36F7431A0D66}" dt="2023-10-26T19:57:00.582" v="1417" actId="26606"/>
          <ac:graphicFrameMkLst>
            <pc:docMk/>
            <pc:sldMk cId="2945277580" sldId="262"/>
            <ac:graphicFrameMk id="38" creationId="{B797B601-6528-7176-26DA-E9C0E85C30A7}"/>
          </ac:graphicFrameMkLst>
        </pc:graphicFrameChg>
        <pc:graphicFrameChg chg="add del">
          <ac:chgData name="Wagman, Amanda [NH]" userId="43163d03-ca3b-4782-98cb-e1f812caa4ec" providerId="ADAL" clId="{A049D3D1-DE23-4633-8FF3-36F7431A0D66}" dt="2023-10-26T19:57:02.821" v="1419" actId="26606"/>
          <ac:graphicFrameMkLst>
            <pc:docMk/>
            <pc:sldMk cId="2945277580" sldId="262"/>
            <ac:graphicFrameMk id="40" creationId="{A0397F52-F7D6-46AE-7753-2C35F36C061D}"/>
          </ac:graphicFrameMkLst>
        </pc:graphicFrameChg>
        <pc:graphicFrameChg chg="add del">
          <ac:chgData name="Wagman, Amanda [NH]" userId="43163d03-ca3b-4782-98cb-e1f812caa4ec" providerId="ADAL" clId="{A049D3D1-DE23-4633-8FF3-36F7431A0D66}" dt="2023-10-26T19:57:06.802" v="1421" actId="26606"/>
          <ac:graphicFrameMkLst>
            <pc:docMk/>
            <pc:sldMk cId="2945277580" sldId="262"/>
            <ac:graphicFrameMk id="42" creationId="{DB9DB28D-0DB7-079E-9BC1-D41F0CC95123}"/>
          </ac:graphicFrameMkLst>
        </pc:graphicFrameChg>
        <pc:graphicFrameChg chg="add del">
          <ac:chgData name="Wagman, Amanda [NH]" userId="43163d03-ca3b-4782-98cb-e1f812caa4ec" providerId="ADAL" clId="{A049D3D1-DE23-4633-8FF3-36F7431A0D66}" dt="2023-10-26T19:57:10.012" v="1423" actId="26606"/>
          <ac:graphicFrameMkLst>
            <pc:docMk/>
            <pc:sldMk cId="2945277580" sldId="262"/>
            <ac:graphicFrameMk id="44" creationId="{B797B601-6528-7176-26DA-E9C0E85C30A7}"/>
          </ac:graphicFrameMkLst>
        </pc:graphicFrameChg>
        <pc:graphicFrameChg chg="add mod">
          <ac:chgData name="Wagman, Amanda [NH]" userId="43163d03-ca3b-4782-98cb-e1f812caa4ec" providerId="ADAL" clId="{A049D3D1-DE23-4633-8FF3-36F7431A0D66}" dt="2023-10-26T23:14:45.487" v="2536" actId="20577"/>
          <ac:graphicFrameMkLst>
            <pc:docMk/>
            <pc:sldMk cId="2945277580" sldId="262"/>
            <ac:graphicFrameMk id="46" creationId="{DB9DB28D-0DB7-079E-9BC1-D41F0CC95123}"/>
          </ac:graphicFrameMkLst>
        </pc:graphicFrameChg>
        <pc:picChg chg="add del mod">
          <ac:chgData name="Wagman, Amanda [NH]" userId="43163d03-ca3b-4782-98cb-e1f812caa4ec" providerId="ADAL" clId="{A049D3D1-DE23-4633-8FF3-36F7431A0D66}" dt="2023-10-26T19:58:16.085" v="1432" actId="478"/>
          <ac:picMkLst>
            <pc:docMk/>
            <pc:sldMk cId="2945277580" sldId="262"/>
            <ac:picMk id="5" creationId="{702E8AF6-A037-BA47-CD04-3A5D5BA60EAA}"/>
          </ac:picMkLst>
        </pc:picChg>
        <pc:picChg chg="add del mod">
          <ac:chgData name="Wagman, Amanda [NH]" userId="43163d03-ca3b-4782-98cb-e1f812caa4ec" providerId="ADAL" clId="{A049D3D1-DE23-4633-8FF3-36F7431A0D66}" dt="2023-10-26T19:58:42.590" v="1437" actId="478"/>
          <ac:picMkLst>
            <pc:docMk/>
            <pc:sldMk cId="2945277580" sldId="262"/>
            <ac:picMk id="7" creationId="{6B8BB4A7-44A3-D99B-2182-9DF2CFBFE7E9}"/>
          </ac:picMkLst>
        </pc:picChg>
        <pc:picChg chg="add">
          <ac:chgData name="Wagman, Amanda [NH]" userId="43163d03-ca3b-4782-98cb-e1f812caa4ec" providerId="ADAL" clId="{A049D3D1-DE23-4633-8FF3-36F7431A0D66}" dt="2023-10-26T19:55:49.303" v="1412" actId="26606"/>
          <ac:picMkLst>
            <pc:docMk/>
            <pc:sldMk cId="2945277580" sldId="262"/>
            <ac:picMk id="26" creationId="{20BA467F-C05C-EC6B-84D7-A91FEB8FC863}"/>
          </ac:picMkLst>
        </pc:picChg>
      </pc:sldChg>
      <pc:sldChg chg="addSp delSp modSp new mod ord setBg modAnim delDesignElem modNotesTx">
        <pc:chgData name="Wagman, Amanda [NH]" userId="43163d03-ca3b-4782-98cb-e1f812caa4ec" providerId="ADAL" clId="{A049D3D1-DE23-4633-8FF3-36F7431A0D66}" dt="2023-11-02T20:50:37.142" v="5160" actId="1076"/>
        <pc:sldMkLst>
          <pc:docMk/>
          <pc:sldMk cId="2278119600" sldId="263"/>
        </pc:sldMkLst>
        <pc:spChg chg="del mod">
          <ac:chgData name="Wagman, Amanda [NH]" userId="43163d03-ca3b-4782-98cb-e1f812caa4ec" providerId="ADAL" clId="{A049D3D1-DE23-4633-8FF3-36F7431A0D66}" dt="2023-10-26T22:53:07.122" v="2216" actId="478"/>
          <ac:spMkLst>
            <pc:docMk/>
            <pc:sldMk cId="2278119600" sldId="263"/>
            <ac:spMk id="2" creationId="{CC472489-E82A-75AE-3A99-26A2C3C4ACFB}"/>
          </ac:spMkLst>
        </pc:spChg>
        <pc:spChg chg="del mod">
          <ac:chgData name="Wagman, Amanda [NH]" userId="43163d03-ca3b-4782-98cb-e1f812caa4ec" providerId="ADAL" clId="{A049D3D1-DE23-4633-8FF3-36F7431A0D66}" dt="2023-10-26T22:52:21.191" v="2212" actId="26606"/>
          <ac:spMkLst>
            <pc:docMk/>
            <pc:sldMk cId="2278119600" sldId="263"/>
            <ac:spMk id="3" creationId="{11D4DE13-6442-8548-9714-EAC85C01DF68}"/>
          </ac:spMkLst>
        </pc:spChg>
        <pc:spChg chg="add mod">
          <ac:chgData name="Wagman, Amanda [NH]" userId="43163d03-ca3b-4782-98cb-e1f812caa4ec" providerId="ADAL" clId="{A049D3D1-DE23-4633-8FF3-36F7431A0D66}" dt="2023-10-26T22:54:33.958" v="2235" actId="1076"/>
          <ac:spMkLst>
            <pc:docMk/>
            <pc:sldMk cId="2278119600" sldId="263"/>
            <ac:spMk id="6" creationId="{A90AC6E9-443C-4602-FC1B-309CBD7D4DC1}"/>
          </ac:spMkLst>
        </pc:spChg>
        <pc:spChg chg="add mod">
          <ac:chgData name="Wagman, Amanda [NH]" userId="43163d03-ca3b-4782-98cb-e1f812caa4ec" providerId="ADAL" clId="{A049D3D1-DE23-4633-8FF3-36F7431A0D66}" dt="2023-11-02T20:49:49.954" v="5151" actId="1076"/>
          <ac:spMkLst>
            <pc:docMk/>
            <pc:sldMk cId="2278119600" sldId="263"/>
            <ac:spMk id="8" creationId="{2D583928-A5D5-90BA-D500-A7E9E4952C24}"/>
          </ac:spMkLst>
        </pc:spChg>
        <pc:spChg chg="add del">
          <ac:chgData name="Wagman, Amanda [NH]" userId="43163d03-ca3b-4782-98cb-e1f812caa4ec" providerId="ADAL" clId="{A049D3D1-DE23-4633-8FF3-36F7431A0D66}" dt="2023-10-26T22:52:21.191" v="2212" actId="26606"/>
          <ac:spMkLst>
            <pc:docMk/>
            <pc:sldMk cId="2278119600" sldId="263"/>
            <ac:spMk id="8" creationId="{4BC99CB9-DDAD-44A2-8A1C-E3AF4E72DF5C}"/>
          </ac:spMkLst>
        </pc:spChg>
        <pc:spChg chg="add del">
          <ac:chgData name="Wagman, Amanda [NH]" userId="43163d03-ca3b-4782-98cb-e1f812caa4ec" providerId="ADAL" clId="{A049D3D1-DE23-4633-8FF3-36F7431A0D66}" dt="2023-10-26T22:52:21.191" v="2212" actId="26606"/>
          <ac:spMkLst>
            <pc:docMk/>
            <pc:sldMk cId="2278119600" sldId="263"/>
            <ac:spMk id="10" creationId="{64053CBF-3932-45FF-8285-EE5146085F3A}"/>
          </ac:spMkLst>
        </pc:spChg>
        <pc:spChg chg="add mod">
          <ac:chgData name="Wagman, Amanda [NH]" userId="43163d03-ca3b-4782-98cb-e1f812caa4ec" providerId="ADAL" clId="{A049D3D1-DE23-4633-8FF3-36F7431A0D66}" dt="2023-11-02T20:50:03.845" v="5154" actId="1076"/>
          <ac:spMkLst>
            <pc:docMk/>
            <pc:sldMk cId="2278119600" sldId="263"/>
            <ac:spMk id="11" creationId="{2FBE49BD-92F1-95A4-DD96-F27E635F67CA}"/>
          </ac:spMkLst>
        </pc:spChg>
        <pc:spChg chg="add del">
          <ac:chgData name="Wagman, Amanda [NH]" userId="43163d03-ca3b-4782-98cb-e1f812caa4ec" providerId="ADAL" clId="{A049D3D1-DE23-4633-8FF3-36F7431A0D66}" dt="2023-11-02T18:17:24.329" v="4298"/>
          <ac:spMkLst>
            <pc:docMk/>
            <pc:sldMk cId="2278119600" sldId="263"/>
            <ac:spMk id="27" creationId="{A8DB9CD9-59B1-4D73-BC4C-98796A48EF9B}"/>
          </ac:spMkLst>
        </pc:spChg>
        <pc:spChg chg="add del">
          <ac:chgData name="Wagman, Amanda [NH]" userId="43163d03-ca3b-4782-98cb-e1f812caa4ec" providerId="ADAL" clId="{A049D3D1-DE23-4633-8FF3-36F7431A0D66}" dt="2023-11-02T18:17:24.329" v="4298"/>
          <ac:spMkLst>
            <pc:docMk/>
            <pc:sldMk cId="2278119600" sldId="263"/>
            <ac:spMk id="29" creationId="{8874A6A9-41FF-4E33-AFA8-F9F81436A59E}"/>
          </ac:spMkLst>
        </pc:spChg>
        <pc:spChg chg="add del">
          <ac:chgData name="Wagman, Amanda [NH]" userId="43163d03-ca3b-4782-98cb-e1f812caa4ec" providerId="ADAL" clId="{A049D3D1-DE23-4633-8FF3-36F7431A0D66}" dt="2023-10-26T22:53:47.748" v="2225" actId="26606"/>
          <ac:spMkLst>
            <pc:docMk/>
            <pc:sldMk cId="2278119600" sldId="263"/>
            <ac:spMk id="43" creationId="{23D09407-53BC-485E-B4CE-BC5E4FC4B25B}"/>
          </ac:spMkLst>
        </pc:spChg>
        <pc:spChg chg="add del">
          <ac:chgData name="Wagman, Amanda [NH]" userId="43163d03-ca3b-4782-98cb-e1f812caa4ec" providerId="ADAL" clId="{A049D3D1-DE23-4633-8FF3-36F7431A0D66}" dt="2023-10-26T22:53:47.748" v="2225" actId="26606"/>
          <ac:spMkLst>
            <pc:docMk/>
            <pc:sldMk cId="2278119600" sldId="263"/>
            <ac:spMk id="45" creationId="{921DB988-49FC-4608-B0A2-E2F3A4019041}"/>
          </ac:spMkLst>
        </pc:spChg>
        <pc:spChg chg="add mod">
          <ac:chgData name="Wagman, Amanda [NH]" userId="43163d03-ca3b-4782-98cb-e1f812caa4ec" providerId="ADAL" clId="{A049D3D1-DE23-4633-8FF3-36F7431A0D66}" dt="2023-10-26T23:11:13.211" v="2448" actId="207"/>
          <ac:spMkLst>
            <pc:docMk/>
            <pc:sldMk cId="2278119600" sldId="263"/>
            <ac:spMk id="58" creationId="{63004D7D-F715-F33D-64C7-F280FA2DC32F}"/>
          </ac:spMkLst>
        </pc:spChg>
        <pc:spChg chg="add mod">
          <ac:chgData name="Wagman, Amanda [NH]" userId="43163d03-ca3b-4782-98cb-e1f812caa4ec" providerId="ADAL" clId="{A049D3D1-DE23-4633-8FF3-36F7431A0D66}" dt="2023-10-26T23:11:05.606" v="2447" actId="207"/>
          <ac:spMkLst>
            <pc:docMk/>
            <pc:sldMk cId="2278119600" sldId="263"/>
            <ac:spMk id="61" creationId="{0C00DB2B-54E2-5B63-C463-EE146E00AFC8}"/>
          </ac:spMkLst>
        </pc:spChg>
        <pc:spChg chg="add mod">
          <ac:chgData name="Wagman, Amanda [NH]" userId="43163d03-ca3b-4782-98cb-e1f812caa4ec" providerId="ADAL" clId="{A049D3D1-DE23-4633-8FF3-36F7431A0D66}" dt="2023-11-02T17:45:40.006" v="3665" actId="1076"/>
          <ac:spMkLst>
            <pc:docMk/>
            <pc:sldMk cId="2278119600" sldId="263"/>
            <ac:spMk id="70" creationId="{0622DCDE-4460-20EE-20FB-F27C97C7A7BF}"/>
          </ac:spMkLst>
        </pc:spChg>
        <pc:spChg chg="add mod">
          <ac:chgData name="Wagman, Amanda [NH]" userId="43163d03-ca3b-4782-98cb-e1f812caa4ec" providerId="ADAL" clId="{A049D3D1-DE23-4633-8FF3-36F7431A0D66}" dt="2023-11-02T15:55:07.953" v="3609" actId="1076"/>
          <ac:spMkLst>
            <pc:docMk/>
            <pc:sldMk cId="2278119600" sldId="263"/>
            <ac:spMk id="73" creationId="{FDF38C54-81FA-6149-5BAF-F90F4FD91CF8}"/>
          </ac:spMkLst>
        </pc:spChg>
        <pc:spChg chg="add mod">
          <ac:chgData name="Wagman, Amanda [NH]" userId="43163d03-ca3b-4782-98cb-e1f812caa4ec" providerId="ADAL" clId="{A049D3D1-DE23-4633-8FF3-36F7431A0D66}" dt="2023-11-02T17:46:05.567" v="3667" actId="207"/>
          <ac:spMkLst>
            <pc:docMk/>
            <pc:sldMk cId="2278119600" sldId="263"/>
            <ac:spMk id="84" creationId="{387914C1-F020-D585-F8D8-A98A0E8841D7}"/>
          </ac:spMkLst>
        </pc:spChg>
        <pc:grpChg chg="add del">
          <ac:chgData name="Wagman, Amanda [NH]" userId="43163d03-ca3b-4782-98cb-e1f812caa4ec" providerId="ADAL" clId="{A049D3D1-DE23-4633-8FF3-36F7431A0D66}" dt="2023-10-26T22:52:21.191" v="2212" actId="26606"/>
          <ac:grpSpMkLst>
            <pc:docMk/>
            <pc:sldMk cId="2278119600" sldId="263"/>
            <ac:grpSpMk id="12" creationId="{2E751C04-BEA6-446B-A678-9C74819EBD4C}"/>
          </ac:grpSpMkLst>
        </pc:grpChg>
        <pc:grpChg chg="add del">
          <ac:chgData name="Wagman, Amanda [NH]" userId="43163d03-ca3b-4782-98cb-e1f812caa4ec" providerId="ADAL" clId="{A049D3D1-DE23-4633-8FF3-36F7431A0D66}" dt="2023-10-26T22:52:21.191" v="2212" actId="26606"/>
          <ac:grpSpMkLst>
            <pc:docMk/>
            <pc:sldMk cId="2278119600" sldId="263"/>
            <ac:grpSpMk id="18" creationId="{B63ACBA3-DEFD-4C6D-BBA0-64468FA99C2D}"/>
          </ac:grpSpMkLst>
        </pc:grpChg>
        <pc:grpChg chg="add del">
          <ac:chgData name="Wagman, Amanda [NH]" userId="43163d03-ca3b-4782-98cb-e1f812caa4ec" providerId="ADAL" clId="{A049D3D1-DE23-4633-8FF3-36F7431A0D66}" dt="2023-11-02T18:17:24.329" v="4298"/>
          <ac:grpSpMkLst>
            <pc:docMk/>
            <pc:sldMk cId="2278119600" sldId="263"/>
            <ac:grpSpMk id="31" creationId="{721D730E-1F97-4071-B143-B05E6D2599BC}"/>
          </ac:grpSpMkLst>
        </pc:grpChg>
        <pc:grpChg chg="add del">
          <ac:chgData name="Wagman, Amanda [NH]" userId="43163d03-ca3b-4782-98cb-e1f812caa4ec" providerId="ADAL" clId="{A049D3D1-DE23-4633-8FF3-36F7431A0D66}" dt="2023-10-26T22:53:47.748" v="2225" actId="26606"/>
          <ac:grpSpMkLst>
            <pc:docMk/>
            <pc:sldMk cId="2278119600" sldId="263"/>
            <ac:grpSpMk id="47" creationId="{E9B930FD-8671-4C4C-ADCF-73AC1D0CD417}"/>
          </ac:grpSpMkLst>
        </pc:grpChg>
        <pc:grpChg chg="add del">
          <ac:chgData name="Wagman, Amanda [NH]" userId="43163d03-ca3b-4782-98cb-e1f812caa4ec" providerId="ADAL" clId="{A049D3D1-DE23-4633-8FF3-36F7431A0D66}" dt="2023-10-26T22:53:47.748" v="2225" actId="26606"/>
          <ac:grpSpMkLst>
            <pc:docMk/>
            <pc:sldMk cId="2278119600" sldId="263"/>
            <ac:grpSpMk id="53" creationId="{383C2651-AE0C-4AE4-8725-E2F9414FE219}"/>
          </ac:grpSpMkLst>
        </pc:grpChg>
        <pc:picChg chg="add mod">
          <ac:chgData name="Wagman, Amanda [NH]" userId="43163d03-ca3b-4782-98cb-e1f812caa4ec" providerId="ADAL" clId="{A049D3D1-DE23-4633-8FF3-36F7431A0D66}" dt="2023-11-02T20:50:37.142" v="5160" actId="1076"/>
          <ac:picMkLst>
            <pc:docMk/>
            <pc:sldMk cId="2278119600" sldId="263"/>
            <ac:picMk id="3" creationId="{C9648A05-E8CA-F59F-43CA-4BE4EC7E8168}"/>
          </ac:picMkLst>
        </pc:picChg>
        <pc:picChg chg="add mod ord">
          <ac:chgData name="Wagman, Amanda [NH]" userId="43163d03-ca3b-4782-98cb-e1f812caa4ec" providerId="ADAL" clId="{A049D3D1-DE23-4633-8FF3-36F7431A0D66}" dt="2023-10-26T22:54:44.465" v="2236" actId="1076"/>
          <ac:picMkLst>
            <pc:docMk/>
            <pc:sldMk cId="2278119600" sldId="263"/>
            <ac:picMk id="5" creationId="{AE2A0EC9-4E21-2FB1-FC7A-6BAC5FD7ED3A}"/>
          </ac:picMkLst>
        </pc:picChg>
        <pc:picChg chg="add mod">
          <ac:chgData name="Wagman, Amanda [NH]" userId="43163d03-ca3b-4782-98cb-e1f812caa4ec" providerId="ADAL" clId="{A049D3D1-DE23-4633-8FF3-36F7431A0D66}" dt="2023-10-26T23:27:46.857" v="2904" actId="1076"/>
          <ac:picMkLst>
            <pc:docMk/>
            <pc:sldMk cId="2278119600" sldId="263"/>
            <ac:picMk id="9" creationId="{05130780-A669-FD22-3720-700B61909474}"/>
          </ac:picMkLst>
        </pc:picChg>
        <pc:picChg chg="add mod">
          <ac:chgData name="Wagman, Amanda [NH]" userId="43163d03-ca3b-4782-98cb-e1f812caa4ec" providerId="ADAL" clId="{A049D3D1-DE23-4633-8FF3-36F7431A0D66}" dt="2023-10-26T22:58:32.122" v="2275" actId="1076"/>
          <ac:picMkLst>
            <pc:docMk/>
            <pc:sldMk cId="2278119600" sldId="263"/>
            <ac:picMk id="23" creationId="{442CB0A4-C9FA-D3CC-E078-170826F45C9C}"/>
          </ac:picMkLst>
        </pc:picChg>
        <pc:picChg chg="add mod">
          <ac:chgData name="Wagman, Amanda [NH]" userId="43163d03-ca3b-4782-98cb-e1f812caa4ec" providerId="ADAL" clId="{A049D3D1-DE23-4633-8FF3-36F7431A0D66}" dt="2023-11-02T20:47:57.214" v="5100" actId="1076"/>
          <ac:picMkLst>
            <pc:docMk/>
            <pc:sldMk cId="2278119600" sldId="263"/>
            <ac:picMk id="25" creationId="{947C6851-65B0-9580-BCCA-829A755EAD42}"/>
          </ac:picMkLst>
        </pc:picChg>
        <pc:picChg chg="add del mod">
          <ac:chgData name="Wagman, Amanda [NH]" userId="43163d03-ca3b-4782-98cb-e1f812caa4ec" providerId="ADAL" clId="{A049D3D1-DE23-4633-8FF3-36F7431A0D66}" dt="2023-11-02T20:47:55.443" v="5099" actId="478"/>
          <ac:picMkLst>
            <pc:docMk/>
            <pc:sldMk cId="2278119600" sldId="263"/>
            <ac:picMk id="28" creationId="{508B53DB-E761-0E12-B25B-E52A18A206EC}"/>
          </ac:picMkLst>
        </pc:picChg>
        <pc:picChg chg="add mod">
          <ac:chgData name="Wagman, Amanda [NH]" userId="43163d03-ca3b-4782-98cb-e1f812caa4ec" providerId="ADAL" clId="{A049D3D1-DE23-4633-8FF3-36F7431A0D66}" dt="2023-10-26T22:58:27.610" v="2274" actId="1076"/>
          <ac:picMkLst>
            <pc:docMk/>
            <pc:sldMk cId="2278119600" sldId="263"/>
            <ac:picMk id="39" creationId="{DAEFB9D1-624A-71A3-727D-C4B0F1C8EFEF}"/>
          </ac:picMkLst>
        </pc:picChg>
        <pc:picChg chg="add mod">
          <ac:chgData name="Wagman, Amanda [NH]" userId="43163d03-ca3b-4782-98cb-e1f812caa4ec" providerId="ADAL" clId="{A049D3D1-DE23-4633-8FF3-36F7431A0D66}" dt="2023-10-26T22:58:56.928" v="2278" actId="1076"/>
          <ac:picMkLst>
            <pc:docMk/>
            <pc:sldMk cId="2278119600" sldId="263"/>
            <ac:picMk id="41" creationId="{89F82706-B57F-2C4B-6EEA-57E65AFFB9BB}"/>
          </ac:picMkLst>
        </pc:picChg>
        <pc:picChg chg="add del mod">
          <ac:chgData name="Wagman, Amanda [NH]" userId="43163d03-ca3b-4782-98cb-e1f812caa4ec" providerId="ADAL" clId="{A049D3D1-DE23-4633-8FF3-36F7431A0D66}" dt="2023-10-26T23:01:13.095" v="2313" actId="1076"/>
          <ac:picMkLst>
            <pc:docMk/>
            <pc:sldMk cId="2278119600" sldId="263"/>
            <ac:picMk id="44" creationId="{AA9AE414-7963-70F1-2DFC-A5FB1B0CEBBD}"/>
          </ac:picMkLst>
        </pc:picChg>
        <pc:picChg chg="add del mod">
          <ac:chgData name="Wagman, Amanda [NH]" userId="43163d03-ca3b-4782-98cb-e1f812caa4ec" providerId="ADAL" clId="{A049D3D1-DE23-4633-8FF3-36F7431A0D66}" dt="2023-10-26T23:01:11.128" v="2312" actId="478"/>
          <ac:picMkLst>
            <pc:docMk/>
            <pc:sldMk cId="2278119600" sldId="263"/>
            <ac:picMk id="52" creationId="{10D12652-53C6-DDDC-E793-56F7DE626333}"/>
          </ac:picMkLst>
        </pc:picChg>
        <pc:picChg chg="add mod">
          <ac:chgData name="Wagman, Amanda [NH]" userId="43163d03-ca3b-4782-98cb-e1f812caa4ec" providerId="ADAL" clId="{A049D3D1-DE23-4633-8FF3-36F7431A0D66}" dt="2023-10-26T23:02:37.826" v="2340" actId="1076"/>
          <ac:picMkLst>
            <pc:docMk/>
            <pc:sldMk cId="2278119600" sldId="263"/>
            <ac:picMk id="60" creationId="{789EE762-E3BF-F790-430C-58CD2D14D3C8}"/>
          </ac:picMkLst>
        </pc:picChg>
        <pc:picChg chg="add del mod">
          <ac:chgData name="Wagman, Amanda [NH]" userId="43163d03-ca3b-4782-98cb-e1f812caa4ec" providerId="ADAL" clId="{A049D3D1-DE23-4633-8FF3-36F7431A0D66}" dt="2023-10-26T23:03:18.837" v="2344" actId="478"/>
          <ac:picMkLst>
            <pc:docMk/>
            <pc:sldMk cId="2278119600" sldId="263"/>
            <ac:picMk id="63" creationId="{62599071-766D-C916-DE74-6651E1E1D6F1}"/>
          </ac:picMkLst>
        </pc:picChg>
        <pc:picChg chg="add del mod">
          <ac:chgData name="Wagman, Amanda [NH]" userId="43163d03-ca3b-4782-98cb-e1f812caa4ec" providerId="ADAL" clId="{A049D3D1-DE23-4633-8FF3-36F7431A0D66}" dt="2023-10-26T23:03:18.837" v="2344" actId="478"/>
          <ac:picMkLst>
            <pc:docMk/>
            <pc:sldMk cId="2278119600" sldId="263"/>
            <ac:picMk id="65" creationId="{5C6A7EF7-9B2B-BA16-C75F-CC78123BBE64}"/>
          </ac:picMkLst>
        </pc:picChg>
        <pc:picChg chg="add mod">
          <ac:chgData name="Wagman, Amanda [NH]" userId="43163d03-ca3b-4782-98cb-e1f812caa4ec" providerId="ADAL" clId="{A049D3D1-DE23-4633-8FF3-36F7431A0D66}" dt="2023-10-26T23:11:54.043" v="2453" actId="1076"/>
          <ac:picMkLst>
            <pc:docMk/>
            <pc:sldMk cId="2278119600" sldId="263"/>
            <ac:picMk id="67" creationId="{B689AAB0-ADE6-87C7-53EA-1E601A458E87}"/>
          </ac:picMkLst>
        </pc:picChg>
        <pc:picChg chg="add del mod">
          <ac:chgData name="Wagman, Amanda [NH]" userId="43163d03-ca3b-4782-98cb-e1f812caa4ec" providerId="ADAL" clId="{A049D3D1-DE23-4633-8FF3-36F7431A0D66}" dt="2023-10-26T23:04:59.530" v="2400" actId="478"/>
          <ac:picMkLst>
            <pc:docMk/>
            <pc:sldMk cId="2278119600" sldId="263"/>
            <ac:picMk id="69" creationId="{9E37D2A0-6645-3841-DAFC-59EDB5F0A12B}"/>
          </ac:picMkLst>
        </pc:picChg>
        <pc:picChg chg="add mod">
          <ac:chgData name="Wagman, Amanda [NH]" userId="43163d03-ca3b-4782-98cb-e1f812caa4ec" providerId="ADAL" clId="{A049D3D1-DE23-4633-8FF3-36F7431A0D66}" dt="2023-11-02T17:46:43.749" v="3668" actId="1076"/>
          <ac:picMkLst>
            <pc:docMk/>
            <pc:sldMk cId="2278119600" sldId="263"/>
            <ac:picMk id="72" creationId="{E2D6E3E2-A728-5916-861A-B0F5D4F2AD0B}"/>
          </ac:picMkLst>
        </pc:picChg>
        <pc:cxnChg chg="add">
          <ac:chgData name="Wagman, Amanda [NH]" userId="43163d03-ca3b-4782-98cb-e1f812caa4ec" providerId="ADAL" clId="{A049D3D1-DE23-4633-8FF3-36F7431A0D66}" dt="2023-11-02T20:48:28.065" v="5102" actId="11529"/>
          <ac:cxnSpMkLst>
            <pc:docMk/>
            <pc:sldMk cId="2278119600" sldId="263"/>
            <ac:cxnSpMk id="7" creationId="{D5DED026-E29D-8642-A96F-519B75C36D10}"/>
          </ac:cxnSpMkLst>
        </pc:cxnChg>
        <pc:cxnChg chg="add">
          <ac:chgData name="Wagman, Amanda [NH]" userId="43163d03-ca3b-4782-98cb-e1f812caa4ec" providerId="ADAL" clId="{A049D3D1-DE23-4633-8FF3-36F7431A0D66}" dt="2023-10-26T23:06:32.859" v="2418" actId="11529"/>
          <ac:cxnSpMkLst>
            <pc:docMk/>
            <pc:sldMk cId="2278119600" sldId="263"/>
            <ac:cxnSpMk id="75" creationId="{1C89345F-B03D-3579-DF21-BBA42685F5F3}"/>
          </ac:cxnSpMkLst>
        </pc:cxnChg>
        <pc:cxnChg chg="add">
          <ac:chgData name="Wagman, Amanda [NH]" userId="43163d03-ca3b-4782-98cb-e1f812caa4ec" providerId="ADAL" clId="{A049D3D1-DE23-4633-8FF3-36F7431A0D66}" dt="2023-10-26T23:06:47.096" v="2419" actId="11529"/>
          <ac:cxnSpMkLst>
            <pc:docMk/>
            <pc:sldMk cId="2278119600" sldId="263"/>
            <ac:cxnSpMk id="77" creationId="{BF66CE50-994A-ECCD-7E9F-A3253E743BCC}"/>
          </ac:cxnSpMkLst>
        </pc:cxnChg>
        <pc:cxnChg chg="add">
          <ac:chgData name="Wagman, Amanda [NH]" userId="43163d03-ca3b-4782-98cb-e1f812caa4ec" providerId="ADAL" clId="{A049D3D1-DE23-4633-8FF3-36F7431A0D66}" dt="2023-10-26T23:06:59.428" v="2420" actId="11529"/>
          <ac:cxnSpMkLst>
            <pc:docMk/>
            <pc:sldMk cId="2278119600" sldId="263"/>
            <ac:cxnSpMk id="79" creationId="{997E85B4-6F77-E848-E624-926D2195CA64}"/>
          </ac:cxnSpMkLst>
        </pc:cxnChg>
        <pc:cxnChg chg="add">
          <ac:chgData name="Wagman, Amanda [NH]" userId="43163d03-ca3b-4782-98cb-e1f812caa4ec" providerId="ADAL" clId="{A049D3D1-DE23-4633-8FF3-36F7431A0D66}" dt="2023-10-26T23:07:09.625" v="2421" actId="11529"/>
          <ac:cxnSpMkLst>
            <pc:docMk/>
            <pc:sldMk cId="2278119600" sldId="263"/>
            <ac:cxnSpMk id="81" creationId="{B66B4845-5FCF-B674-A9E4-EDCBE1977F04}"/>
          </ac:cxnSpMkLst>
        </pc:cxnChg>
        <pc:cxnChg chg="add">
          <ac:chgData name="Wagman, Amanda [NH]" userId="43163d03-ca3b-4782-98cb-e1f812caa4ec" providerId="ADAL" clId="{A049D3D1-DE23-4633-8FF3-36F7431A0D66}" dt="2023-10-26T23:07:27.629" v="2422" actId="11529"/>
          <ac:cxnSpMkLst>
            <pc:docMk/>
            <pc:sldMk cId="2278119600" sldId="263"/>
            <ac:cxnSpMk id="83" creationId="{60F5C52F-CF4A-4800-3DB8-459CC96A1037}"/>
          </ac:cxnSpMkLst>
        </pc:cxnChg>
      </pc:sldChg>
      <pc:sldChg chg="addSp delSp modSp new mod ord setBg delDesignElem modNotesTx">
        <pc:chgData name="Wagman, Amanda [NH]" userId="43163d03-ca3b-4782-98cb-e1f812caa4ec" providerId="ADAL" clId="{A049D3D1-DE23-4633-8FF3-36F7431A0D66}" dt="2023-11-02T18:38:15.103" v="4452"/>
        <pc:sldMkLst>
          <pc:docMk/>
          <pc:sldMk cId="3435821003" sldId="264"/>
        </pc:sldMkLst>
        <pc:spChg chg="del mod">
          <ac:chgData name="Wagman, Amanda [NH]" userId="43163d03-ca3b-4782-98cb-e1f812caa4ec" providerId="ADAL" clId="{A049D3D1-DE23-4633-8FF3-36F7431A0D66}" dt="2023-11-01T20:25:59.218" v="3096" actId="478"/>
          <ac:spMkLst>
            <pc:docMk/>
            <pc:sldMk cId="3435821003" sldId="264"/>
            <ac:spMk id="2" creationId="{28EC490D-9D9A-C057-8701-A3804FBB62D5}"/>
          </ac:spMkLst>
        </pc:spChg>
        <pc:spChg chg="add mod">
          <ac:chgData name="Wagman, Amanda [NH]" userId="43163d03-ca3b-4782-98cb-e1f812caa4ec" providerId="ADAL" clId="{A049D3D1-DE23-4633-8FF3-36F7431A0D66}" dt="2023-11-02T15:26:15.579" v="3503" actId="1076"/>
          <ac:spMkLst>
            <pc:docMk/>
            <pc:sldMk cId="3435821003" sldId="264"/>
            <ac:spMk id="2" creationId="{3078F986-A395-59D8-F5C4-9D07BD23FA7C}"/>
          </ac:spMkLst>
        </pc:spChg>
        <pc:spChg chg="del mod">
          <ac:chgData name="Wagman, Amanda [NH]" userId="43163d03-ca3b-4782-98cb-e1f812caa4ec" providerId="ADAL" clId="{A049D3D1-DE23-4633-8FF3-36F7431A0D66}" dt="2023-11-01T20:14:36.730" v="2914" actId="26606"/>
          <ac:spMkLst>
            <pc:docMk/>
            <pc:sldMk cId="3435821003" sldId="264"/>
            <ac:spMk id="3" creationId="{651F517D-D4DA-1D90-A020-201F7ABD6047}"/>
          </ac:spMkLst>
        </pc:spChg>
        <pc:spChg chg="add del mod">
          <ac:chgData name="Wagman, Amanda [NH]" userId="43163d03-ca3b-4782-98cb-e1f812caa4ec" providerId="ADAL" clId="{A049D3D1-DE23-4633-8FF3-36F7431A0D66}" dt="2023-11-01T20:28:41.269" v="3183" actId="478"/>
          <ac:spMkLst>
            <pc:docMk/>
            <pc:sldMk cId="3435821003" sldId="264"/>
            <ac:spMk id="7" creationId="{C825AD9E-98E3-5C33-5495-3FE746E38901}"/>
          </ac:spMkLst>
        </pc:spChg>
        <pc:spChg chg="add del">
          <ac:chgData name="Wagman, Amanda [NH]" userId="43163d03-ca3b-4782-98cb-e1f812caa4ec" providerId="ADAL" clId="{A049D3D1-DE23-4633-8FF3-36F7431A0D66}" dt="2023-11-01T20:14:36.730" v="2914" actId="26606"/>
          <ac:spMkLst>
            <pc:docMk/>
            <pc:sldMk cId="3435821003" sldId="264"/>
            <ac:spMk id="8" creationId="{18873D23-2DCF-4B31-A009-95721C06E8E1}"/>
          </ac:spMkLst>
        </pc:spChg>
        <pc:spChg chg="add del">
          <ac:chgData name="Wagman, Amanda [NH]" userId="43163d03-ca3b-4782-98cb-e1f812caa4ec" providerId="ADAL" clId="{A049D3D1-DE23-4633-8FF3-36F7431A0D66}" dt="2023-11-01T20:14:36.730" v="2914" actId="26606"/>
          <ac:spMkLst>
            <pc:docMk/>
            <pc:sldMk cId="3435821003" sldId="264"/>
            <ac:spMk id="10" creationId="{C13EF075-D4EF-4929-ADBC-91B27DA19955}"/>
          </ac:spMkLst>
        </pc:spChg>
        <pc:spChg chg="add mod">
          <ac:chgData name="Wagman, Amanda [NH]" userId="43163d03-ca3b-4782-98cb-e1f812caa4ec" providerId="ADAL" clId="{A049D3D1-DE23-4633-8FF3-36F7431A0D66}" dt="2023-11-01T20:35:50.083" v="3309" actId="1076"/>
          <ac:spMkLst>
            <pc:docMk/>
            <pc:sldMk cId="3435821003" sldId="264"/>
            <ac:spMk id="17" creationId="{750D8734-AEB3-9D21-FE6A-D0124DF95695}"/>
          </ac:spMkLst>
        </pc:spChg>
        <pc:spChg chg="add mod">
          <ac:chgData name="Wagman, Amanda [NH]" userId="43163d03-ca3b-4782-98cb-e1f812caa4ec" providerId="ADAL" clId="{A049D3D1-DE23-4633-8FF3-36F7431A0D66}" dt="2023-11-01T20:37:15.969" v="3314" actId="1076"/>
          <ac:spMkLst>
            <pc:docMk/>
            <pc:sldMk cId="3435821003" sldId="264"/>
            <ac:spMk id="20" creationId="{CD7C8FDF-AE01-A091-6ED0-148239B1EFE9}"/>
          </ac:spMkLst>
        </pc:spChg>
        <pc:spChg chg="add del">
          <ac:chgData name="Wagman, Amanda [NH]" userId="43163d03-ca3b-4782-98cb-e1f812caa4ec" providerId="ADAL" clId="{A049D3D1-DE23-4633-8FF3-36F7431A0D66}" dt="2023-11-02T18:17:24.329" v="4298"/>
          <ac:spMkLst>
            <pc:docMk/>
            <pc:sldMk cId="3435821003" sldId="264"/>
            <ac:spMk id="21" creationId="{88EB6E95-9C89-4CFF-A598-F278D0DFB39E}"/>
          </ac:spMkLst>
        </pc:spChg>
        <pc:spChg chg="add del">
          <ac:chgData name="Wagman, Amanda [NH]" userId="43163d03-ca3b-4782-98cb-e1f812caa4ec" providerId="ADAL" clId="{A049D3D1-DE23-4633-8FF3-36F7431A0D66}" dt="2023-11-02T18:17:24.329" v="4298"/>
          <ac:spMkLst>
            <pc:docMk/>
            <pc:sldMk cId="3435821003" sldId="264"/>
            <ac:spMk id="23" creationId="{474CD0F4-EA2A-4E5D-AE73-1112C1CA2A19}"/>
          </ac:spMkLst>
        </pc:spChg>
        <pc:spChg chg="add mod">
          <ac:chgData name="Wagman, Amanda [NH]" userId="43163d03-ca3b-4782-98cb-e1f812caa4ec" providerId="ADAL" clId="{A049D3D1-DE23-4633-8FF3-36F7431A0D66}" dt="2023-11-01T20:34:23.808" v="3306" actId="1076"/>
          <ac:spMkLst>
            <pc:docMk/>
            <pc:sldMk cId="3435821003" sldId="264"/>
            <ac:spMk id="30" creationId="{3B676EC5-B3D6-D890-C6A6-47FC1000FFEF}"/>
          </ac:spMkLst>
        </pc:spChg>
        <pc:spChg chg="add mod">
          <ac:chgData name="Wagman, Amanda [NH]" userId="43163d03-ca3b-4782-98cb-e1f812caa4ec" providerId="ADAL" clId="{A049D3D1-DE23-4633-8FF3-36F7431A0D66}" dt="2023-11-01T20:34:15.280" v="3305" actId="1076"/>
          <ac:spMkLst>
            <pc:docMk/>
            <pc:sldMk cId="3435821003" sldId="264"/>
            <ac:spMk id="38" creationId="{5C062A56-7302-6E94-4BBE-5FCA1F927534}"/>
          </ac:spMkLst>
        </pc:spChg>
        <pc:spChg chg="add del mod">
          <ac:chgData name="Wagman, Amanda [NH]" userId="43163d03-ca3b-4782-98cb-e1f812caa4ec" providerId="ADAL" clId="{A049D3D1-DE23-4633-8FF3-36F7431A0D66}" dt="2023-11-01T20:40:52.429" v="3324"/>
          <ac:spMkLst>
            <pc:docMk/>
            <pc:sldMk cId="3435821003" sldId="264"/>
            <ac:spMk id="39" creationId="{2CD790AD-0729-1ABD-7C9E-9F78F16114AA}"/>
          </ac:spMkLst>
        </pc:spChg>
        <pc:spChg chg="add del mod">
          <ac:chgData name="Wagman, Amanda [NH]" userId="43163d03-ca3b-4782-98cb-e1f812caa4ec" providerId="ADAL" clId="{A049D3D1-DE23-4633-8FF3-36F7431A0D66}" dt="2023-11-01T20:48:06.650" v="3418" actId="478"/>
          <ac:spMkLst>
            <pc:docMk/>
            <pc:sldMk cId="3435821003" sldId="264"/>
            <ac:spMk id="40" creationId="{4484FA42-9197-F7E9-D3A5-70D57F9E051A}"/>
          </ac:spMkLst>
        </pc:spChg>
        <pc:grpChg chg="add del">
          <ac:chgData name="Wagman, Amanda [NH]" userId="43163d03-ca3b-4782-98cb-e1f812caa4ec" providerId="ADAL" clId="{A049D3D1-DE23-4633-8FF3-36F7431A0D66}" dt="2023-11-01T20:14:36.730" v="2914" actId="26606"/>
          <ac:grpSpMkLst>
            <pc:docMk/>
            <pc:sldMk cId="3435821003" sldId="264"/>
            <ac:grpSpMk id="12" creationId="{DAA26DFA-AAB2-4973-9C17-16D587C7B198}"/>
          </ac:grpSpMkLst>
        </pc:grpChg>
        <pc:grpChg chg="add del">
          <ac:chgData name="Wagman, Amanda [NH]" userId="43163d03-ca3b-4782-98cb-e1f812caa4ec" providerId="ADAL" clId="{A049D3D1-DE23-4633-8FF3-36F7431A0D66}" dt="2023-11-02T18:17:24.329" v="4298"/>
          <ac:grpSpMkLst>
            <pc:docMk/>
            <pc:sldMk cId="3435821003" sldId="264"/>
            <ac:grpSpMk id="25" creationId="{A1EDC8FC-C3D1-4FE4-8E66-29767478DBDB}"/>
          </ac:grpSpMkLst>
        </pc:grpChg>
        <pc:grpChg chg="add del">
          <ac:chgData name="Wagman, Amanda [NH]" userId="43163d03-ca3b-4782-98cb-e1f812caa4ec" providerId="ADAL" clId="{A049D3D1-DE23-4633-8FF3-36F7431A0D66}" dt="2023-11-02T18:17:24.329" v="4298"/>
          <ac:grpSpMkLst>
            <pc:docMk/>
            <pc:sldMk cId="3435821003" sldId="264"/>
            <ac:grpSpMk id="31" creationId="{1BC136B2-4D8D-4561-95D5-56167F4116BD}"/>
          </ac:grpSpMkLst>
        </pc:grpChg>
        <pc:picChg chg="add del">
          <ac:chgData name="Wagman, Amanda [NH]" userId="43163d03-ca3b-4782-98cb-e1f812caa4ec" providerId="ADAL" clId="{A049D3D1-DE23-4633-8FF3-36F7431A0D66}" dt="2023-11-01T20:20:28.667" v="2920" actId="478"/>
          <ac:picMkLst>
            <pc:docMk/>
            <pc:sldMk cId="3435821003" sldId="264"/>
            <ac:picMk id="5" creationId="{BF959996-FCEF-EE6E-5842-FC4FE6877789}"/>
          </ac:picMkLst>
        </pc:picChg>
        <pc:picChg chg="add mod">
          <ac:chgData name="Wagman, Amanda [NH]" userId="43163d03-ca3b-4782-98cb-e1f812caa4ec" providerId="ADAL" clId="{A049D3D1-DE23-4633-8FF3-36F7431A0D66}" dt="2023-11-01T20:28:32.321" v="3181" actId="1076"/>
          <ac:picMkLst>
            <pc:docMk/>
            <pc:sldMk cId="3435821003" sldId="264"/>
            <ac:picMk id="6" creationId="{01D7DFFE-AFD2-2A27-D2E7-B4EB36262E3E}"/>
          </ac:picMkLst>
        </pc:picChg>
        <pc:picChg chg="add mod">
          <ac:chgData name="Wagman, Amanda [NH]" userId="43163d03-ca3b-4782-98cb-e1f812caa4ec" providerId="ADAL" clId="{A049D3D1-DE23-4633-8FF3-36F7431A0D66}" dt="2023-11-01T20:31:46.149" v="3236" actId="27349"/>
          <ac:picMkLst>
            <pc:docMk/>
            <pc:sldMk cId="3435821003" sldId="264"/>
            <ac:picMk id="11" creationId="{FAE4E1A9-6A9C-C386-0C3C-A9C8F9A1FC9E}"/>
          </ac:picMkLst>
        </pc:picChg>
        <pc:picChg chg="add mod">
          <ac:chgData name="Wagman, Amanda [NH]" userId="43163d03-ca3b-4782-98cb-e1f812caa4ec" providerId="ADAL" clId="{A049D3D1-DE23-4633-8FF3-36F7431A0D66}" dt="2023-11-01T20:31:33.698" v="3235" actId="27349"/>
          <ac:picMkLst>
            <pc:docMk/>
            <pc:sldMk cId="3435821003" sldId="264"/>
            <ac:picMk id="19" creationId="{643E54BF-E72A-9138-7732-430EA260A9BB}"/>
          </ac:picMkLst>
        </pc:picChg>
        <pc:picChg chg="add mod">
          <ac:chgData name="Wagman, Amanda [NH]" userId="43163d03-ca3b-4782-98cb-e1f812caa4ec" providerId="ADAL" clId="{A049D3D1-DE23-4633-8FF3-36F7431A0D66}" dt="2023-11-01T20:34:28.625" v="3307" actId="1076"/>
          <ac:picMkLst>
            <pc:docMk/>
            <pc:sldMk cId="3435821003" sldId="264"/>
            <ac:picMk id="24" creationId="{5B5E9949-F8B9-F162-4F13-F0EF9A8F11F5}"/>
          </ac:picMkLst>
        </pc:picChg>
        <pc:picChg chg="add mod">
          <ac:chgData name="Wagman, Amanda [NH]" userId="43163d03-ca3b-4782-98cb-e1f812caa4ec" providerId="ADAL" clId="{A049D3D1-DE23-4633-8FF3-36F7431A0D66}" dt="2023-11-01T20:35:26.196" v="3308" actId="1076"/>
          <ac:picMkLst>
            <pc:docMk/>
            <pc:sldMk cId="3435821003" sldId="264"/>
            <ac:picMk id="37" creationId="{76B8960E-8F90-62C8-E972-B615CDB0490A}"/>
          </ac:picMkLst>
        </pc:picChg>
      </pc:sldChg>
      <pc:sldChg chg="addSp delSp modSp new mod ord setBg delDesignElem">
        <pc:chgData name="Wagman, Amanda [NH]" userId="43163d03-ca3b-4782-98cb-e1f812caa4ec" providerId="ADAL" clId="{A049D3D1-DE23-4633-8FF3-36F7431A0D66}" dt="2023-11-02T22:42:06.177" v="6674" actId="20577"/>
        <pc:sldMkLst>
          <pc:docMk/>
          <pc:sldMk cId="1927732012" sldId="265"/>
        </pc:sldMkLst>
        <pc:spChg chg="mod">
          <ac:chgData name="Wagman, Amanda [NH]" userId="43163d03-ca3b-4782-98cb-e1f812caa4ec" providerId="ADAL" clId="{A049D3D1-DE23-4633-8FF3-36F7431A0D66}" dt="2023-11-02T15:34:45.754" v="3561" actId="207"/>
          <ac:spMkLst>
            <pc:docMk/>
            <pc:sldMk cId="1927732012" sldId="265"/>
            <ac:spMk id="2" creationId="{038373CE-7F40-0B14-6ED5-F736D7956449}"/>
          </ac:spMkLst>
        </pc:spChg>
        <pc:spChg chg="del mod">
          <ac:chgData name="Wagman, Amanda [NH]" userId="43163d03-ca3b-4782-98cb-e1f812caa4ec" providerId="ADAL" clId="{A049D3D1-DE23-4633-8FF3-36F7431A0D66}" dt="2023-11-02T15:38:05.858" v="3591" actId="26606"/>
          <ac:spMkLst>
            <pc:docMk/>
            <pc:sldMk cId="1927732012" sldId="265"/>
            <ac:spMk id="3" creationId="{CFFC8A8F-012E-D70E-5D39-C57A993028AC}"/>
          </ac:spMkLst>
        </pc:spChg>
        <pc:spChg chg="add mod">
          <ac:chgData name="Wagman, Amanda [NH]" userId="43163d03-ca3b-4782-98cb-e1f812caa4ec" providerId="ADAL" clId="{A049D3D1-DE23-4633-8FF3-36F7431A0D66}" dt="2023-11-02T17:42:46.022" v="3663" actId="207"/>
          <ac:spMkLst>
            <pc:docMk/>
            <pc:sldMk cId="1927732012" sldId="265"/>
            <ac:spMk id="4" creationId="{E31F32B8-D3E4-57BB-9610-4EF321017513}"/>
          </ac:spMkLst>
        </pc:spChg>
        <pc:spChg chg="add del">
          <ac:chgData name="Wagman, Amanda [NH]" userId="43163d03-ca3b-4782-98cb-e1f812caa4ec" providerId="ADAL" clId="{A049D3D1-DE23-4633-8FF3-36F7431A0D66}" dt="2023-11-02T18:17:24.329" v="4298"/>
          <ac:spMkLst>
            <pc:docMk/>
            <pc:sldMk cId="1927732012" sldId="265"/>
            <ac:spMk id="8" creationId="{43C823D3-D619-407C-89E0-C6F6B1E7A42A}"/>
          </ac:spMkLst>
        </pc:spChg>
        <pc:spChg chg="add del">
          <ac:chgData name="Wagman, Amanda [NH]" userId="43163d03-ca3b-4782-98cb-e1f812caa4ec" providerId="ADAL" clId="{A049D3D1-DE23-4633-8FF3-36F7431A0D66}" dt="2023-11-02T18:17:24.329" v="4298"/>
          <ac:spMkLst>
            <pc:docMk/>
            <pc:sldMk cId="1927732012" sldId="265"/>
            <ac:spMk id="10" creationId="{047F8E3E-2FFA-4A0F-B3C7-E57ADDCFB415}"/>
          </ac:spMkLst>
        </pc:spChg>
        <pc:grpChg chg="add del">
          <ac:chgData name="Wagman, Amanda [NH]" userId="43163d03-ca3b-4782-98cb-e1f812caa4ec" providerId="ADAL" clId="{A049D3D1-DE23-4633-8FF3-36F7431A0D66}" dt="2023-11-02T18:17:24.329" v="4298"/>
          <ac:grpSpMkLst>
            <pc:docMk/>
            <pc:sldMk cId="1927732012" sldId="265"/>
            <ac:grpSpMk id="12" creationId="{33D939F1-7ABE-4D0E-946A-43F37F556AFD}"/>
          </ac:grpSpMkLst>
        </pc:grpChg>
        <pc:grpChg chg="add del">
          <ac:chgData name="Wagman, Amanda [NH]" userId="43163d03-ca3b-4782-98cb-e1f812caa4ec" providerId="ADAL" clId="{A049D3D1-DE23-4633-8FF3-36F7431A0D66}" dt="2023-11-02T18:17:24.329" v="4298"/>
          <ac:grpSpMkLst>
            <pc:docMk/>
            <pc:sldMk cId="1927732012" sldId="265"/>
            <ac:grpSpMk id="18" creationId="{9DB3963A-4187-4A72-9DA4-CA6BADE22931}"/>
          </ac:grpSpMkLst>
        </pc:grpChg>
        <pc:graphicFrameChg chg="add mod modGraphic">
          <ac:chgData name="Wagman, Amanda [NH]" userId="43163d03-ca3b-4782-98cb-e1f812caa4ec" providerId="ADAL" clId="{A049D3D1-DE23-4633-8FF3-36F7431A0D66}" dt="2023-11-02T22:42:06.177" v="6674" actId="20577"/>
          <ac:graphicFrameMkLst>
            <pc:docMk/>
            <pc:sldMk cId="1927732012" sldId="265"/>
            <ac:graphicFrameMk id="24" creationId="{E8E1AA76-D933-80B0-BBAE-1B903255DC2A}"/>
          </ac:graphicFrameMkLst>
        </pc:graphicFrameChg>
      </pc:sldChg>
      <pc:sldChg chg="addSp delSp modSp new mod setBg delDesignElem modNotesTx">
        <pc:chgData name="Wagman, Amanda [NH]" userId="43163d03-ca3b-4782-98cb-e1f812caa4ec" providerId="ADAL" clId="{A049D3D1-DE23-4633-8FF3-36F7431A0D66}" dt="2023-11-02T18:56:59.072" v="5080" actId="255"/>
        <pc:sldMkLst>
          <pc:docMk/>
          <pc:sldMk cId="3242595444" sldId="266"/>
        </pc:sldMkLst>
        <pc:spChg chg="mod">
          <ac:chgData name="Wagman, Amanda [NH]" userId="43163d03-ca3b-4782-98cb-e1f812caa4ec" providerId="ADAL" clId="{A049D3D1-DE23-4633-8FF3-36F7431A0D66}" dt="2023-11-02T18:09:27.852" v="4226" actId="207"/>
          <ac:spMkLst>
            <pc:docMk/>
            <pc:sldMk cId="3242595444" sldId="266"/>
            <ac:spMk id="2" creationId="{E41F75AA-0C17-865F-D8A7-14BF1354BC1F}"/>
          </ac:spMkLst>
        </pc:spChg>
        <pc:spChg chg="del">
          <ac:chgData name="Wagman, Amanda [NH]" userId="43163d03-ca3b-4782-98cb-e1f812caa4ec" providerId="ADAL" clId="{A049D3D1-DE23-4633-8FF3-36F7431A0D66}" dt="2023-11-02T17:49:41.778" v="3670" actId="26606"/>
          <ac:spMkLst>
            <pc:docMk/>
            <pc:sldMk cId="3242595444" sldId="266"/>
            <ac:spMk id="3" creationId="{6D486332-1D17-FD0C-DC27-98F21489FA5B}"/>
          </ac:spMkLst>
        </pc:spChg>
        <pc:spChg chg="add del mod">
          <ac:chgData name="Wagman, Amanda [NH]" userId="43163d03-ca3b-4782-98cb-e1f812caa4ec" providerId="ADAL" clId="{A049D3D1-DE23-4633-8FF3-36F7431A0D66}" dt="2023-11-02T17:52:25.763" v="3843" actId="478"/>
          <ac:spMkLst>
            <pc:docMk/>
            <pc:sldMk cId="3242595444" sldId="266"/>
            <ac:spMk id="4" creationId="{F5C41F1A-9320-3B75-11C2-156BA99BBEC7}"/>
          </ac:spMkLst>
        </pc:spChg>
        <pc:spChg chg="add mod">
          <ac:chgData name="Wagman, Amanda [NH]" userId="43163d03-ca3b-4782-98cb-e1f812caa4ec" providerId="ADAL" clId="{A049D3D1-DE23-4633-8FF3-36F7431A0D66}" dt="2023-11-02T18:56:59.072" v="5080" actId="255"/>
          <ac:spMkLst>
            <pc:docMk/>
            <pc:sldMk cId="3242595444" sldId="266"/>
            <ac:spMk id="6" creationId="{583CF1EC-9E5C-C07F-51DC-56154B3A5351}"/>
          </ac:spMkLst>
        </pc:spChg>
        <pc:spChg chg="add del">
          <ac:chgData name="Wagman, Amanda [NH]" userId="43163d03-ca3b-4782-98cb-e1f812caa4ec" providerId="ADAL" clId="{A049D3D1-DE23-4633-8FF3-36F7431A0D66}" dt="2023-11-02T17:56:58.569" v="3924" actId="26606"/>
          <ac:spMkLst>
            <pc:docMk/>
            <pc:sldMk cId="3242595444" sldId="266"/>
            <ac:spMk id="8" creationId="{6DDA8CE9-E0A6-4FF2-823D-D08607606DC2}"/>
          </ac:spMkLst>
        </pc:spChg>
        <pc:spChg chg="add del">
          <ac:chgData name="Wagman, Amanda [NH]" userId="43163d03-ca3b-4782-98cb-e1f812caa4ec" providerId="ADAL" clId="{A049D3D1-DE23-4633-8FF3-36F7431A0D66}" dt="2023-11-02T17:56:58.569" v="3924" actId="26606"/>
          <ac:spMkLst>
            <pc:docMk/>
            <pc:sldMk cId="3242595444" sldId="266"/>
            <ac:spMk id="10" creationId="{11195564-33B9-434B-9641-764F5905A56F}"/>
          </ac:spMkLst>
        </pc:spChg>
        <pc:spChg chg="add del">
          <ac:chgData name="Wagman, Amanda [NH]" userId="43163d03-ca3b-4782-98cb-e1f812caa4ec" providerId="ADAL" clId="{A049D3D1-DE23-4633-8FF3-36F7431A0D66}" dt="2023-11-02T18:17:24.329" v="4298"/>
          <ac:spMkLst>
            <pc:docMk/>
            <pc:sldMk cId="3242595444" sldId="266"/>
            <ac:spMk id="26" creationId="{A3363022-C969-41E9-8EB2-E4C94908C1FA}"/>
          </ac:spMkLst>
        </pc:spChg>
        <pc:spChg chg="add del">
          <ac:chgData name="Wagman, Amanda [NH]" userId="43163d03-ca3b-4782-98cb-e1f812caa4ec" providerId="ADAL" clId="{A049D3D1-DE23-4633-8FF3-36F7431A0D66}" dt="2023-11-02T18:17:24.329" v="4298"/>
          <ac:spMkLst>
            <pc:docMk/>
            <pc:sldMk cId="3242595444" sldId="266"/>
            <ac:spMk id="28" creationId="{8D1AD6B3-BE88-4CEB-BA17-790657CC4729}"/>
          </ac:spMkLst>
        </pc:spChg>
        <pc:grpChg chg="add del">
          <ac:chgData name="Wagman, Amanda [NH]" userId="43163d03-ca3b-4782-98cb-e1f812caa4ec" providerId="ADAL" clId="{A049D3D1-DE23-4633-8FF3-36F7431A0D66}" dt="2023-11-02T17:56:58.569" v="3924" actId="26606"/>
          <ac:grpSpMkLst>
            <pc:docMk/>
            <pc:sldMk cId="3242595444" sldId="266"/>
            <ac:grpSpMk id="12" creationId="{1D18C537-E336-47C4-836B-C342A230F8F3}"/>
          </ac:grpSpMkLst>
        </pc:grpChg>
        <pc:grpChg chg="add del">
          <ac:chgData name="Wagman, Amanda [NH]" userId="43163d03-ca3b-4782-98cb-e1f812caa4ec" providerId="ADAL" clId="{A049D3D1-DE23-4633-8FF3-36F7431A0D66}" dt="2023-11-02T17:56:58.569" v="3924" actId="26606"/>
          <ac:grpSpMkLst>
            <pc:docMk/>
            <pc:sldMk cId="3242595444" sldId="266"/>
            <ac:grpSpMk id="18" creationId="{5A1259D8-0C3A-4069-A22F-537BBBB61A9C}"/>
          </ac:grpSpMkLst>
        </pc:grpChg>
        <pc:grpChg chg="add del">
          <ac:chgData name="Wagman, Amanda [NH]" userId="43163d03-ca3b-4782-98cb-e1f812caa4ec" providerId="ADAL" clId="{A049D3D1-DE23-4633-8FF3-36F7431A0D66}" dt="2023-11-02T18:17:24.329" v="4298"/>
          <ac:grpSpMkLst>
            <pc:docMk/>
            <pc:sldMk cId="3242595444" sldId="266"/>
            <ac:grpSpMk id="30" creationId="{89D1390B-7E13-4B4F-9CB2-391063412E54}"/>
          </ac:grpSpMkLst>
        </pc:grpChg>
        <pc:picChg chg="add mod">
          <ac:chgData name="Wagman, Amanda [NH]" userId="43163d03-ca3b-4782-98cb-e1f812caa4ec" providerId="ADAL" clId="{A049D3D1-DE23-4633-8FF3-36F7431A0D66}" dt="2023-11-02T18:44:26.097" v="4540" actId="1076"/>
          <ac:picMkLst>
            <pc:docMk/>
            <pc:sldMk cId="3242595444" sldId="266"/>
            <ac:picMk id="5" creationId="{A8F4A058-21B4-6C53-3289-D1D65F30F5DD}"/>
          </ac:picMkLst>
        </pc:picChg>
        <pc:picChg chg="add mod">
          <ac:chgData name="Wagman, Amanda [NH]" userId="43163d03-ca3b-4782-98cb-e1f812caa4ec" providerId="ADAL" clId="{A049D3D1-DE23-4633-8FF3-36F7431A0D66}" dt="2023-11-02T18:56:00.720" v="5067" actId="1076"/>
          <ac:picMkLst>
            <pc:docMk/>
            <pc:sldMk cId="3242595444" sldId="266"/>
            <ac:picMk id="9" creationId="{D1A81E2F-00D8-739E-2BCA-834D521025A1}"/>
          </ac:picMkLst>
        </pc:picChg>
        <pc:picChg chg="add mod">
          <ac:chgData name="Wagman, Amanda [NH]" userId="43163d03-ca3b-4782-98cb-e1f812caa4ec" providerId="ADAL" clId="{A049D3D1-DE23-4633-8FF3-36F7431A0D66}" dt="2023-11-02T18:56:46.907" v="5079" actId="1076"/>
          <ac:picMkLst>
            <pc:docMk/>
            <pc:sldMk cId="3242595444" sldId="266"/>
            <ac:picMk id="17" creationId="{C78EEBD7-BE38-28C1-EE19-5A846B0C1DC8}"/>
          </ac:picMkLst>
        </pc:picChg>
      </pc:sldChg>
      <pc:sldChg chg="addSp delSp modSp add mod ord delAnim delDesignElem modNotesTx">
        <pc:chgData name="Wagman, Amanda [NH]" userId="43163d03-ca3b-4782-98cb-e1f812caa4ec" providerId="ADAL" clId="{A049D3D1-DE23-4633-8FF3-36F7431A0D66}" dt="2023-11-02T18:17:24.329" v="4298"/>
        <pc:sldMkLst>
          <pc:docMk/>
          <pc:sldMk cId="3659240283" sldId="267"/>
        </pc:sldMkLst>
        <pc:spChg chg="del mod">
          <ac:chgData name="Wagman, Amanda [NH]" userId="43163d03-ca3b-4782-98cb-e1f812caa4ec" providerId="ADAL" clId="{A049D3D1-DE23-4633-8FF3-36F7431A0D66}" dt="2023-11-02T18:01:31.298" v="3964" actId="478"/>
          <ac:spMkLst>
            <pc:docMk/>
            <pc:sldMk cId="3659240283" sldId="267"/>
            <ac:spMk id="2" creationId="{12046764-FB3E-7BED-11D4-519B416FC63C}"/>
          </ac:spMkLst>
        </pc:spChg>
        <pc:spChg chg="add del mod">
          <ac:chgData name="Wagman, Amanda [NH]" userId="43163d03-ca3b-4782-98cb-e1f812caa4ec" providerId="ADAL" clId="{A049D3D1-DE23-4633-8FF3-36F7431A0D66}" dt="2023-11-02T18:01:34.971" v="3965" actId="478"/>
          <ac:spMkLst>
            <pc:docMk/>
            <pc:sldMk cId="3659240283" sldId="267"/>
            <ac:spMk id="4" creationId="{3C078A88-D962-BF37-BE8F-F8771981AB85}"/>
          </ac:spMkLst>
        </pc:spChg>
        <pc:spChg chg="add del mod">
          <ac:chgData name="Wagman, Amanda [NH]" userId="43163d03-ca3b-4782-98cb-e1f812caa4ec" providerId="ADAL" clId="{A049D3D1-DE23-4633-8FF3-36F7431A0D66}" dt="2023-11-02T18:04:16.817" v="3996" actId="478"/>
          <ac:spMkLst>
            <pc:docMk/>
            <pc:sldMk cId="3659240283" sldId="267"/>
            <ac:spMk id="8" creationId="{F01522C6-6139-079C-1D5D-7DC5DABDDC52}"/>
          </ac:spMkLst>
        </pc:spChg>
        <pc:spChg chg="add del">
          <ac:chgData name="Wagman, Amanda [NH]" userId="43163d03-ca3b-4782-98cb-e1f812caa4ec" providerId="ADAL" clId="{A049D3D1-DE23-4633-8FF3-36F7431A0D66}" dt="2023-11-02T18:06:57.747" v="4080" actId="478"/>
          <ac:spMkLst>
            <pc:docMk/>
            <pc:sldMk cId="3659240283" sldId="267"/>
            <ac:spMk id="11" creationId="{A115DE8E-F72E-B112-8449-177602EACAA2}"/>
          </ac:spMkLst>
        </pc:spChg>
        <pc:spChg chg="add del">
          <ac:chgData name="Wagman, Amanda [NH]" userId="43163d03-ca3b-4782-98cb-e1f812caa4ec" providerId="ADAL" clId="{A049D3D1-DE23-4633-8FF3-36F7431A0D66}" dt="2023-11-02T18:17:24.329" v="4298"/>
          <ac:spMkLst>
            <pc:docMk/>
            <pc:sldMk cId="3659240283" sldId="267"/>
            <ac:spMk id="70" creationId="{7ADD6C35-4B10-4BFC-BAD6-56B49A790F4B}"/>
          </ac:spMkLst>
        </pc:spChg>
        <pc:grpChg chg="add del">
          <ac:chgData name="Wagman, Amanda [NH]" userId="43163d03-ca3b-4782-98cb-e1f812caa4ec" providerId="ADAL" clId="{A049D3D1-DE23-4633-8FF3-36F7431A0D66}" dt="2023-11-02T18:17:24.329" v="4298"/>
          <ac:grpSpMkLst>
            <pc:docMk/>
            <pc:sldMk cId="3659240283" sldId="267"/>
            <ac:grpSpMk id="72" creationId="{32AFDD1C-2418-460A-B0D3-EEF55EC823F5}"/>
          </ac:grpSpMkLst>
        </pc:grpChg>
        <pc:grpChg chg="add del">
          <ac:chgData name="Wagman, Amanda [NH]" userId="43163d03-ca3b-4782-98cb-e1f812caa4ec" providerId="ADAL" clId="{A049D3D1-DE23-4633-8FF3-36F7431A0D66}" dt="2023-11-02T18:17:24.329" v="4298"/>
          <ac:grpSpMkLst>
            <pc:docMk/>
            <pc:sldMk cId="3659240283" sldId="267"/>
            <ac:grpSpMk id="78" creationId="{61D22245-3D67-419C-A6B5-DD0EB0D83990}"/>
          </ac:grpSpMkLst>
        </pc:grpChg>
        <pc:picChg chg="add mod">
          <ac:chgData name="Wagman, Amanda [NH]" userId="43163d03-ca3b-4782-98cb-e1f812caa4ec" providerId="ADAL" clId="{A049D3D1-DE23-4633-8FF3-36F7431A0D66}" dt="2023-11-02T18:03:37.038" v="3990" actId="1076"/>
          <ac:picMkLst>
            <pc:docMk/>
            <pc:sldMk cId="3659240283" sldId="267"/>
            <ac:picMk id="5" creationId="{7BAF9900-9F0C-17E7-4ADA-8DC15FFA7669}"/>
          </ac:picMkLst>
        </pc:picChg>
        <pc:picChg chg="add mod">
          <ac:chgData name="Wagman, Amanda [NH]" userId="43163d03-ca3b-4782-98cb-e1f812caa4ec" providerId="ADAL" clId="{A049D3D1-DE23-4633-8FF3-36F7431A0D66}" dt="2023-11-02T18:03:40.650" v="3991" actId="1076"/>
          <ac:picMkLst>
            <pc:docMk/>
            <pc:sldMk cId="3659240283" sldId="267"/>
            <ac:picMk id="6" creationId="{E3CC2563-45A1-FBF9-3B2E-B23B987B0381}"/>
          </ac:picMkLst>
        </pc:picChg>
        <pc:picChg chg="add mod">
          <ac:chgData name="Wagman, Amanda [NH]" userId="43163d03-ca3b-4782-98cb-e1f812caa4ec" providerId="ADAL" clId="{A049D3D1-DE23-4633-8FF3-36F7431A0D66}" dt="2023-11-02T18:03:34.659" v="3989" actId="1076"/>
          <ac:picMkLst>
            <pc:docMk/>
            <pc:sldMk cId="3659240283" sldId="267"/>
            <ac:picMk id="7" creationId="{31033D2A-57EA-1D78-D89E-C628D2846F83}"/>
          </ac:picMkLst>
        </pc:picChg>
        <pc:picChg chg="add del mod">
          <ac:chgData name="Wagman, Amanda [NH]" userId="43163d03-ca3b-4782-98cb-e1f812caa4ec" providerId="ADAL" clId="{A049D3D1-DE23-4633-8FF3-36F7431A0D66}" dt="2023-11-02T18:06:37.042" v="4078" actId="478"/>
          <ac:picMkLst>
            <pc:docMk/>
            <pc:sldMk cId="3659240283" sldId="267"/>
            <ac:picMk id="10" creationId="{DBA0CF15-9DCD-97DD-3604-A6BE3AE9DC64}"/>
          </ac:picMkLst>
        </pc:picChg>
        <pc:picChg chg="del">
          <ac:chgData name="Wagman, Amanda [NH]" userId="43163d03-ca3b-4782-98cb-e1f812caa4ec" providerId="ADAL" clId="{A049D3D1-DE23-4633-8FF3-36F7431A0D66}" dt="2023-11-02T18:01:36.761" v="3967" actId="478"/>
          <ac:picMkLst>
            <pc:docMk/>
            <pc:sldMk cId="3659240283" sldId="267"/>
            <ac:picMk id="53" creationId="{A2A63A4A-982D-B4C7-996A-37D69FCB6DA5}"/>
          </ac:picMkLst>
        </pc:picChg>
        <pc:picChg chg="del">
          <ac:chgData name="Wagman, Amanda [NH]" userId="43163d03-ca3b-4782-98cb-e1f812caa4ec" providerId="ADAL" clId="{A049D3D1-DE23-4633-8FF3-36F7431A0D66}" dt="2023-11-02T18:01:35.805" v="3966" actId="478"/>
          <ac:picMkLst>
            <pc:docMk/>
            <pc:sldMk cId="3659240283" sldId="267"/>
            <ac:picMk id="65" creationId="{E149C96B-F99F-0A7C-4608-8D44D58F0631}"/>
          </ac:picMkLst>
        </pc:picChg>
      </pc:sldChg>
      <pc:sldChg chg="addSp delSp modSp new add del mod">
        <pc:chgData name="Wagman, Amanda [NH]" userId="43163d03-ca3b-4782-98cb-e1f812caa4ec" providerId="ADAL" clId="{A049D3D1-DE23-4633-8FF3-36F7431A0D66}" dt="2023-11-02T18:01:05.152" v="3959" actId="2696"/>
        <pc:sldMkLst>
          <pc:docMk/>
          <pc:sldMk cId="4048163845" sldId="267"/>
        </pc:sldMkLst>
        <pc:spChg chg="del">
          <ac:chgData name="Wagman, Amanda [NH]" userId="43163d03-ca3b-4782-98cb-e1f812caa4ec" providerId="ADAL" clId="{A049D3D1-DE23-4633-8FF3-36F7431A0D66}" dt="2023-11-02T17:58:40.303" v="3931" actId="478"/>
          <ac:spMkLst>
            <pc:docMk/>
            <pc:sldMk cId="4048163845" sldId="267"/>
            <ac:spMk id="2" creationId="{DB26D7ED-E8C0-5F23-C0CF-7866F7B55CF5}"/>
          </ac:spMkLst>
        </pc:spChg>
        <pc:spChg chg="del">
          <ac:chgData name="Wagman, Amanda [NH]" userId="43163d03-ca3b-4782-98cb-e1f812caa4ec" providerId="ADAL" clId="{A049D3D1-DE23-4633-8FF3-36F7431A0D66}" dt="2023-11-02T17:58:42.310" v="3932" actId="478"/>
          <ac:spMkLst>
            <pc:docMk/>
            <pc:sldMk cId="4048163845" sldId="267"/>
            <ac:spMk id="3" creationId="{EADDCB7C-6EDF-77EF-7F52-D3F116D96E0C}"/>
          </ac:spMkLst>
        </pc:spChg>
        <pc:picChg chg="add del mod">
          <ac:chgData name="Wagman, Amanda [NH]" userId="43163d03-ca3b-4782-98cb-e1f812caa4ec" providerId="ADAL" clId="{A049D3D1-DE23-4633-8FF3-36F7431A0D66}" dt="2023-11-02T18:00:53.172" v="3958" actId="478"/>
          <ac:picMkLst>
            <pc:docMk/>
            <pc:sldMk cId="4048163845" sldId="267"/>
            <ac:picMk id="4" creationId="{5C755E15-B13D-FA76-DE1C-C0A2921C640E}"/>
          </ac:picMkLst>
        </pc:picChg>
        <pc:picChg chg="add del mod">
          <ac:chgData name="Wagman, Amanda [NH]" userId="43163d03-ca3b-4782-98cb-e1f812caa4ec" providerId="ADAL" clId="{A049D3D1-DE23-4633-8FF3-36F7431A0D66}" dt="2023-11-02T18:00:15.013" v="3941" actId="478"/>
          <ac:picMkLst>
            <pc:docMk/>
            <pc:sldMk cId="4048163845" sldId="267"/>
            <ac:picMk id="5" creationId="{1072A422-49C4-0B63-40B1-67E08939F75A}"/>
          </ac:picMkLst>
        </pc:picChg>
      </pc:sldChg>
      <pc:sldChg chg="addSp delSp modSp new mod ord setBg delDesignElem modNotesTx">
        <pc:chgData name="Wagman, Amanda [NH]" userId="43163d03-ca3b-4782-98cb-e1f812caa4ec" providerId="ADAL" clId="{A049D3D1-DE23-4633-8FF3-36F7431A0D66}" dt="2023-11-02T18:26:25.455" v="4374"/>
        <pc:sldMkLst>
          <pc:docMk/>
          <pc:sldMk cId="1021344854" sldId="268"/>
        </pc:sldMkLst>
        <pc:spChg chg="del mod">
          <ac:chgData name="Wagman, Amanda [NH]" userId="43163d03-ca3b-4782-98cb-e1f812caa4ec" providerId="ADAL" clId="{A049D3D1-DE23-4633-8FF3-36F7431A0D66}" dt="2023-11-02T18:13:27.064" v="4239" actId="478"/>
          <ac:spMkLst>
            <pc:docMk/>
            <pc:sldMk cId="1021344854" sldId="268"/>
            <ac:spMk id="2" creationId="{09F205F6-0558-DF3F-E40A-E7F9D871BEF0}"/>
          </ac:spMkLst>
        </pc:spChg>
        <pc:spChg chg="mod">
          <ac:chgData name="Wagman, Amanda [NH]" userId="43163d03-ca3b-4782-98cb-e1f812caa4ec" providerId="ADAL" clId="{A049D3D1-DE23-4633-8FF3-36F7431A0D66}" dt="2023-11-02T18:19:37.658" v="4328" actId="1076"/>
          <ac:spMkLst>
            <pc:docMk/>
            <pc:sldMk cId="1021344854" sldId="268"/>
            <ac:spMk id="3" creationId="{1036A434-818E-27E4-C342-807001CCB9C6}"/>
          </ac:spMkLst>
        </pc:spChg>
        <pc:spChg chg="add del mod">
          <ac:chgData name="Wagman, Amanda [NH]" userId="43163d03-ca3b-4782-98cb-e1f812caa4ec" providerId="ADAL" clId="{A049D3D1-DE23-4633-8FF3-36F7431A0D66}" dt="2023-11-02T18:15:05.835" v="4255"/>
          <ac:spMkLst>
            <pc:docMk/>
            <pc:sldMk cId="1021344854" sldId="268"/>
            <ac:spMk id="4" creationId="{498E4502-CEA4-7965-2C4E-DE86E7BBF4EE}"/>
          </ac:spMkLst>
        </pc:spChg>
        <pc:spChg chg="add mod">
          <ac:chgData name="Wagman, Amanda [NH]" userId="43163d03-ca3b-4782-98cb-e1f812caa4ec" providerId="ADAL" clId="{A049D3D1-DE23-4633-8FF3-36F7431A0D66}" dt="2023-11-02T18:19:27.158" v="4323" actId="1076"/>
          <ac:spMkLst>
            <pc:docMk/>
            <pc:sldMk cId="1021344854" sldId="268"/>
            <ac:spMk id="5" creationId="{64962383-7398-1162-F7FD-2EAD75D2AF2D}"/>
          </ac:spMkLst>
        </pc:spChg>
        <pc:spChg chg="add mod">
          <ac:chgData name="Wagman, Amanda [NH]" userId="43163d03-ca3b-4782-98cb-e1f812caa4ec" providerId="ADAL" clId="{A049D3D1-DE23-4633-8FF3-36F7431A0D66}" dt="2023-11-02T18:20:34.125" v="4334" actId="1076"/>
          <ac:spMkLst>
            <pc:docMk/>
            <pc:sldMk cId="1021344854" sldId="268"/>
            <ac:spMk id="6" creationId="{F9AF2738-555C-68CC-A88B-A8E533EA3B2E}"/>
          </ac:spMkLst>
        </pc:spChg>
        <pc:spChg chg="add mod">
          <ac:chgData name="Wagman, Amanda [NH]" userId="43163d03-ca3b-4782-98cb-e1f812caa4ec" providerId="ADAL" clId="{A049D3D1-DE23-4633-8FF3-36F7431A0D66}" dt="2023-11-02T18:20:37.708" v="4335" actId="1076"/>
          <ac:spMkLst>
            <pc:docMk/>
            <pc:sldMk cId="1021344854" sldId="268"/>
            <ac:spMk id="7" creationId="{1D001AAA-DCEB-9D3D-07DD-C9E94F49015A}"/>
          </ac:spMkLst>
        </pc:spChg>
        <pc:spChg chg="add del">
          <ac:chgData name="Wagman, Amanda [NH]" userId="43163d03-ca3b-4782-98cb-e1f812caa4ec" providerId="ADAL" clId="{A049D3D1-DE23-4633-8FF3-36F7431A0D66}" dt="2023-11-02T18:17:24.329" v="4298"/>
          <ac:spMkLst>
            <pc:docMk/>
            <pc:sldMk cId="1021344854" sldId="268"/>
            <ac:spMk id="8" creationId="{4BC99CB9-DDAD-44A2-8A1C-E3AF4E72DF5C}"/>
          </ac:spMkLst>
        </pc:spChg>
        <pc:spChg chg="add del mod">
          <ac:chgData name="Wagman, Amanda [NH]" userId="43163d03-ca3b-4782-98cb-e1f812caa4ec" providerId="ADAL" clId="{A049D3D1-DE23-4633-8FF3-36F7431A0D66}" dt="2023-11-02T18:18:49.107" v="4310" actId="478"/>
          <ac:spMkLst>
            <pc:docMk/>
            <pc:sldMk cId="1021344854" sldId="268"/>
            <ac:spMk id="15" creationId="{4C93ADC4-E7BD-71B1-7225-8F980C35BFCC}"/>
          </ac:spMkLst>
        </pc:spChg>
        <pc:spChg chg="add mod">
          <ac:chgData name="Wagman, Amanda [NH]" userId="43163d03-ca3b-4782-98cb-e1f812caa4ec" providerId="ADAL" clId="{A049D3D1-DE23-4633-8FF3-36F7431A0D66}" dt="2023-11-02T18:25:11.804" v="4368" actId="20577"/>
          <ac:spMkLst>
            <pc:docMk/>
            <pc:sldMk cId="1021344854" sldId="268"/>
            <ac:spMk id="21" creationId="{64E94C49-E7D0-83DC-B1C2-A7AE2E62C1C2}"/>
          </ac:spMkLst>
        </pc:spChg>
        <pc:grpChg chg="add del">
          <ac:chgData name="Wagman, Amanda [NH]" userId="43163d03-ca3b-4782-98cb-e1f812caa4ec" providerId="ADAL" clId="{A049D3D1-DE23-4633-8FF3-36F7431A0D66}" dt="2023-11-02T18:17:24.329" v="4298"/>
          <ac:grpSpMkLst>
            <pc:docMk/>
            <pc:sldMk cId="1021344854" sldId="268"/>
            <ac:grpSpMk id="10" creationId="{05545017-2445-4AB3-95A6-48F17C802612}"/>
          </ac:grpSpMkLst>
        </pc:grpChg>
        <pc:grpChg chg="add del">
          <ac:chgData name="Wagman, Amanda [NH]" userId="43163d03-ca3b-4782-98cb-e1f812caa4ec" providerId="ADAL" clId="{A049D3D1-DE23-4633-8FF3-36F7431A0D66}" dt="2023-11-02T18:17:24.329" v="4298"/>
          <ac:grpSpMkLst>
            <pc:docMk/>
            <pc:sldMk cId="1021344854" sldId="268"/>
            <ac:grpSpMk id="16" creationId="{06B7259D-F2AD-42FE-B984-6D1D74321C5D}"/>
          </ac:grpSpMkLst>
        </pc:grpChg>
        <pc:graphicFrameChg chg="add del mod modGraphic">
          <ac:chgData name="Wagman, Amanda [NH]" userId="43163d03-ca3b-4782-98cb-e1f812caa4ec" providerId="ADAL" clId="{A049D3D1-DE23-4633-8FF3-36F7431A0D66}" dt="2023-11-02T18:18:24.539" v="4304" actId="478"/>
          <ac:graphicFrameMkLst>
            <pc:docMk/>
            <pc:sldMk cId="1021344854" sldId="268"/>
            <ac:graphicFrameMk id="9" creationId="{5E9A948B-27F8-787F-11E9-D7FAF0EF88C5}"/>
          </ac:graphicFrameMkLst>
        </pc:graphicFrameChg>
      </pc:sldChg>
      <pc:sldChg chg="addSp delSp modSp add mod ord modNotesTx">
        <pc:chgData name="Wagman, Amanda [NH]" userId="43163d03-ca3b-4782-98cb-e1f812caa4ec" providerId="ADAL" clId="{A049D3D1-DE23-4633-8FF3-36F7431A0D66}" dt="2023-11-02T22:43:28.146" v="6682" actId="20577"/>
        <pc:sldMkLst>
          <pc:docMk/>
          <pc:sldMk cId="3305751614" sldId="269"/>
        </pc:sldMkLst>
        <pc:spChg chg="add del mod">
          <ac:chgData name="Wagman, Amanda [NH]" userId="43163d03-ca3b-4782-98cb-e1f812caa4ec" providerId="ADAL" clId="{A049D3D1-DE23-4633-8FF3-36F7431A0D66}" dt="2023-11-02T18:31:58.736" v="4411"/>
          <ac:spMkLst>
            <pc:docMk/>
            <pc:sldMk cId="3305751614" sldId="269"/>
            <ac:spMk id="2" creationId="{7F1267D2-6D36-C5C3-A07F-67AFA5040378}"/>
          </ac:spMkLst>
        </pc:spChg>
        <pc:spChg chg="mod">
          <ac:chgData name="Wagman, Amanda [NH]" userId="43163d03-ca3b-4782-98cb-e1f812caa4ec" providerId="ADAL" clId="{A049D3D1-DE23-4633-8FF3-36F7431A0D66}" dt="2023-11-02T18:30:38.661" v="4407" actId="1076"/>
          <ac:spMkLst>
            <pc:docMk/>
            <pc:sldMk cId="3305751614" sldId="269"/>
            <ac:spMk id="3" creationId="{1036A434-818E-27E4-C342-807001CCB9C6}"/>
          </ac:spMkLst>
        </pc:spChg>
        <pc:spChg chg="add mod">
          <ac:chgData name="Wagman, Amanda [NH]" userId="43163d03-ca3b-4782-98cb-e1f812caa4ec" providerId="ADAL" clId="{A049D3D1-DE23-4633-8FF3-36F7431A0D66}" dt="2023-11-02T22:43:19.469" v="6680" actId="20577"/>
          <ac:spMkLst>
            <pc:docMk/>
            <pc:sldMk cId="3305751614" sldId="269"/>
            <ac:spMk id="4" creationId="{0F504B8A-048A-190C-6C42-BE479EA9782A}"/>
          </ac:spMkLst>
        </pc:spChg>
        <pc:spChg chg="mod">
          <ac:chgData name="Wagman, Amanda [NH]" userId="43163d03-ca3b-4782-98cb-e1f812caa4ec" providerId="ADAL" clId="{A049D3D1-DE23-4633-8FF3-36F7431A0D66}" dt="2023-11-02T18:41:12.756" v="4489" actId="20577"/>
          <ac:spMkLst>
            <pc:docMk/>
            <pc:sldMk cId="3305751614" sldId="269"/>
            <ac:spMk id="5" creationId="{64962383-7398-1162-F7FD-2EAD75D2AF2D}"/>
          </ac:spMkLst>
        </pc:spChg>
        <pc:spChg chg="mod">
          <ac:chgData name="Wagman, Amanda [NH]" userId="43163d03-ca3b-4782-98cb-e1f812caa4ec" providerId="ADAL" clId="{A049D3D1-DE23-4633-8FF3-36F7431A0D66}" dt="2023-11-02T18:40:32.380" v="4479" actId="20577"/>
          <ac:spMkLst>
            <pc:docMk/>
            <pc:sldMk cId="3305751614" sldId="269"/>
            <ac:spMk id="6" creationId="{F9AF2738-555C-68CC-A88B-A8E533EA3B2E}"/>
          </ac:spMkLst>
        </pc:spChg>
        <pc:spChg chg="mod">
          <ac:chgData name="Wagman, Amanda [NH]" userId="43163d03-ca3b-4782-98cb-e1f812caa4ec" providerId="ADAL" clId="{A049D3D1-DE23-4633-8FF3-36F7431A0D66}" dt="2023-11-02T22:43:28.146" v="6682" actId="20577"/>
          <ac:spMkLst>
            <pc:docMk/>
            <pc:sldMk cId="3305751614" sldId="269"/>
            <ac:spMk id="7" creationId="{1D001AAA-DCEB-9D3D-07DD-C9E94F49015A}"/>
          </ac:spMkLst>
        </pc:spChg>
      </pc:sldChg>
      <pc:sldChg chg="addSp delSp modSp new mod setBg modNotesTx">
        <pc:chgData name="Wagman, Amanda [NH]" userId="43163d03-ca3b-4782-98cb-e1f812caa4ec" providerId="ADAL" clId="{A049D3D1-DE23-4633-8FF3-36F7431A0D66}" dt="2023-11-02T22:45:00.108" v="6686" actId="2711"/>
        <pc:sldMkLst>
          <pc:docMk/>
          <pc:sldMk cId="2152726944" sldId="270"/>
        </pc:sldMkLst>
        <pc:spChg chg="mod">
          <ac:chgData name="Wagman, Amanda [NH]" userId="43163d03-ca3b-4782-98cb-e1f812caa4ec" providerId="ADAL" clId="{A049D3D1-DE23-4633-8FF3-36F7431A0D66}" dt="2023-11-02T18:50:58.465" v="5041" actId="20577"/>
          <ac:spMkLst>
            <pc:docMk/>
            <pc:sldMk cId="2152726944" sldId="270"/>
            <ac:spMk id="2" creationId="{B80CF975-60DE-2A36-E086-40C1CDCA85BE}"/>
          </ac:spMkLst>
        </pc:spChg>
        <pc:spChg chg="del mod">
          <ac:chgData name="Wagman, Amanda [NH]" userId="43163d03-ca3b-4782-98cb-e1f812caa4ec" providerId="ADAL" clId="{A049D3D1-DE23-4633-8FF3-36F7431A0D66}" dt="2023-11-02T18:50:37.952" v="4992" actId="26606"/>
          <ac:spMkLst>
            <pc:docMk/>
            <pc:sldMk cId="2152726944" sldId="270"/>
            <ac:spMk id="3" creationId="{CC9EC249-3D7D-E837-1DBF-5C23D531FB0D}"/>
          </ac:spMkLst>
        </pc:spChg>
        <pc:spChg chg="add del">
          <ac:chgData name="Wagman, Amanda [NH]" userId="43163d03-ca3b-4782-98cb-e1f812caa4ec" providerId="ADAL" clId="{A049D3D1-DE23-4633-8FF3-36F7431A0D66}" dt="2023-11-02T18:50:37.952" v="4992" actId="26606"/>
          <ac:spMkLst>
            <pc:docMk/>
            <pc:sldMk cId="2152726944" sldId="270"/>
            <ac:spMk id="8" creationId="{4BC99CB9-DDAD-44A2-8A1C-E3AF4E72DF5C}"/>
          </ac:spMkLst>
        </pc:spChg>
        <pc:spChg chg="add del">
          <ac:chgData name="Wagman, Amanda [NH]" userId="43163d03-ca3b-4782-98cb-e1f812caa4ec" providerId="ADAL" clId="{A049D3D1-DE23-4633-8FF3-36F7431A0D66}" dt="2023-11-02T18:50:37.952" v="4992" actId="26606"/>
          <ac:spMkLst>
            <pc:docMk/>
            <pc:sldMk cId="2152726944" sldId="270"/>
            <ac:spMk id="10" creationId="{64053CBF-3932-45FF-8285-EE5146085F3A}"/>
          </ac:spMkLst>
        </pc:spChg>
        <pc:spChg chg="add">
          <ac:chgData name="Wagman, Amanda [NH]" userId="43163d03-ca3b-4782-98cb-e1f812caa4ec" providerId="ADAL" clId="{A049D3D1-DE23-4633-8FF3-36F7431A0D66}" dt="2023-11-02T18:50:37.952" v="4992" actId="26606"/>
          <ac:spMkLst>
            <pc:docMk/>
            <pc:sldMk cId="2152726944" sldId="270"/>
            <ac:spMk id="28" creationId="{345A976A-8DE3-4B67-B94B-2044FDD12899}"/>
          </ac:spMkLst>
        </pc:spChg>
        <pc:spChg chg="add">
          <ac:chgData name="Wagman, Amanda [NH]" userId="43163d03-ca3b-4782-98cb-e1f812caa4ec" providerId="ADAL" clId="{A049D3D1-DE23-4633-8FF3-36F7431A0D66}" dt="2023-11-02T18:50:37.952" v="4992" actId="26606"/>
          <ac:spMkLst>
            <pc:docMk/>
            <pc:sldMk cId="2152726944" sldId="270"/>
            <ac:spMk id="30" creationId="{6EAAA1B9-2DDB-49C9-A037-A523D2F13C15}"/>
          </ac:spMkLst>
        </pc:spChg>
        <pc:grpChg chg="add del">
          <ac:chgData name="Wagman, Amanda [NH]" userId="43163d03-ca3b-4782-98cb-e1f812caa4ec" providerId="ADAL" clId="{A049D3D1-DE23-4633-8FF3-36F7431A0D66}" dt="2023-11-02T18:50:37.952" v="4992" actId="26606"/>
          <ac:grpSpMkLst>
            <pc:docMk/>
            <pc:sldMk cId="2152726944" sldId="270"/>
            <ac:grpSpMk id="12" creationId="{2E751C04-BEA6-446B-A678-9C74819EBD4C}"/>
          </ac:grpSpMkLst>
        </pc:grpChg>
        <pc:grpChg chg="add del">
          <ac:chgData name="Wagman, Amanda [NH]" userId="43163d03-ca3b-4782-98cb-e1f812caa4ec" providerId="ADAL" clId="{A049D3D1-DE23-4633-8FF3-36F7431A0D66}" dt="2023-11-02T18:50:37.952" v="4992" actId="26606"/>
          <ac:grpSpMkLst>
            <pc:docMk/>
            <pc:sldMk cId="2152726944" sldId="270"/>
            <ac:grpSpMk id="18" creationId="{B63ACBA3-DEFD-4C6D-BBA0-64468FA99C2D}"/>
          </ac:grpSpMkLst>
        </pc:grpChg>
        <pc:grpChg chg="add">
          <ac:chgData name="Wagman, Amanda [NH]" userId="43163d03-ca3b-4782-98cb-e1f812caa4ec" providerId="ADAL" clId="{A049D3D1-DE23-4633-8FF3-36F7431A0D66}" dt="2023-11-02T18:50:37.952" v="4992" actId="26606"/>
          <ac:grpSpMkLst>
            <pc:docMk/>
            <pc:sldMk cId="2152726944" sldId="270"/>
            <ac:grpSpMk id="32" creationId="{B441F8D5-EBCE-4FB9-91A9-3425971C1F99}"/>
          </ac:grpSpMkLst>
        </pc:grpChg>
        <pc:grpChg chg="add">
          <ac:chgData name="Wagman, Amanda [NH]" userId="43163d03-ca3b-4782-98cb-e1f812caa4ec" providerId="ADAL" clId="{A049D3D1-DE23-4633-8FF3-36F7431A0D66}" dt="2023-11-02T18:50:37.952" v="4992" actId="26606"/>
          <ac:grpSpMkLst>
            <pc:docMk/>
            <pc:sldMk cId="2152726944" sldId="270"/>
            <ac:grpSpMk id="38" creationId="{08701F99-7E4C-4B92-A4B5-307CDFB7A4DE}"/>
          </ac:grpSpMkLst>
        </pc:grpChg>
        <pc:graphicFrameChg chg="add mod">
          <ac:chgData name="Wagman, Amanda [NH]" userId="43163d03-ca3b-4782-98cb-e1f812caa4ec" providerId="ADAL" clId="{A049D3D1-DE23-4633-8FF3-36F7431A0D66}" dt="2023-11-02T22:45:00.108" v="6686" actId="2711"/>
          <ac:graphicFrameMkLst>
            <pc:docMk/>
            <pc:sldMk cId="2152726944" sldId="270"/>
            <ac:graphicFrameMk id="24" creationId="{8FD2F400-B398-DE72-513E-F417D0D77EF7}"/>
          </ac:graphicFrameMkLst>
        </pc:graphicFrameChg>
      </pc:sldChg>
      <pc:sldChg chg="addSp delSp modSp new mod setBg">
        <pc:chgData name="Wagman, Amanda [NH]" userId="43163d03-ca3b-4782-98cb-e1f812caa4ec" providerId="ADAL" clId="{A049D3D1-DE23-4633-8FF3-36F7431A0D66}" dt="2023-11-02T22:39:46.576" v="6641" actId="1076"/>
        <pc:sldMkLst>
          <pc:docMk/>
          <pc:sldMk cId="932401579" sldId="271"/>
        </pc:sldMkLst>
        <pc:spChg chg="mod">
          <ac:chgData name="Wagman, Amanda [NH]" userId="43163d03-ca3b-4782-98cb-e1f812caa4ec" providerId="ADAL" clId="{A049D3D1-DE23-4633-8FF3-36F7431A0D66}" dt="2023-11-02T22:39:46.576" v="6641" actId="1076"/>
          <ac:spMkLst>
            <pc:docMk/>
            <pc:sldMk cId="932401579" sldId="271"/>
            <ac:spMk id="2" creationId="{5E057159-0FAA-D528-B224-9349077586B2}"/>
          </ac:spMkLst>
        </pc:spChg>
        <pc:spChg chg="del mod">
          <ac:chgData name="Wagman, Amanda [NH]" userId="43163d03-ca3b-4782-98cb-e1f812caa4ec" providerId="ADAL" clId="{A049D3D1-DE23-4633-8FF3-36F7431A0D66}" dt="2023-11-02T18:57:52.480" v="5083" actId="478"/>
          <ac:spMkLst>
            <pc:docMk/>
            <pc:sldMk cId="932401579" sldId="271"/>
            <ac:spMk id="3" creationId="{9E5A41B9-C126-DE02-CB8C-837495FEC323}"/>
          </ac:spMkLst>
        </pc:spChg>
        <pc:spChg chg="add mod">
          <ac:chgData name="Wagman, Amanda [NH]" userId="43163d03-ca3b-4782-98cb-e1f812caa4ec" providerId="ADAL" clId="{A049D3D1-DE23-4633-8FF3-36F7431A0D66}" dt="2023-11-02T21:45:42.758" v="6639" actId="20577"/>
          <ac:spMkLst>
            <pc:docMk/>
            <pc:sldMk cId="932401579" sldId="271"/>
            <ac:spMk id="3" creationId="{9F338071-7C53-738C-5A84-EB2100BC6925}"/>
          </ac:spMkLst>
        </pc:spChg>
        <pc:spChg chg="add">
          <ac:chgData name="Wagman, Amanda [NH]" userId="43163d03-ca3b-4782-98cb-e1f812caa4ec" providerId="ADAL" clId="{A049D3D1-DE23-4633-8FF3-36F7431A0D66}" dt="2023-11-02T18:57:49.321" v="5082" actId="26606"/>
          <ac:spMkLst>
            <pc:docMk/>
            <pc:sldMk cId="932401579" sldId="271"/>
            <ac:spMk id="8" creationId="{43C823D3-D619-407C-89E0-C6F6B1E7A42A}"/>
          </ac:spMkLst>
        </pc:spChg>
        <pc:spChg chg="add">
          <ac:chgData name="Wagman, Amanda [NH]" userId="43163d03-ca3b-4782-98cb-e1f812caa4ec" providerId="ADAL" clId="{A049D3D1-DE23-4633-8FF3-36F7431A0D66}" dt="2023-11-02T18:57:49.321" v="5082" actId="26606"/>
          <ac:spMkLst>
            <pc:docMk/>
            <pc:sldMk cId="932401579" sldId="271"/>
            <ac:spMk id="10" creationId="{047F8E3E-2FFA-4A0F-B3C7-E57ADDCFB415}"/>
          </ac:spMkLst>
        </pc:spChg>
        <pc:grpChg chg="add">
          <ac:chgData name="Wagman, Amanda [NH]" userId="43163d03-ca3b-4782-98cb-e1f812caa4ec" providerId="ADAL" clId="{A049D3D1-DE23-4633-8FF3-36F7431A0D66}" dt="2023-11-02T18:57:49.321" v="5082" actId="26606"/>
          <ac:grpSpMkLst>
            <pc:docMk/>
            <pc:sldMk cId="932401579" sldId="271"/>
            <ac:grpSpMk id="12" creationId="{33D939F1-7ABE-4D0E-946A-43F37F556AFD}"/>
          </ac:grpSpMkLst>
        </pc:grpChg>
        <pc:grpChg chg="add">
          <ac:chgData name="Wagman, Amanda [NH]" userId="43163d03-ca3b-4782-98cb-e1f812caa4ec" providerId="ADAL" clId="{A049D3D1-DE23-4633-8FF3-36F7431A0D66}" dt="2023-11-02T18:57:49.321" v="5082" actId="26606"/>
          <ac:grpSpMkLst>
            <pc:docMk/>
            <pc:sldMk cId="932401579" sldId="271"/>
            <ac:grpSpMk id="18" creationId="{9DB3963A-4187-4A72-9DA4-CA6BADE22931}"/>
          </ac:grpSpMkLst>
        </pc:grpChg>
        <pc:picChg chg="add mod">
          <ac:chgData name="Wagman, Amanda [NH]" userId="43163d03-ca3b-4782-98cb-e1f812caa4ec" providerId="ADAL" clId="{A049D3D1-DE23-4633-8FF3-36F7431A0D66}" dt="2023-11-02T21:45:49.671" v="6640" actId="1076"/>
          <ac:picMkLst>
            <pc:docMk/>
            <pc:sldMk cId="932401579" sldId="271"/>
            <ac:picMk id="5" creationId="{2EAE53A4-DDB6-F6D0-3EED-143B0705FB01}"/>
          </ac:picMkLst>
        </pc:picChg>
      </pc:sldChg>
      <pc:sldChg chg="addSp delSp modSp new mod ord setBg">
        <pc:chgData name="Wagman, Amanda [NH]" userId="43163d03-ca3b-4782-98cb-e1f812caa4ec" providerId="ADAL" clId="{A049D3D1-DE23-4633-8FF3-36F7431A0D66}" dt="2023-11-02T21:33:07.507" v="6382" actId="20577"/>
        <pc:sldMkLst>
          <pc:docMk/>
          <pc:sldMk cId="4074826332" sldId="272"/>
        </pc:sldMkLst>
        <pc:spChg chg="del mod">
          <ac:chgData name="Wagman, Amanda [NH]" userId="43163d03-ca3b-4782-98cb-e1f812caa4ec" providerId="ADAL" clId="{A049D3D1-DE23-4633-8FF3-36F7431A0D66}" dt="2023-11-02T20:58:31.849" v="5490" actId="478"/>
          <ac:spMkLst>
            <pc:docMk/>
            <pc:sldMk cId="4074826332" sldId="272"/>
            <ac:spMk id="2" creationId="{8FA4CDD2-03BE-6BD9-4A18-DBA659C57620}"/>
          </ac:spMkLst>
        </pc:spChg>
        <pc:spChg chg="del">
          <ac:chgData name="Wagman, Amanda [NH]" userId="43163d03-ca3b-4782-98cb-e1f812caa4ec" providerId="ADAL" clId="{A049D3D1-DE23-4633-8FF3-36F7431A0D66}" dt="2023-11-02T20:52:13.550" v="5166" actId="26606"/>
          <ac:spMkLst>
            <pc:docMk/>
            <pc:sldMk cId="4074826332" sldId="272"/>
            <ac:spMk id="3" creationId="{87F626C0-97C4-6A33-AC61-9C36FE26994F}"/>
          </ac:spMkLst>
        </pc:spChg>
        <pc:spChg chg="add del mod">
          <ac:chgData name="Wagman, Amanda [NH]" userId="43163d03-ca3b-4782-98cb-e1f812caa4ec" providerId="ADAL" clId="{A049D3D1-DE23-4633-8FF3-36F7431A0D66}" dt="2023-11-02T20:58:27.828" v="5488" actId="478"/>
          <ac:spMkLst>
            <pc:docMk/>
            <pc:sldMk cId="4074826332" sldId="272"/>
            <ac:spMk id="4" creationId="{6F0C2C9C-4546-ADEE-6BA0-FF5BAE763474}"/>
          </ac:spMkLst>
        </pc:spChg>
        <pc:spChg chg="add del mod">
          <ac:chgData name="Wagman, Amanda [NH]" userId="43163d03-ca3b-4782-98cb-e1f812caa4ec" providerId="ADAL" clId="{A049D3D1-DE23-4633-8FF3-36F7431A0D66}" dt="2023-11-02T21:03:35.796" v="5503" actId="478"/>
          <ac:spMkLst>
            <pc:docMk/>
            <pc:sldMk cId="4074826332" sldId="272"/>
            <ac:spMk id="5" creationId="{C0A05150-C540-A9CE-8498-9389A4816470}"/>
          </ac:spMkLst>
        </pc:spChg>
        <pc:spChg chg="add del mod">
          <ac:chgData name="Wagman, Amanda [NH]" userId="43163d03-ca3b-4782-98cb-e1f812caa4ec" providerId="ADAL" clId="{A049D3D1-DE23-4633-8FF3-36F7431A0D66}" dt="2023-11-02T20:58:33.572" v="5491" actId="478"/>
          <ac:spMkLst>
            <pc:docMk/>
            <pc:sldMk cId="4074826332" sldId="272"/>
            <ac:spMk id="7" creationId="{942CD0F1-4821-72EA-E0C3-873617505D31}"/>
          </ac:spMkLst>
        </pc:spChg>
        <pc:spChg chg="add">
          <ac:chgData name="Wagman, Amanda [NH]" userId="43163d03-ca3b-4782-98cb-e1f812caa4ec" providerId="ADAL" clId="{A049D3D1-DE23-4633-8FF3-36F7431A0D66}" dt="2023-11-02T20:52:13.550" v="5166" actId="26606"/>
          <ac:spMkLst>
            <pc:docMk/>
            <pc:sldMk cId="4074826332" sldId="272"/>
            <ac:spMk id="8" creationId="{5A292AEA-2528-46C0-B426-95822B6141FB}"/>
          </ac:spMkLst>
        </pc:spChg>
        <pc:spChg chg="add">
          <ac:chgData name="Wagman, Amanda [NH]" userId="43163d03-ca3b-4782-98cb-e1f812caa4ec" providerId="ADAL" clId="{A049D3D1-DE23-4633-8FF3-36F7431A0D66}" dt="2023-11-02T20:52:13.550" v="5166" actId="26606"/>
          <ac:spMkLst>
            <pc:docMk/>
            <pc:sldMk cId="4074826332" sldId="272"/>
            <ac:spMk id="10" creationId="{D8B7B198-E4DF-43CD-AD8C-199884323745}"/>
          </ac:spMkLst>
        </pc:spChg>
        <pc:spChg chg="add">
          <ac:chgData name="Wagman, Amanda [NH]" userId="43163d03-ca3b-4782-98cb-e1f812caa4ec" providerId="ADAL" clId="{A049D3D1-DE23-4633-8FF3-36F7431A0D66}" dt="2023-11-02T20:52:13.550" v="5166" actId="26606"/>
          <ac:spMkLst>
            <pc:docMk/>
            <pc:sldMk cId="4074826332" sldId="272"/>
            <ac:spMk id="12" creationId="{2BE67753-EA0E-4819-8D22-0B6600CF7231}"/>
          </ac:spMkLst>
        </pc:spChg>
        <pc:spChg chg="add mod">
          <ac:chgData name="Wagman, Amanda [NH]" userId="43163d03-ca3b-4782-98cb-e1f812caa4ec" providerId="ADAL" clId="{A049D3D1-DE23-4633-8FF3-36F7431A0D66}" dt="2023-11-02T21:24:26.156" v="6069" actId="1076"/>
          <ac:spMkLst>
            <pc:docMk/>
            <pc:sldMk cId="4074826332" sldId="272"/>
            <ac:spMk id="13" creationId="{54DEA374-891F-755F-1DCA-1F9E36C2B0A2}"/>
          </ac:spMkLst>
        </pc:spChg>
        <pc:spChg chg="add del mod">
          <ac:chgData name="Wagman, Amanda [NH]" userId="43163d03-ca3b-4782-98cb-e1f812caa4ec" providerId="ADAL" clId="{A049D3D1-DE23-4633-8FF3-36F7431A0D66}" dt="2023-11-02T21:09:49.485" v="5572" actId="478"/>
          <ac:spMkLst>
            <pc:docMk/>
            <pc:sldMk cId="4074826332" sldId="272"/>
            <ac:spMk id="35" creationId="{3C411A5A-9DCB-3C53-9003-DDE1ACD92849}"/>
          </ac:spMkLst>
        </pc:spChg>
        <pc:spChg chg="add mod">
          <ac:chgData name="Wagman, Amanda [NH]" userId="43163d03-ca3b-4782-98cb-e1f812caa4ec" providerId="ADAL" clId="{A049D3D1-DE23-4633-8FF3-36F7431A0D66}" dt="2023-11-02T21:24:36.167" v="6071" actId="1076"/>
          <ac:spMkLst>
            <pc:docMk/>
            <pc:sldMk cId="4074826332" sldId="272"/>
            <ac:spMk id="36" creationId="{B910BB7A-6713-B17F-4A9E-D6FFE59CBE36}"/>
          </ac:spMkLst>
        </pc:spChg>
        <pc:spChg chg="add mod">
          <ac:chgData name="Wagman, Amanda [NH]" userId="43163d03-ca3b-4782-98cb-e1f812caa4ec" providerId="ADAL" clId="{A049D3D1-DE23-4633-8FF3-36F7431A0D66}" dt="2023-11-02T21:25:01.020" v="6090" actId="1076"/>
          <ac:spMkLst>
            <pc:docMk/>
            <pc:sldMk cId="4074826332" sldId="272"/>
            <ac:spMk id="43" creationId="{6894313A-D157-2824-7915-F2CBEE67C7C2}"/>
          </ac:spMkLst>
        </pc:spChg>
        <pc:spChg chg="add mod">
          <ac:chgData name="Wagman, Amanda [NH]" userId="43163d03-ca3b-4782-98cb-e1f812caa4ec" providerId="ADAL" clId="{A049D3D1-DE23-4633-8FF3-36F7431A0D66}" dt="2023-11-02T21:26:00.058" v="6128" actId="1076"/>
          <ac:spMkLst>
            <pc:docMk/>
            <pc:sldMk cId="4074826332" sldId="272"/>
            <ac:spMk id="44" creationId="{90302288-692E-E03C-D506-C1164F95D6E6}"/>
          </ac:spMkLst>
        </pc:spChg>
        <pc:spChg chg="add mod">
          <ac:chgData name="Wagman, Amanda [NH]" userId="43163d03-ca3b-4782-98cb-e1f812caa4ec" providerId="ADAL" clId="{A049D3D1-DE23-4633-8FF3-36F7431A0D66}" dt="2023-11-02T21:14:46.160" v="5668" actId="1076"/>
          <ac:spMkLst>
            <pc:docMk/>
            <pc:sldMk cId="4074826332" sldId="272"/>
            <ac:spMk id="45" creationId="{251656C7-5DA2-E646-B499-371DB01472AF}"/>
          </ac:spMkLst>
        </pc:spChg>
        <pc:spChg chg="add mod">
          <ac:chgData name="Wagman, Amanda [NH]" userId="43163d03-ca3b-4782-98cb-e1f812caa4ec" providerId="ADAL" clId="{A049D3D1-DE23-4633-8FF3-36F7431A0D66}" dt="2023-11-02T21:25:28.575" v="6124" actId="1076"/>
          <ac:spMkLst>
            <pc:docMk/>
            <pc:sldMk cId="4074826332" sldId="272"/>
            <ac:spMk id="48" creationId="{C8447754-5159-72AF-7132-73FD792D6F03}"/>
          </ac:spMkLst>
        </pc:spChg>
        <pc:spChg chg="add mod">
          <ac:chgData name="Wagman, Amanda [NH]" userId="43163d03-ca3b-4782-98cb-e1f812caa4ec" providerId="ADAL" clId="{A049D3D1-DE23-4633-8FF3-36F7431A0D66}" dt="2023-11-02T21:26:03.916" v="6129" actId="1076"/>
          <ac:spMkLst>
            <pc:docMk/>
            <pc:sldMk cId="4074826332" sldId="272"/>
            <ac:spMk id="49" creationId="{05CDC5FA-80E4-82A9-6677-4D1BF87F7DB7}"/>
          </ac:spMkLst>
        </pc:spChg>
        <pc:spChg chg="add mod">
          <ac:chgData name="Wagman, Amanda [NH]" userId="43163d03-ca3b-4782-98cb-e1f812caa4ec" providerId="ADAL" clId="{A049D3D1-DE23-4633-8FF3-36F7431A0D66}" dt="2023-11-02T21:19:22.357" v="6003" actId="1076"/>
          <ac:spMkLst>
            <pc:docMk/>
            <pc:sldMk cId="4074826332" sldId="272"/>
            <ac:spMk id="50" creationId="{FBDA1E96-A203-815C-EA5B-322B8963E959}"/>
          </ac:spMkLst>
        </pc:spChg>
        <pc:spChg chg="add mod">
          <ac:chgData name="Wagman, Amanda [NH]" userId="43163d03-ca3b-4782-98cb-e1f812caa4ec" providerId="ADAL" clId="{A049D3D1-DE23-4633-8FF3-36F7431A0D66}" dt="2023-11-02T21:27:04.104" v="6133" actId="207"/>
          <ac:spMkLst>
            <pc:docMk/>
            <pc:sldMk cId="4074826332" sldId="272"/>
            <ac:spMk id="51" creationId="{E294F2B0-A456-F347-75F6-28C444DD87E5}"/>
          </ac:spMkLst>
        </pc:spChg>
        <pc:spChg chg="add mod">
          <ac:chgData name="Wagman, Amanda [NH]" userId="43163d03-ca3b-4782-98cb-e1f812caa4ec" providerId="ADAL" clId="{A049D3D1-DE23-4633-8FF3-36F7431A0D66}" dt="2023-11-02T21:33:07.507" v="6382" actId="20577"/>
          <ac:spMkLst>
            <pc:docMk/>
            <pc:sldMk cId="4074826332" sldId="272"/>
            <ac:spMk id="56" creationId="{6789CF54-ECB5-66FF-41EA-DD64DC6AC41E}"/>
          </ac:spMkLst>
        </pc:spChg>
        <pc:grpChg chg="add">
          <ac:chgData name="Wagman, Amanda [NH]" userId="43163d03-ca3b-4782-98cb-e1f812caa4ec" providerId="ADAL" clId="{A049D3D1-DE23-4633-8FF3-36F7431A0D66}" dt="2023-11-02T20:52:13.550" v="5166" actId="26606"/>
          <ac:grpSpMkLst>
            <pc:docMk/>
            <pc:sldMk cId="4074826332" sldId="272"/>
            <ac:grpSpMk id="14" creationId="{D76D63AC-0421-45EC-B383-E79A61A78C6B}"/>
          </ac:grpSpMkLst>
        </pc:grpChg>
        <pc:grpChg chg="add">
          <ac:chgData name="Wagman, Amanda [NH]" userId="43163d03-ca3b-4782-98cb-e1f812caa4ec" providerId="ADAL" clId="{A049D3D1-DE23-4633-8FF3-36F7431A0D66}" dt="2023-11-02T20:52:13.550" v="5166" actId="26606"/>
          <ac:grpSpMkLst>
            <pc:docMk/>
            <pc:sldMk cId="4074826332" sldId="272"/>
            <ac:grpSpMk id="23" creationId="{87F87F1B-42BA-4AC7-A4E2-41544DDB2CE3}"/>
          </ac:grpSpMkLst>
        </pc:grpChg>
        <pc:grpChg chg="add">
          <ac:chgData name="Wagman, Amanda [NH]" userId="43163d03-ca3b-4782-98cb-e1f812caa4ec" providerId="ADAL" clId="{A049D3D1-DE23-4633-8FF3-36F7431A0D66}" dt="2023-11-02T20:52:13.550" v="5166" actId="26606"/>
          <ac:grpSpMkLst>
            <pc:docMk/>
            <pc:sldMk cId="4074826332" sldId="272"/>
            <ac:grpSpMk id="29" creationId="{967346A5-7569-4F15-AB5D-BE3DADF192C0}"/>
          </ac:grpSpMkLst>
        </pc:grpChg>
        <pc:picChg chg="add del mod">
          <ac:chgData name="Wagman, Amanda [NH]" userId="43163d03-ca3b-4782-98cb-e1f812caa4ec" providerId="ADAL" clId="{A049D3D1-DE23-4633-8FF3-36F7431A0D66}" dt="2023-11-02T21:08:04.718" v="5560" actId="478"/>
          <ac:picMkLst>
            <pc:docMk/>
            <pc:sldMk cId="4074826332" sldId="272"/>
            <ac:picMk id="9" creationId="{E20C74D7-6EA5-6D56-6C57-ED32BA42FE70}"/>
          </ac:picMkLst>
        </pc:picChg>
        <pc:picChg chg="add del mod">
          <ac:chgData name="Wagman, Amanda [NH]" userId="43163d03-ca3b-4782-98cb-e1f812caa4ec" providerId="ADAL" clId="{A049D3D1-DE23-4633-8FF3-36F7431A0D66}" dt="2023-11-02T21:07:09.808" v="5514" actId="478"/>
          <ac:picMkLst>
            <pc:docMk/>
            <pc:sldMk cId="4074826332" sldId="272"/>
            <ac:picMk id="11" creationId="{4C87F20F-E003-3B20-5DB9-099345AEF87C}"/>
          </ac:picMkLst>
        </pc:picChg>
        <pc:picChg chg="add mod">
          <ac:chgData name="Wagman, Amanda [NH]" userId="43163d03-ca3b-4782-98cb-e1f812caa4ec" providerId="ADAL" clId="{A049D3D1-DE23-4633-8FF3-36F7431A0D66}" dt="2023-11-02T21:09:53.813" v="5573" actId="1076"/>
          <ac:picMkLst>
            <pc:docMk/>
            <pc:sldMk cId="4074826332" sldId="272"/>
            <ac:picMk id="22" creationId="{38504BC3-EEE1-757F-139D-C6983A05C008}"/>
          </ac:picMkLst>
        </pc:picChg>
        <pc:cxnChg chg="add del mod">
          <ac:chgData name="Wagman, Amanda [NH]" userId="43163d03-ca3b-4782-98cb-e1f812caa4ec" providerId="ADAL" clId="{A049D3D1-DE23-4633-8FF3-36F7431A0D66}" dt="2023-11-02T21:19:45.726" v="6004" actId="478"/>
          <ac:cxnSpMkLst>
            <pc:docMk/>
            <pc:sldMk cId="4074826332" sldId="272"/>
            <ac:cxnSpMk id="34" creationId="{281FAE71-AA5D-2BB9-3804-A0EBA3A7AADC}"/>
          </ac:cxnSpMkLst>
        </pc:cxnChg>
        <pc:cxnChg chg="add mod">
          <ac:chgData name="Wagman, Amanda [NH]" userId="43163d03-ca3b-4782-98cb-e1f812caa4ec" providerId="ADAL" clId="{A049D3D1-DE23-4633-8FF3-36F7431A0D66}" dt="2023-11-02T21:12:23.539" v="5622" actId="1076"/>
          <ac:cxnSpMkLst>
            <pc:docMk/>
            <pc:sldMk cId="4074826332" sldId="272"/>
            <ac:cxnSpMk id="38" creationId="{32DE4678-C9AD-C2F6-BF05-5F0EDC7D5372}"/>
          </ac:cxnSpMkLst>
        </pc:cxnChg>
        <pc:cxnChg chg="add del mod">
          <ac:chgData name="Wagman, Amanda [NH]" userId="43163d03-ca3b-4782-98cb-e1f812caa4ec" providerId="ADAL" clId="{A049D3D1-DE23-4633-8FF3-36F7431A0D66}" dt="2023-11-02T21:15:00.303" v="5669" actId="478"/>
          <ac:cxnSpMkLst>
            <pc:docMk/>
            <pc:sldMk cId="4074826332" sldId="272"/>
            <ac:cxnSpMk id="40" creationId="{694B5261-8C4F-E472-0CD8-88BD0C4CED1E}"/>
          </ac:cxnSpMkLst>
        </pc:cxnChg>
        <pc:cxnChg chg="add mod">
          <ac:chgData name="Wagman, Amanda [NH]" userId="43163d03-ca3b-4782-98cb-e1f812caa4ec" providerId="ADAL" clId="{A049D3D1-DE23-4633-8FF3-36F7431A0D66}" dt="2023-11-02T21:12:29.336" v="5624" actId="1076"/>
          <ac:cxnSpMkLst>
            <pc:docMk/>
            <pc:sldMk cId="4074826332" sldId="272"/>
            <ac:cxnSpMk id="42" creationId="{97229D07-21B8-81B9-89D1-E8393B0D6AA2}"/>
          </ac:cxnSpMkLst>
        </pc:cxnChg>
        <pc:cxnChg chg="add mod">
          <ac:chgData name="Wagman, Amanda [NH]" userId="43163d03-ca3b-4782-98cb-e1f812caa4ec" providerId="ADAL" clId="{A049D3D1-DE23-4633-8FF3-36F7431A0D66}" dt="2023-11-02T21:25:57.953" v="6127" actId="1076"/>
          <ac:cxnSpMkLst>
            <pc:docMk/>
            <pc:sldMk cId="4074826332" sldId="272"/>
            <ac:cxnSpMk id="47" creationId="{FEBF2870-D5FB-637B-8456-6228C600A523}"/>
          </ac:cxnSpMkLst>
        </pc:cxnChg>
        <pc:cxnChg chg="add mod">
          <ac:chgData name="Wagman, Amanda [NH]" userId="43163d03-ca3b-4782-98cb-e1f812caa4ec" providerId="ADAL" clId="{A049D3D1-DE23-4633-8FF3-36F7431A0D66}" dt="2023-11-02T21:26:12.971" v="6130" actId="1076"/>
          <ac:cxnSpMkLst>
            <pc:docMk/>
            <pc:sldMk cId="4074826332" sldId="272"/>
            <ac:cxnSpMk id="53" creationId="{318C4E97-E06E-F41D-A7E5-8BFA7D153FD1}"/>
          </ac:cxnSpMkLst>
        </pc:cxnChg>
        <pc:cxnChg chg="add">
          <ac:chgData name="Wagman, Amanda [NH]" userId="43163d03-ca3b-4782-98cb-e1f812caa4ec" providerId="ADAL" clId="{A049D3D1-DE23-4633-8FF3-36F7431A0D66}" dt="2023-11-02T21:26:29.610" v="6131" actId="11529"/>
          <ac:cxnSpMkLst>
            <pc:docMk/>
            <pc:sldMk cId="4074826332" sldId="272"/>
            <ac:cxnSpMk id="55" creationId="{2A73E897-5211-5AF8-FD8F-DD7E5994AE22}"/>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ata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1.svg"/><Relationship Id="rId5" Type="http://schemas.openxmlformats.org/officeDocument/2006/relationships/image" Target="../media/image8.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1.svg"/><Relationship Id="rId5" Type="http://schemas.openxmlformats.org/officeDocument/2006/relationships/image" Target="../media/image8.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B80C-9677-4671-B678-69A80B33B2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4AB7875-0D33-442B-81D8-27FF83327211}">
      <dgm:prSet/>
      <dgm:spPr/>
      <dgm:t>
        <a:bodyPr/>
        <a:lstStyle/>
        <a:p>
          <a:pPr>
            <a:lnSpc>
              <a:spcPct val="100000"/>
            </a:lnSpc>
          </a:pPr>
          <a:r>
            <a:rPr lang="en-US"/>
            <a:t>“Nursing Caries”</a:t>
          </a:r>
        </a:p>
      </dgm:t>
    </dgm:pt>
    <dgm:pt modelId="{9920AF16-491D-42F6-AED2-4602360BA498}" type="parTrans" cxnId="{B99D8ACA-68CA-48D9-9159-934A0388745F}">
      <dgm:prSet/>
      <dgm:spPr/>
      <dgm:t>
        <a:bodyPr/>
        <a:lstStyle/>
        <a:p>
          <a:endParaRPr lang="en-US"/>
        </a:p>
      </dgm:t>
    </dgm:pt>
    <dgm:pt modelId="{0060A2D4-C0CB-4E3C-82C7-01D6ED5E63D8}" type="sibTrans" cxnId="{B99D8ACA-68CA-48D9-9159-934A0388745F}">
      <dgm:prSet/>
      <dgm:spPr/>
      <dgm:t>
        <a:bodyPr/>
        <a:lstStyle/>
        <a:p>
          <a:endParaRPr lang="en-US"/>
        </a:p>
      </dgm:t>
    </dgm:pt>
    <dgm:pt modelId="{80CCA4E7-0236-47AC-8508-9A6DD5072CEE}">
      <dgm:prSet/>
      <dgm:spPr/>
      <dgm:t>
        <a:bodyPr/>
        <a:lstStyle/>
        <a:p>
          <a:pPr>
            <a:lnSpc>
              <a:spcPct val="100000"/>
            </a:lnSpc>
          </a:pPr>
          <a:r>
            <a:rPr lang="en-US" dirty="0"/>
            <a:t>“Baby Bottle Syndrome”</a:t>
          </a:r>
        </a:p>
      </dgm:t>
    </dgm:pt>
    <dgm:pt modelId="{A8790A02-CD9F-4480-A9CC-2BED6E029D64}" type="parTrans" cxnId="{77FE7BC1-35FA-4A4D-8AA7-290D4A837C6F}">
      <dgm:prSet/>
      <dgm:spPr/>
      <dgm:t>
        <a:bodyPr/>
        <a:lstStyle/>
        <a:p>
          <a:endParaRPr lang="en-US"/>
        </a:p>
      </dgm:t>
    </dgm:pt>
    <dgm:pt modelId="{07FD20B9-AD5A-4B53-9865-DD3059F09A6A}" type="sibTrans" cxnId="{77FE7BC1-35FA-4A4D-8AA7-290D4A837C6F}">
      <dgm:prSet/>
      <dgm:spPr/>
      <dgm:t>
        <a:bodyPr/>
        <a:lstStyle/>
        <a:p>
          <a:endParaRPr lang="en-US"/>
        </a:p>
      </dgm:t>
    </dgm:pt>
    <dgm:pt modelId="{0F25A0C2-A880-4DC6-A96D-97D075169758}">
      <dgm:prSet/>
      <dgm:spPr/>
      <dgm:t>
        <a:bodyPr/>
        <a:lstStyle/>
        <a:p>
          <a:pPr>
            <a:lnSpc>
              <a:spcPct val="100000"/>
            </a:lnSpc>
          </a:pPr>
          <a:r>
            <a:rPr lang="en-US" dirty="0"/>
            <a:t>“Bottle Mouth Syndrome”</a:t>
          </a:r>
        </a:p>
      </dgm:t>
    </dgm:pt>
    <dgm:pt modelId="{6F49BFDB-3D1E-44BF-A935-8F744D107B6E}" type="parTrans" cxnId="{876F99CD-00F4-468B-8DE6-BE680A5231F9}">
      <dgm:prSet/>
      <dgm:spPr/>
      <dgm:t>
        <a:bodyPr/>
        <a:lstStyle/>
        <a:p>
          <a:endParaRPr lang="en-US"/>
        </a:p>
      </dgm:t>
    </dgm:pt>
    <dgm:pt modelId="{6A5A3536-4C8E-4400-8794-7B5D8235785F}" type="sibTrans" cxnId="{876F99CD-00F4-468B-8DE6-BE680A5231F9}">
      <dgm:prSet/>
      <dgm:spPr/>
      <dgm:t>
        <a:bodyPr/>
        <a:lstStyle/>
        <a:p>
          <a:endParaRPr lang="en-US"/>
        </a:p>
      </dgm:t>
    </dgm:pt>
    <dgm:pt modelId="{839DB794-DABC-4AC1-A8CE-4FDD7DB41C0B}">
      <dgm:prSet/>
      <dgm:spPr/>
      <dgm:t>
        <a:bodyPr/>
        <a:lstStyle/>
        <a:p>
          <a:pPr>
            <a:lnSpc>
              <a:spcPct val="100000"/>
            </a:lnSpc>
          </a:pPr>
          <a:r>
            <a:rPr lang="en-US" dirty="0"/>
            <a:t>“Rampant Caries”</a:t>
          </a:r>
        </a:p>
      </dgm:t>
    </dgm:pt>
    <dgm:pt modelId="{EEDBB013-D4E1-4972-8142-9CAEAAB42CBA}" type="parTrans" cxnId="{81119990-3C26-4F87-8EE2-11C7088524F7}">
      <dgm:prSet/>
      <dgm:spPr/>
      <dgm:t>
        <a:bodyPr/>
        <a:lstStyle/>
        <a:p>
          <a:endParaRPr lang="en-US"/>
        </a:p>
      </dgm:t>
    </dgm:pt>
    <dgm:pt modelId="{EE52473B-74D7-43A8-8456-74CE83EBB2EB}" type="sibTrans" cxnId="{81119990-3C26-4F87-8EE2-11C7088524F7}">
      <dgm:prSet/>
      <dgm:spPr/>
      <dgm:t>
        <a:bodyPr/>
        <a:lstStyle/>
        <a:p>
          <a:endParaRPr lang="en-US"/>
        </a:p>
      </dgm:t>
    </dgm:pt>
    <dgm:pt modelId="{9C3F5C70-1FAF-4188-939C-886AEE6AD1E9}" type="pres">
      <dgm:prSet presAssocID="{C08DB80C-9677-4671-B678-69A80B33B27A}" presName="root" presStyleCnt="0">
        <dgm:presLayoutVars>
          <dgm:dir/>
          <dgm:resizeHandles val="exact"/>
        </dgm:presLayoutVars>
      </dgm:prSet>
      <dgm:spPr/>
    </dgm:pt>
    <dgm:pt modelId="{6EAA953C-EB4A-4113-BA21-0B74A14848E5}" type="pres">
      <dgm:prSet presAssocID="{44AB7875-0D33-442B-81D8-27FF83327211}" presName="compNode" presStyleCnt="0"/>
      <dgm:spPr/>
    </dgm:pt>
    <dgm:pt modelId="{CB068D22-DC56-41F1-BFB6-2A4232F43F9B}" type="pres">
      <dgm:prSet presAssocID="{44AB7875-0D33-442B-81D8-27FF83327211}" presName="bgRect" presStyleLbl="bgShp" presStyleIdx="0" presStyleCnt="4"/>
      <dgm:spPr/>
    </dgm:pt>
    <dgm:pt modelId="{8F188D08-7668-41AC-A3F2-05BFD21D2A81}" type="pres">
      <dgm:prSet presAssocID="{44AB7875-0D33-442B-81D8-27FF833272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brush"/>
        </a:ext>
      </dgm:extLst>
    </dgm:pt>
    <dgm:pt modelId="{F39B6B85-2F1D-437C-8494-B07AA6CE0BFD}" type="pres">
      <dgm:prSet presAssocID="{44AB7875-0D33-442B-81D8-27FF83327211}" presName="spaceRect" presStyleCnt="0"/>
      <dgm:spPr/>
    </dgm:pt>
    <dgm:pt modelId="{5B0BF7CA-B762-4EEF-B976-B7A574A51D84}" type="pres">
      <dgm:prSet presAssocID="{44AB7875-0D33-442B-81D8-27FF83327211}" presName="parTx" presStyleLbl="revTx" presStyleIdx="0" presStyleCnt="4">
        <dgm:presLayoutVars>
          <dgm:chMax val="0"/>
          <dgm:chPref val="0"/>
        </dgm:presLayoutVars>
      </dgm:prSet>
      <dgm:spPr/>
    </dgm:pt>
    <dgm:pt modelId="{09FDD4A8-7D38-418B-A895-BB60E63EA191}" type="pres">
      <dgm:prSet presAssocID="{0060A2D4-C0CB-4E3C-82C7-01D6ED5E63D8}" presName="sibTrans" presStyleCnt="0"/>
      <dgm:spPr/>
    </dgm:pt>
    <dgm:pt modelId="{EE220E6B-230F-4B97-BF2D-03250D018BCD}" type="pres">
      <dgm:prSet presAssocID="{80CCA4E7-0236-47AC-8508-9A6DD5072CEE}" presName="compNode" presStyleCnt="0"/>
      <dgm:spPr/>
    </dgm:pt>
    <dgm:pt modelId="{1D265E84-AD08-4FFE-8C81-46DA4A20FC72}" type="pres">
      <dgm:prSet presAssocID="{80CCA4E7-0236-47AC-8508-9A6DD5072CEE}" presName="bgRect" presStyleLbl="bgShp" presStyleIdx="1" presStyleCnt="4"/>
      <dgm:spPr/>
    </dgm:pt>
    <dgm:pt modelId="{89DC98BF-2D79-4676-B385-91D6324BDDE9}" type="pres">
      <dgm:prSet presAssocID="{80CCA4E7-0236-47AC-8508-9A6DD5072CEE}" presName="iconRect" presStyleLbl="node1" presStyleIdx="1" presStyleCnt="4" custLinFactNeighborX="19687" custLinFactNeighborY="2680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othpaste with solid fill"/>
        </a:ext>
      </dgm:extLst>
    </dgm:pt>
    <dgm:pt modelId="{3B473E0D-77CA-4028-BFB6-5544BBEED914}" type="pres">
      <dgm:prSet presAssocID="{80CCA4E7-0236-47AC-8508-9A6DD5072CEE}" presName="spaceRect" presStyleCnt="0"/>
      <dgm:spPr/>
    </dgm:pt>
    <dgm:pt modelId="{791A83D8-33C9-4DD3-8DEB-61A50D696AF3}" type="pres">
      <dgm:prSet presAssocID="{80CCA4E7-0236-47AC-8508-9A6DD5072CEE}" presName="parTx" presStyleLbl="revTx" presStyleIdx="1" presStyleCnt="4">
        <dgm:presLayoutVars>
          <dgm:chMax val="0"/>
          <dgm:chPref val="0"/>
        </dgm:presLayoutVars>
      </dgm:prSet>
      <dgm:spPr/>
    </dgm:pt>
    <dgm:pt modelId="{D1CE3C5E-711A-4495-8B99-304205AA59D0}" type="pres">
      <dgm:prSet presAssocID="{07FD20B9-AD5A-4B53-9865-DD3059F09A6A}" presName="sibTrans" presStyleCnt="0"/>
      <dgm:spPr/>
    </dgm:pt>
    <dgm:pt modelId="{75DC0C4B-D2CB-439F-A6D3-2ED056BA8182}" type="pres">
      <dgm:prSet presAssocID="{0F25A0C2-A880-4DC6-A96D-97D075169758}" presName="compNode" presStyleCnt="0"/>
      <dgm:spPr/>
    </dgm:pt>
    <dgm:pt modelId="{6BBDCFEA-B8BA-48F3-BF4A-667F2B8A492A}" type="pres">
      <dgm:prSet presAssocID="{0F25A0C2-A880-4DC6-A96D-97D075169758}" presName="bgRect" presStyleLbl="bgShp" presStyleIdx="2" presStyleCnt="4"/>
      <dgm:spPr/>
    </dgm:pt>
    <dgm:pt modelId="{6A92FABA-8B8B-4E14-835B-D6A172E83DA0}" type="pres">
      <dgm:prSet presAssocID="{0F25A0C2-A880-4DC6-A96D-97D0751697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by bottle"/>
        </a:ext>
      </dgm:extLst>
    </dgm:pt>
    <dgm:pt modelId="{48AC614B-5703-48C6-A71B-0014B257D89D}" type="pres">
      <dgm:prSet presAssocID="{0F25A0C2-A880-4DC6-A96D-97D075169758}" presName="spaceRect" presStyleCnt="0"/>
      <dgm:spPr/>
    </dgm:pt>
    <dgm:pt modelId="{9D538AD4-FF3D-45FE-8F88-690F737933C6}" type="pres">
      <dgm:prSet presAssocID="{0F25A0C2-A880-4DC6-A96D-97D075169758}" presName="parTx" presStyleLbl="revTx" presStyleIdx="2" presStyleCnt="4">
        <dgm:presLayoutVars>
          <dgm:chMax val="0"/>
          <dgm:chPref val="0"/>
        </dgm:presLayoutVars>
      </dgm:prSet>
      <dgm:spPr/>
    </dgm:pt>
    <dgm:pt modelId="{B12FCB54-34A1-43EA-885B-9D24038804BD}" type="pres">
      <dgm:prSet presAssocID="{6A5A3536-4C8E-4400-8794-7B5D8235785F}" presName="sibTrans" presStyleCnt="0"/>
      <dgm:spPr/>
    </dgm:pt>
    <dgm:pt modelId="{64FE395D-6ECB-43B8-9355-ADDC49C05A57}" type="pres">
      <dgm:prSet presAssocID="{839DB794-DABC-4AC1-A8CE-4FDD7DB41C0B}" presName="compNode" presStyleCnt="0"/>
      <dgm:spPr/>
    </dgm:pt>
    <dgm:pt modelId="{5BA21677-30AC-487D-BEAD-88E424DC4033}" type="pres">
      <dgm:prSet presAssocID="{839DB794-DABC-4AC1-A8CE-4FDD7DB41C0B}" presName="bgRect" presStyleLbl="bgShp" presStyleIdx="3" presStyleCnt="4"/>
      <dgm:spPr/>
    </dgm:pt>
    <dgm:pt modelId="{127EC768-1FCD-425F-B216-3FB9CCBE55AB}" type="pres">
      <dgm:prSet presAssocID="{839DB794-DABC-4AC1-A8CE-4FDD7DB41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oth"/>
        </a:ext>
      </dgm:extLst>
    </dgm:pt>
    <dgm:pt modelId="{BDC7710E-E3C7-4ED8-843E-03A60F34A1ED}" type="pres">
      <dgm:prSet presAssocID="{839DB794-DABC-4AC1-A8CE-4FDD7DB41C0B}" presName="spaceRect" presStyleCnt="0"/>
      <dgm:spPr/>
    </dgm:pt>
    <dgm:pt modelId="{001E2A4C-9221-4E76-9841-74FDFCA0BF6E}" type="pres">
      <dgm:prSet presAssocID="{839DB794-DABC-4AC1-A8CE-4FDD7DB41C0B}" presName="parTx" presStyleLbl="revTx" presStyleIdx="3" presStyleCnt="4">
        <dgm:presLayoutVars>
          <dgm:chMax val="0"/>
          <dgm:chPref val="0"/>
        </dgm:presLayoutVars>
      </dgm:prSet>
      <dgm:spPr/>
    </dgm:pt>
  </dgm:ptLst>
  <dgm:cxnLst>
    <dgm:cxn modelId="{DDF7934B-8D17-49B1-A444-523C0C0CC592}" type="presOf" srcId="{C08DB80C-9677-4671-B678-69A80B33B27A}" destId="{9C3F5C70-1FAF-4188-939C-886AEE6AD1E9}" srcOrd="0" destOrd="0" presId="urn:microsoft.com/office/officeart/2018/2/layout/IconVerticalSolidList"/>
    <dgm:cxn modelId="{9D9C1883-F769-43CB-83A7-45B2931BA951}" type="presOf" srcId="{0F25A0C2-A880-4DC6-A96D-97D075169758}" destId="{9D538AD4-FF3D-45FE-8F88-690F737933C6}" srcOrd="0" destOrd="0" presId="urn:microsoft.com/office/officeart/2018/2/layout/IconVerticalSolidList"/>
    <dgm:cxn modelId="{81119990-3C26-4F87-8EE2-11C7088524F7}" srcId="{C08DB80C-9677-4671-B678-69A80B33B27A}" destId="{839DB794-DABC-4AC1-A8CE-4FDD7DB41C0B}" srcOrd="3" destOrd="0" parTransId="{EEDBB013-D4E1-4972-8142-9CAEAAB42CBA}" sibTransId="{EE52473B-74D7-43A8-8456-74CE83EBB2EB}"/>
    <dgm:cxn modelId="{CDFAD290-1824-4BE4-B67A-95AE113895BF}" type="presOf" srcId="{44AB7875-0D33-442B-81D8-27FF83327211}" destId="{5B0BF7CA-B762-4EEF-B976-B7A574A51D84}" srcOrd="0" destOrd="0" presId="urn:microsoft.com/office/officeart/2018/2/layout/IconVerticalSolidList"/>
    <dgm:cxn modelId="{77FE7BC1-35FA-4A4D-8AA7-290D4A837C6F}" srcId="{C08DB80C-9677-4671-B678-69A80B33B27A}" destId="{80CCA4E7-0236-47AC-8508-9A6DD5072CEE}" srcOrd="1" destOrd="0" parTransId="{A8790A02-CD9F-4480-A9CC-2BED6E029D64}" sibTransId="{07FD20B9-AD5A-4B53-9865-DD3059F09A6A}"/>
    <dgm:cxn modelId="{B99D8ACA-68CA-48D9-9159-934A0388745F}" srcId="{C08DB80C-9677-4671-B678-69A80B33B27A}" destId="{44AB7875-0D33-442B-81D8-27FF83327211}" srcOrd="0" destOrd="0" parTransId="{9920AF16-491D-42F6-AED2-4602360BA498}" sibTransId="{0060A2D4-C0CB-4E3C-82C7-01D6ED5E63D8}"/>
    <dgm:cxn modelId="{876F99CD-00F4-468B-8DE6-BE680A5231F9}" srcId="{C08DB80C-9677-4671-B678-69A80B33B27A}" destId="{0F25A0C2-A880-4DC6-A96D-97D075169758}" srcOrd="2" destOrd="0" parTransId="{6F49BFDB-3D1E-44BF-A935-8F744D107B6E}" sibTransId="{6A5A3536-4C8E-4400-8794-7B5D8235785F}"/>
    <dgm:cxn modelId="{63FD17DF-6958-4B65-98EB-18CBEEB0A7E5}" type="presOf" srcId="{80CCA4E7-0236-47AC-8508-9A6DD5072CEE}" destId="{791A83D8-33C9-4DD3-8DEB-61A50D696AF3}" srcOrd="0" destOrd="0" presId="urn:microsoft.com/office/officeart/2018/2/layout/IconVerticalSolidList"/>
    <dgm:cxn modelId="{DEC25CF2-B93B-4D15-A1C4-E03EC77A2D52}" type="presOf" srcId="{839DB794-DABC-4AC1-A8CE-4FDD7DB41C0B}" destId="{001E2A4C-9221-4E76-9841-74FDFCA0BF6E}" srcOrd="0" destOrd="0" presId="urn:microsoft.com/office/officeart/2018/2/layout/IconVerticalSolidList"/>
    <dgm:cxn modelId="{AC5C69EB-268E-4C9F-ABDE-137AFBF16FB0}" type="presParOf" srcId="{9C3F5C70-1FAF-4188-939C-886AEE6AD1E9}" destId="{6EAA953C-EB4A-4113-BA21-0B74A14848E5}" srcOrd="0" destOrd="0" presId="urn:microsoft.com/office/officeart/2018/2/layout/IconVerticalSolidList"/>
    <dgm:cxn modelId="{C34C4FBD-A0DC-4470-8120-8AF6DD2170C9}" type="presParOf" srcId="{6EAA953C-EB4A-4113-BA21-0B74A14848E5}" destId="{CB068D22-DC56-41F1-BFB6-2A4232F43F9B}" srcOrd="0" destOrd="0" presId="urn:microsoft.com/office/officeart/2018/2/layout/IconVerticalSolidList"/>
    <dgm:cxn modelId="{5AE4C2BB-33FB-474B-8346-5686E072FF77}" type="presParOf" srcId="{6EAA953C-EB4A-4113-BA21-0B74A14848E5}" destId="{8F188D08-7668-41AC-A3F2-05BFD21D2A81}" srcOrd="1" destOrd="0" presId="urn:microsoft.com/office/officeart/2018/2/layout/IconVerticalSolidList"/>
    <dgm:cxn modelId="{9E45D088-7684-49DD-89FC-A9061B2DE21A}" type="presParOf" srcId="{6EAA953C-EB4A-4113-BA21-0B74A14848E5}" destId="{F39B6B85-2F1D-437C-8494-B07AA6CE0BFD}" srcOrd="2" destOrd="0" presId="urn:microsoft.com/office/officeart/2018/2/layout/IconVerticalSolidList"/>
    <dgm:cxn modelId="{7FD5D1D2-9BCC-4DFA-8E6F-30AAFE71A776}" type="presParOf" srcId="{6EAA953C-EB4A-4113-BA21-0B74A14848E5}" destId="{5B0BF7CA-B762-4EEF-B976-B7A574A51D84}" srcOrd="3" destOrd="0" presId="urn:microsoft.com/office/officeart/2018/2/layout/IconVerticalSolidList"/>
    <dgm:cxn modelId="{0A96DB7A-124E-4407-A592-846CB3A49ECC}" type="presParOf" srcId="{9C3F5C70-1FAF-4188-939C-886AEE6AD1E9}" destId="{09FDD4A8-7D38-418B-A895-BB60E63EA191}" srcOrd="1" destOrd="0" presId="urn:microsoft.com/office/officeart/2018/2/layout/IconVerticalSolidList"/>
    <dgm:cxn modelId="{4DC338BF-5E52-4DDC-B478-AEC0077E9100}" type="presParOf" srcId="{9C3F5C70-1FAF-4188-939C-886AEE6AD1E9}" destId="{EE220E6B-230F-4B97-BF2D-03250D018BCD}" srcOrd="2" destOrd="0" presId="urn:microsoft.com/office/officeart/2018/2/layout/IconVerticalSolidList"/>
    <dgm:cxn modelId="{174D72F0-9ABA-4210-A025-FB9BCFC86B27}" type="presParOf" srcId="{EE220E6B-230F-4B97-BF2D-03250D018BCD}" destId="{1D265E84-AD08-4FFE-8C81-46DA4A20FC72}" srcOrd="0" destOrd="0" presId="urn:microsoft.com/office/officeart/2018/2/layout/IconVerticalSolidList"/>
    <dgm:cxn modelId="{48A2FEE5-4986-4C98-9643-95951AA6724E}" type="presParOf" srcId="{EE220E6B-230F-4B97-BF2D-03250D018BCD}" destId="{89DC98BF-2D79-4676-B385-91D6324BDDE9}" srcOrd="1" destOrd="0" presId="urn:microsoft.com/office/officeart/2018/2/layout/IconVerticalSolidList"/>
    <dgm:cxn modelId="{FBD19FBF-06C7-40FB-BEF5-8E16AA2EA4B4}" type="presParOf" srcId="{EE220E6B-230F-4B97-BF2D-03250D018BCD}" destId="{3B473E0D-77CA-4028-BFB6-5544BBEED914}" srcOrd="2" destOrd="0" presId="urn:microsoft.com/office/officeart/2018/2/layout/IconVerticalSolidList"/>
    <dgm:cxn modelId="{C616951E-92C6-4E69-A84A-F405D18BBE13}" type="presParOf" srcId="{EE220E6B-230F-4B97-BF2D-03250D018BCD}" destId="{791A83D8-33C9-4DD3-8DEB-61A50D696AF3}" srcOrd="3" destOrd="0" presId="urn:microsoft.com/office/officeart/2018/2/layout/IconVerticalSolidList"/>
    <dgm:cxn modelId="{D3B3DC78-CAC4-4B01-943A-6590015143B1}" type="presParOf" srcId="{9C3F5C70-1FAF-4188-939C-886AEE6AD1E9}" destId="{D1CE3C5E-711A-4495-8B99-304205AA59D0}" srcOrd="3" destOrd="0" presId="urn:microsoft.com/office/officeart/2018/2/layout/IconVerticalSolidList"/>
    <dgm:cxn modelId="{89B8D54A-678E-42A0-A6F5-6277FC2D2E50}" type="presParOf" srcId="{9C3F5C70-1FAF-4188-939C-886AEE6AD1E9}" destId="{75DC0C4B-D2CB-439F-A6D3-2ED056BA8182}" srcOrd="4" destOrd="0" presId="urn:microsoft.com/office/officeart/2018/2/layout/IconVerticalSolidList"/>
    <dgm:cxn modelId="{90BAF03C-BFFA-403A-914C-90BC0A662645}" type="presParOf" srcId="{75DC0C4B-D2CB-439F-A6D3-2ED056BA8182}" destId="{6BBDCFEA-B8BA-48F3-BF4A-667F2B8A492A}" srcOrd="0" destOrd="0" presId="urn:microsoft.com/office/officeart/2018/2/layout/IconVerticalSolidList"/>
    <dgm:cxn modelId="{59B2C512-E2DA-4D71-84B0-DB8FC0E30984}" type="presParOf" srcId="{75DC0C4B-D2CB-439F-A6D3-2ED056BA8182}" destId="{6A92FABA-8B8B-4E14-835B-D6A172E83DA0}" srcOrd="1" destOrd="0" presId="urn:microsoft.com/office/officeart/2018/2/layout/IconVerticalSolidList"/>
    <dgm:cxn modelId="{58A60DC5-0260-4CFA-9F15-B8FCFD58397F}" type="presParOf" srcId="{75DC0C4B-D2CB-439F-A6D3-2ED056BA8182}" destId="{48AC614B-5703-48C6-A71B-0014B257D89D}" srcOrd="2" destOrd="0" presId="urn:microsoft.com/office/officeart/2018/2/layout/IconVerticalSolidList"/>
    <dgm:cxn modelId="{3A85B954-2484-488A-A8CD-0071BF5E604D}" type="presParOf" srcId="{75DC0C4B-D2CB-439F-A6D3-2ED056BA8182}" destId="{9D538AD4-FF3D-45FE-8F88-690F737933C6}" srcOrd="3" destOrd="0" presId="urn:microsoft.com/office/officeart/2018/2/layout/IconVerticalSolidList"/>
    <dgm:cxn modelId="{182D7365-4E1D-4E54-BBEF-19920ADFF273}" type="presParOf" srcId="{9C3F5C70-1FAF-4188-939C-886AEE6AD1E9}" destId="{B12FCB54-34A1-43EA-885B-9D24038804BD}" srcOrd="5" destOrd="0" presId="urn:microsoft.com/office/officeart/2018/2/layout/IconVerticalSolidList"/>
    <dgm:cxn modelId="{54DCB45F-4F89-4E67-B8E8-A5F30FC57C5F}" type="presParOf" srcId="{9C3F5C70-1FAF-4188-939C-886AEE6AD1E9}" destId="{64FE395D-6ECB-43B8-9355-ADDC49C05A57}" srcOrd="6" destOrd="0" presId="urn:microsoft.com/office/officeart/2018/2/layout/IconVerticalSolidList"/>
    <dgm:cxn modelId="{B791270E-73B1-49CB-9BC2-155F371A249C}" type="presParOf" srcId="{64FE395D-6ECB-43B8-9355-ADDC49C05A57}" destId="{5BA21677-30AC-487D-BEAD-88E424DC4033}" srcOrd="0" destOrd="0" presId="urn:microsoft.com/office/officeart/2018/2/layout/IconVerticalSolidList"/>
    <dgm:cxn modelId="{C415940B-3662-46B6-91FB-7DC4ADA9E2B4}" type="presParOf" srcId="{64FE395D-6ECB-43B8-9355-ADDC49C05A57}" destId="{127EC768-1FCD-425F-B216-3FB9CCBE55AB}" srcOrd="1" destOrd="0" presId="urn:microsoft.com/office/officeart/2018/2/layout/IconVerticalSolidList"/>
    <dgm:cxn modelId="{F618C6D9-40C9-4144-897F-C107560D66F6}" type="presParOf" srcId="{64FE395D-6ECB-43B8-9355-ADDC49C05A57}" destId="{BDC7710E-E3C7-4ED8-843E-03A60F34A1ED}" srcOrd="2" destOrd="0" presId="urn:microsoft.com/office/officeart/2018/2/layout/IconVerticalSolidList"/>
    <dgm:cxn modelId="{49D19983-AEE1-4F88-A170-636F166C56B4}" type="presParOf" srcId="{64FE395D-6ECB-43B8-9355-ADDC49C05A57}" destId="{001E2A4C-9221-4E76-9841-74FDFCA0BF6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40192-4639-469B-8283-C04F9FFB1C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779CC2-4E5C-419C-961F-0CDFD032C13F}">
      <dgm:prSet custT="1"/>
      <dgm:spPr/>
      <dgm:t>
        <a:bodyPr/>
        <a:lstStyle/>
        <a:p>
          <a:pPr>
            <a:lnSpc>
              <a:spcPct val="100000"/>
            </a:lnSpc>
          </a:pPr>
          <a:r>
            <a:rPr lang="en-US" sz="1600" dirty="0">
              <a:solidFill>
                <a:srgbClr val="006600"/>
              </a:solidFill>
              <a:latin typeface="Times New Roman" panose="02020603050405020304" pitchFamily="18" charset="0"/>
              <a:cs typeface="Times New Roman" panose="02020603050405020304" pitchFamily="18" charset="0"/>
            </a:rPr>
            <a:t>NH:</a:t>
          </a:r>
          <a:br>
            <a:rPr lang="en-US" sz="1600" dirty="0">
              <a:solidFill>
                <a:srgbClr val="006600"/>
              </a:solidFill>
              <a:latin typeface="Times New Roman" panose="02020603050405020304" pitchFamily="18" charset="0"/>
              <a:cs typeface="Times New Roman" panose="02020603050405020304" pitchFamily="18" charset="0"/>
            </a:rPr>
          </a:br>
          <a:r>
            <a:rPr lang="en-US" sz="1600" dirty="0">
              <a:solidFill>
                <a:srgbClr val="006600"/>
              </a:solidFill>
              <a:latin typeface="Times New Roman" panose="02020603050405020304" pitchFamily="18" charset="0"/>
              <a:cs typeface="Times New Roman" panose="02020603050405020304" pitchFamily="18" charset="0"/>
            </a:rPr>
            <a:t>	-highest rate of screened kids at 96.1%</a:t>
          </a:r>
          <a:br>
            <a:rPr lang="en-US" sz="1600" dirty="0">
              <a:solidFill>
                <a:srgbClr val="006600"/>
              </a:solidFill>
              <a:latin typeface="Times New Roman" panose="02020603050405020304" pitchFamily="18" charset="0"/>
              <a:cs typeface="Times New Roman" panose="02020603050405020304" pitchFamily="18" charset="0"/>
            </a:rPr>
          </a:br>
          <a:r>
            <a:rPr lang="en-US" sz="1600" dirty="0">
              <a:solidFill>
                <a:srgbClr val="006600"/>
              </a:solidFill>
              <a:latin typeface="Times New Roman" panose="02020603050405020304" pitchFamily="18" charset="0"/>
              <a:cs typeface="Times New Roman" panose="02020603050405020304" pitchFamily="18" charset="0"/>
            </a:rPr>
            <a:t>	-lowest rate of cavity-free kids at 59.8%</a:t>
          </a:r>
          <a:br>
            <a:rPr lang="en-US" sz="1600" dirty="0">
              <a:solidFill>
                <a:srgbClr val="006600"/>
              </a:solidFill>
              <a:latin typeface="Times New Roman" panose="02020603050405020304" pitchFamily="18" charset="0"/>
              <a:cs typeface="Times New Roman" panose="02020603050405020304" pitchFamily="18" charset="0"/>
            </a:rPr>
          </a:br>
          <a:r>
            <a:rPr lang="en-US" sz="1600" dirty="0">
              <a:solidFill>
                <a:srgbClr val="006600"/>
              </a:solidFill>
              <a:latin typeface="Times New Roman" panose="02020603050405020304" pitchFamily="18" charset="0"/>
              <a:cs typeface="Times New Roman" panose="02020603050405020304" pitchFamily="18" charset="0"/>
            </a:rPr>
            <a:t>	-highest rate of restorations at 21.9%</a:t>
          </a:r>
          <a:br>
            <a:rPr lang="en-US" sz="1600" dirty="0">
              <a:solidFill>
                <a:srgbClr val="006600"/>
              </a:solidFill>
              <a:latin typeface="Times New Roman" panose="02020603050405020304" pitchFamily="18" charset="0"/>
              <a:cs typeface="Times New Roman" panose="02020603050405020304" pitchFamily="18" charset="0"/>
            </a:rPr>
          </a:br>
          <a:r>
            <a:rPr lang="en-US" sz="1600" dirty="0">
              <a:solidFill>
                <a:srgbClr val="006600"/>
              </a:solidFill>
              <a:latin typeface="Times New Roman" panose="02020603050405020304" pitchFamily="18" charset="0"/>
              <a:cs typeface="Times New Roman" panose="02020603050405020304" pitchFamily="18" charset="0"/>
            </a:rPr>
            <a:t>	-highest rate of visible decay at 18.4%</a:t>
          </a:r>
        </a:p>
      </dgm:t>
    </dgm:pt>
    <dgm:pt modelId="{309C35DB-C3DF-48D9-91F1-CACF5C89F5BF}" type="parTrans" cxnId="{2AE1C2B1-9AD3-4105-A418-D335B9E79F74}">
      <dgm:prSet/>
      <dgm:spPr/>
      <dgm:t>
        <a:bodyPr/>
        <a:lstStyle/>
        <a:p>
          <a:endParaRPr lang="en-US"/>
        </a:p>
      </dgm:t>
    </dgm:pt>
    <dgm:pt modelId="{99649E90-B9C7-429F-B89D-DFA5E8F49566}" type="sibTrans" cxnId="{2AE1C2B1-9AD3-4105-A418-D335B9E79F74}">
      <dgm:prSet/>
      <dgm:spPr/>
      <dgm:t>
        <a:bodyPr/>
        <a:lstStyle/>
        <a:p>
          <a:pPr>
            <a:lnSpc>
              <a:spcPct val="100000"/>
            </a:lnSpc>
          </a:pPr>
          <a:endParaRPr lang="en-US"/>
        </a:p>
      </dgm:t>
    </dgm:pt>
    <dgm:pt modelId="{55EAE6B4-A2C1-46C0-BE33-9D940B54B769}">
      <dgm:prSet custT="1"/>
      <dgm:spPr/>
      <dgm:t>
        <a:bodyPr/>
        <a:lstStyle/>
        <a:p>
          <a:pPr>
            <a:lnSpc>
              <a:spcPct val="100000"/>
            </a:lnSpc>
          </a:pPr>
          <a:r>
            <a:rPr lang="en-US" sz="1600" dirty="0">
              <a:solidFill>
                <a:srgbClr val="800080"/>
              </a:solidFill>
              <a:latin typeface="Times New Roman" panose="02020603050405020304" pitchFamily="18" charset="0"/>
              <a:cs typeface="Times New Roman" panose="02020603050405020304" pitchFamily="18" charset="0"/>
            </a:rPr>
            <a:t>NW HSDA:</a:t>
          </a:r>
          <a:br>
            <a:rPr lang="en-US" sz="1600" dirty="0">
              <a:solidFill>
                <a:srgbClr val="800080"/>
              </a:solidFill>
              <a:latin typeface="Times New Roman" panose="02020603050405020304" pitchFamily="18" charset="0"/>
              <a:cs typeface="Times New Roman" panose="02020603050405020304" pitchFamily="18" charset="0"/>
            </a:rPr>
          </a:br>
          <a:r>
            <a:rPr lang="en-US" sz="1600" dirty="0">
              <a:solidFill>
                <a:srgbClr val="800080"/>
              </a:solidFill>
              <a:latin typeface="Times New Roman" panose="02020603050405020304" pitchFamily="18" charset="0"/>
              <a:cs typeface="Times New Roman" panose="02020603050405020304" pitchFamily="18" charset="0"/>
            </a:rPr>
            <a:t>	-lowest rate of cavity-free kids at 55.0% (consistently lowest ranked since 		2006/2007survey)</a:t>
          </a:r>
          <a:br>
            <a:rPr lang="en-US" sz="1600" dirty="0">
              <a:solidFill>
                <a:srgbClr val="800080"/>
              </a:solidFill>
              <a:latin typeface="Times New Roman" panose="02020603050405020304" pitchFamily="18" charset="0"/>
              <a:cs typeface="Times New Roman" panose="02020603050405020304" pitchFamily="18" charset="0"/>
            </a:rPr>
          </a:br>
          <a:r>
            <a:rPr lang="en-US" sz="1600" dirty="0">
              <a:solidFill>
                <a:srgbClr val="800080"/>
              </a:solidFill>
              <a:latin typeface="Times New Roman" panose="02020603050405020304" pitchFamily="18" charset="0"/>
              <a:cs typeface="Times New Roman" panose="02020603050405020304" pitchFamily="18" charset="0"/>
            </a:rPr>
            <a:t>	-highest rate of restorations at 24.8%</a:t>
          </a:r>
          <a:br>
            <a:rPr lang="en-US" sz="1600" dirty="0">
              <a:solidFill>
                <a:srgbClr val="800080"/>
              </a:solidFill>
              <a:latin typeface="Times New Roman" panose="02020603050405020304" pitchFamily="18" charset="0"/>
              <a:cs typeface="Times New Roman" panose="02020603050405020304" pitchFamily="18" charset="0"/>
            </a:rPr>
          </a:br>
          <a:r>
            <a:rPr lang="en-US" sz="1600" dirty="0">
              <a:solidFill>
                <a:srgbClr val="800080"/>
              </a:solidFill>
              <a:latin typeface="Times New Roman" panose="02020603050405020304" pitchFamily="18" charset="0"/>
              <a:cs typeface="Times New Roman" panose="02020603050405020304" pitchFamily="18" charset="0"/>
            </a:rPr>
            <a:t>	-tied for highest rate of visible decay at 20.2%</a:t>
          </a:r>
        </a:p>
      </dgm:t>
    </dgm:pt>
    <dgm:pt modelId="{4CE0F57D-3681-41B1-A555-FEEB96DEE295}" type="parTrans" cxnId="{E723C27C-6FEC-452A-B36E-BA619F19D76B}">
      <dgm:prSet/>
      <dgm:spPr/>
      <dgm:t>
        <a:bodyPr/>
        <a:lstStyle/>
        <a:p>
          <a:endParaRPr lang="en-US"/>
        </a:p>
      </dgm:t>
    </dgm:pt>
    <dgm:pt modelId="{44685B97-B9CB-4813-9489-AB903B831F04}" type="sibTrans" cxnId="{E723C27C-6FEC-452A-B36E-BA619F19D76B}">
      <dgm:prSet/>
      <dgm:spPr/>
      <dgm:t>
        <a:bodyPr/>
        <a:lstStyle/>
        <a:p>
          <a:endParaRPr lang="en-US"/>
        </a:p>
      </dgm:t>
    </dgm:pt>
    <dgm:pt modelId="{BC1DB82C-9DE2-4CDE-B760-E6EBD35C7F85}" type="pres">
      <dgm:prSet presAssocID="{DDF40192-4639-469B-8283-C04F9FFB1CF6}" presName="root" presStyleCnt="0">
        <dgm:presLayoutVars>
          <dgm:dir/>
          <dgm:resizeHandles val="exact"/>
        </dgm:presLayoutVars>
      </dgm:prSet>
      <dgm:spPr/>
    </dgm:pt>
    <dgm:pt modelId="{B2C68604-F7E8-4C7E-A74D-E97EBE0914C0}" type="pres">
      <dgm:prSet presAssocID="{E1779CC2-4E5C-419C-961F-0CDFD032C13F}" presName="compNode" presStyleCnt="0"/>
      <dgm:spPr/>
    </dgm:pt>
    <dgm:pt modelId="{A7CC7F38-CDFC-4F54-AFED-595AC148BBF6}" type="pres">
      <dgm:prSet presAssocID="{E1779CC2-4E5C-419C-961F-0CDFD032C13F}" presName="bgRect" presStyleLbl="bgShp" presStyleIdx="0" presStyleCnt="2"/>
      <dgm:spPr/>
    </dgm:pt>
    <dgm:pt modelId="{CFA2A442-6BFA-4865-8F27-126ED78838B4}" type="pres">
      <dgm:prSet presAssocID="{E1779CC2-4E5C-419C-961F-0CDFD032C1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with Pulse"/>
        </a:ext>
      </dgm:extLst>
    </dgm:pt>
    <dgm:pt modelId="{81ED9E8E-D144-41E8-8E97-C5DA1DE6ADEF}" type="pres">
      <dgm:prSet presAssocID="{E1779CC2-4E5C-419C-961F-0CDFD032C13F}" presName="spaceRect" presStyleCnt="0"/>
      <dgm:spPr/>
    </dgm:pt>
    <dgm:pt modelId="{AA507EE3-B02C-4C8C-98C3-C540DAAF7086}" type="pres">
      <dgm:prSet presAssocID="{E1779CC2-4E5C-419C-961F-0CDFD032C13F}" presName="parTx" presStyleLbl="revTx" presStyleIdx="0" presStyleCnt="2">
        <dgm:presLayoutVars>
          <dgm:chMax val="0"/>
          <dgm:chPref val="0"/>
        </dgm:presLayoutVars>
      </dgm:prSet>
      <dgm:spPr/>
    </dgm:pt>
    <dgm:pt modelId="{C2F57238-04FE-44B3-B635-1EE0ED5F6293}" type="pres">
      <dgm:prSet presAssocID="{99649E90-B9C7-429F-B89D-DFA5E8F49566}" presName="sibTrans" presStyleCnt="0"/>
      <dgm:spPr/>
    </dgm:pt>
    <dgm:pt modelId="{0B10CAE2-6420-4419-A781-24FBB73769FC}" type="pres">
      <dgm:prSet presAssocID="{55EAE6B4-A2C1-46C0-BE33-9D940B54B769}" presName="compNode" presStyleCnt="0"/>
      <dgm:spPr/>
    </dgm:pt>
    <dgm:pt modelId="{D6618E65-9486-4A5F-B72F-288FA026F8B6}" type="pres">
      <dgm:prSet presAssocID="{55EAE6B4-A2C1-46C0-BE33-9D940B54B769}" presName="bgRect" presStyleLbl="bgShp" presStyleIdx="1" presStyleCnt="2"/>
      <dgm:spPr/>
    </dgm:pt>
    <dgm:pt modelId="{43A5CD27-20BB-40F2-85C2-DFF7B7D50B73}" type="pres">
      <dgm:prSet presAssocID="{55EAE6B4-A2C1-46C0-BE33-9D940B54B7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ee With Roots with solid fill"/>
        </a:ext>
      </dgm:extLst>
    </dgm:pt>
    <dgm:pt modelId="{7F9DCA79-190D-4C9B-87E6-102DD691516D}" type="pres">
      <dgm:prSet presAssocID="{55EAE6B4-A2C1-46C0-BE33-9D940B54B769}" presName="spaceRect" presStyleCnt="0"/>
      <dgm:spPr/>
    </dgm:pt>
    <dgm:pt modelId="{97348CCD-8548-4E02-9D2C-E9531EE72EEE}" type="pres">
      <dgm:prSet presAssocID="{55EAE6B4-A2C1-46C0-BE33-9D940B54B769}" presName="parTx" presStyleLbl="revTx" presStyleIdx="1" presStyleCnt="2">
        <dgm:presLayoutVars>
          <dgm:chMax val="0"/>
          <dgm:chPref val="0"/>
        </dgm:presLayoutVars>
      </dgm:prSet>
      <dgm:spPr/>
    </dgm:pt>
  </dgm:ptLst>
  <dgm:cxnLst>
    <dgm:cxn modelId="{E723C27C-6FEC-452A-B36E-BA619F19D76B}" srcId="{DDF40192-4639-469B-8283-C04F9FFB1CF6}" destId="{55EAE6B4-A2C1-46C0-BE33-9D940B54B769}" srcOrd="1" destOrd="0" parTransId="{4CE0F57D-3681-41B1-A555-FEEB96DEE295}" sibTransId="{44685B97-B9CB-4813-9489-AB903B831F04}"/>
    <dgm:cxn modelId="{AC645B80-69A2-4AE5-8B1E-41D382ED1D27}" type="presOf" srcId="{E1779CC2-4E5C-419C-961F-0CDFD032C13F}" destId="{AA507EE3-B02C-4C8C-98C3-C540DAAF7086}" srcOrd="0" destOrd="0" presId="urn:microsoft.com/office/officeart/2018/2/layout/IconVerticalSolidList"/>
    <dgm:cxn modelId="{2AE1C2B1-9AD3-4105-A418-D335B9E79F74}" srcId="{DDF40192-4639-469B-8283-C04F9FFB1CF6}" destId="{E1779CC2-4E5C-419C-961F-0CDFD032C13F}" srcOrd="0" destOrd="0" parTransId="{309C35DB-C3DF-48D9-91F1-CACF5C89F5BF}" sibTransId="{99649E90-B9C7-429F-B89D-DFA5E8F49566}"/>
    <dgm:cxn modelId="{C7B22FB9-AD16-4271-9324-BBA8C73CD1F4}" type="presOf" srcId="{DDF40192-4639-469B-8283-C04F9FFB1CF6}" destId="{BC1DB82C-9DE2-4CDE-B760-E6EBD35C7F85}" srcOrd="0" destOrd="0" presId="urn:microsoft.com/office/officeart/2018/2/layout/IconVerticalSolidList"/>
    <dgm:cxn modelId="{307AE2F5-31EB-481D-A178-1B381F6E3EE6}" type="presOf" srcId="{55EAE6B4-A2C1-46C0-BE33-9D940B54B769}" destId="{97348CCD-8548-4E02-9D2C-E9531EE72EEE}" srcOrd="0" destOrd="0" presId="urn:microsoft.com/office/officeart/2018/2/layout/IconVerticalSolidList"/>
    <dgm:cxn modelId="{2055BB73-456E-488E-BA38-FD9852ADA6E5}" type="presParOf" srcId="{BC1DB82C-9DE2-4CDE-B760-E6EBD35C7F85}" destId="{B2C68604-F7E8-4C7E-A74D-E97EBE0914C0}" srcOrd="0" destOrd="0" presId="urn:microsoft.com/office/officeart/2018/2/layout/IconVerticalSolidList"/>
    <dgm:cxn modelId="{18656751-4C55-4908-97AA-BC1744547CB7}" type="presParOf" srcId="{B2C68604-F7E8-4C7E-A74D-E97EBE0914C0}" destId="{A7CC7F38-CDFC-4F54-AFED-595AC148BBF6}" srcOrd="0" destOrd="0" presId="urn:microsoft.com/office/officeart/2018/2/layout/IconVerticalSolidList"/>
    <dgm:cxn modelId="{6C20C46F-5F76-4795-AC96-A29FFB2F6579}" type="presParOf" srcId="{B2C68604-F7E8-4C7E-A74D-E97EBE0914C0}" destId="{CFA2A442-6BFA-4865-8F27-126ED78838B4}" srcOrd="1" destOrd="0" presId="urn:microsoft.com/office/officeart/2018/2/layout/IconVerticalSolidList"/>
    <dgm:cxn modelId="{76D47628-2405-442E-B98A-95D0DBFFCDEE}" type="presParOf" srcId="{B2C68604-F7E8-4C7E-A74D-E97EBE0914C0}" destId="{81ED9E8E-D144-41E8-8E97-C5DA1DE6ADEF}" srcOrd="2" destOrd="0" presId="urn:microsoft.com/office/officeart/2018/2/layout/IconVerticalSolidList"/>
    <dgm:cxn modelId="{7DE3F55E-5912-40A8-9F61-8564F88FA804}" type="presParOf" srcId="{B2C68604-F7E8-4C7E-A74D-E97EBE0914C0}" destId="{AA507EE3-B02C-4C8C-98C3-C540DAAF7086}" srcOrd="3" destOrd="0" presId="urn:microsoft.com/office/officeart/2018/2/layout/IconVerticalSolidList"/>
    <dgm:cxn modelId="{FAD6C487-0186-4B9B-AB21-1983E992A223}" type="presParOf" srcId="{BC1DB82C-9DE2-4CDE-B760-E6EBD35C7F85}" destId="{C2F57238-04FE-44B3-B635-1EE0ED5F6293}" srcOrd="1" destOrd="0" presId="urn:microsoft.com/office/officeart/2018/2/layout/IconVerticalSolidList"/>
    <dgm:cxn modelId="{3D3774B4-15DB-4D86-A499-040E4555B1C8}" type="presParOf" srcId="{BC1DB82C-9DE2-4CDE-B760-E6EBD35C7F85}" destId="{0B10CAE2-6420-4419-A781-24FBB73769FC}" srcOrd="2" destOrd="0" presId="urn:microsoft.com/office/officeart/2018/2/layout/IconVerticalSolidList"/>
    <dgm:cxn modelId="{652232E3-FE15-494E-A607-2816DDC3EDBF}" type="presParOf" srcId="{0B10CAE2-6420-4419-A781-24FBB73769FC}" destId="{D6618E65-9486-4A5F-B72F-288FA026F8B6}" srcOrd="0" destOrd="0" presId="urn:microsoft.com/office/officeart/2018/2/layout/IconVerticalSolidList"/>
    <dgm:cxn modelId="{DEF1A527-1E72-4EBA-93A0-AE6B0BA1D30F}" type="presParOf" srcId="{0B10CAE2-6420-4419-A781-24FBB73769FC}" destId="{43A5CD27-20BB-40F2-85C2-DFF7B7D50B73}" srcOrd="1" destOrd="0" presId="urn:microsoft.com/office/officeart/2018/2/layout/IconVerticalSolidList"/>
    <dgm:cxn modelId="{B097F950-F2A8-4074-B06D-C25A39234DC5}" type="presParOf" srcId="{0B10CAE2-6420-4419-A781-24FBB73769FC}" destId="{7F9DCA79-190D-4C9B-87E6-102DD691516D}" srcOrd="2" destOrd="0" presId="urn:microsoft.com/office/officeart/2018/2/layout/IconVerticalSolidList"/>
    <dgm:cxn modelId="{D961EE71-D0EC-48A8-9660-A5EE1ED058B6}" type="presParOf" srcId="{0B10CAE2-6420-4419-A781-24FBB73769FC}" destId="{97348CCD-8548-4E02-9D2C-E9531EE72E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430AED-E590-4E41-B9D4-E4478E25AB7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8CE8A8E-292A-416D-9A13-F1A5B85711DB}">
      <dgm:prSet/>
      <dgm:spPr/>
      <dgm:t>
        <a:bodyPr/>
        <a:lstStyle/>
        <a:p>
          <a:r>
            <a:rPr lang="en-US" dirty="0">
              <a:latin typeface="Times New Roman" panose="02020603050405020304" pitchFamily="18" charset="0"/>
              <a:cs typeface="Times New Roman" panose="02020603050405020304" pitchFamily="18" charset="0"/>
            </a:rPr>
            <a:t>Visit every 3 months for dental screenings, Fl applications</a:t>
          </a:r>
        </a:p>
      </dgm:t>
    </dgm:pt>
    <dgm:pt modelId="{EE96ED6D-BDF7-4F06-B8CD-1E75BA73F4E7}" type="parTrans" cxnId="{C7B2F056-9CEC-47CA-AFF8-EA14ED3FAA8A}">
      <dgm:prSet/>
      <dgm:spPr/>
      <dgm:t>
        <a:bodyPr/>
        <a:lstStyle/>
        <a:p>
          <a:endParaRPr lang="en-US"/>
        </a:p>
      </dgm:t>
    </dgm:pt>
    <dgm:pt modelId="{DB19A3A2-A28A-4675-B7CB-D9DF72DC423B}" type="sibTrans" cxnId="{C7B2F056-9CEC-47CA-AFF8-EA14ED3FAA8A}">
      <dgm:prSet/>
      <dgm:spPr/>
      <dgm:t>
        <a:bodyPr/>
        <a:lstStyle/>
        <a:p>
          <a:endParaRPr lang="en-US"/>
        </a:p>
      </dgm:t>
    </dgm:pt>
    <dgm:pt modelId="{B61B77BE-F174-4BBF-B1F0-B05F37829807}">
      <dgm:prSet/>
      <dgm:spPr/>
      <dgm:t>
        <a:bodyPr/>
        <a:lstStyle/>
        <a:p>
          <a:r>
            <a:rPr lang="en-US" dirty="0">
              <a:latin typeface="Times New Roman" panose="02020603050405020304" pitchFamily="18" charset="0"/>
              <a:cs typeface="Times New Roman" panose="02020603050405020304" pitchFamily="18" charset="0"/>
            </a:rPr>
            <a:t>Education for parents/guardians and children</a:t>
          </a:r>
        </a:p>
      </dgm:t>
    </dgm:pt>
    <dgm:pt modelId="{15098E70-930D-4473-A82E-FDAC416FAB62}" type="parTrans" cxnId="{2D770BA0-3B0C-4575-BCF6-DCF24A91A93A}">
      <dgm:prSet/>
      <dgm:spPr/>
      <dgm:t>
        <a:bodyPr/>
        <a:lstStyle/>
        <a:p>
          <a:endParaRPr lang="en-US"/>
        </a:p>
      </dgm:t>
    </dgm:pt>
    <dgm:pt modelId="{676F5BCF-E37E-4397-9F65-A2D2B5F669FC}" type="sibTrans" cxnId="{2D770BA0-3B0C-4575-BCF6-DCF24A91A93A}">
      <dgm:prSet/>
      <dgm:spPr/>
      <dgm:t>
        <a:bodyPr/>
        <a:lstStyle/>
        <a:p>
          <a:endParaRPr lang="en-US"/>
        </a:p>
      </dgm:t>
    </dgm:pt>
    <dgm:pt modelId="{DAC74878-014F-43A9-BB0E-9161B987DF95}">
      <dgm:prSet/>
      <dgm:spPr/>
      <dgm:t>
        <a:bodyPr/>
        <a:lstStyle/>
        <a:p>
          <a:r>
            <a:rPr lang="en-US" dirty="0">
              <a:latin typeface="Times New Roman" panose="02020603050405020304" pitchFamily="18" charset="0"/>
              <a:cs typeface="Times New Roman" panose="02020603050405020304" pitchFamily="18" charset="0"/>
            </a:rPr>
            <a:t>Establish a toothbrushing program at school after breakfast</a:t>
          </a:r>
        </a:p>
      </dgm:t>
    </dgm:pt>
    <dgm:pt modelId="{BB941785-5846-4782-843D-CCB04564CBB3}" type="parTrans" cxnId="{61548A56-E3A1-40AA-A997-78327B96A291}">
      <dgm:prSet/>
      <dgm:spPr/>
      <dgm:t>
        <a:bodyPr/>
        <a:lstStyle/>
        <a:p>
          <a:endParaRPr lang="en-US"/>
        </a:p>
      </dgm:t>
    </dgm:pt>
    <dgm:pt modelId="{1013A111-6F24-4F72-BEBA-C78B0B7B6EC4}" type="sibTrans" cxnId="{61548A56-E3A1-40AA-A997-78327B96A291}">
      <dgm:prSet/>
      <dgm:spPr/>
      <dgm:t>
        <a:bodyPr/>
        <a:lstStyle/>
        <a:p>
          <a:endParaRPr lang="en-US"/>
        </a:p>
      </dgm:t>
    </dgm:pt>
    <dgm:pt modelId="{E53F0418-5A02-49F4-81D0-B911BD8B6D6F}">
      <dgm:prSet/>
      <dgm:spPr/>
      <dgm:t>
        <a:bodyPr/>
        <a:lstStyle/>
        <a:p>
          <a:r>
            <a:rPr lang="en-US" dirty="0">
              <a:latin typeface="Times New Roman" panose="02020603050405020304" pitchFamily="18" charset="0"/>
              <a:cs typeface="Times New Roman" panose="02020603050405020304" pitchFamily="18" charset="0"/>
            </a:rPr>
            <a:t>Ongoing learning and evaluation of prevention program</a:t>
          </a:r>
        </a:p>
      </dgm:t>
    </dgm:pt>
    <dgm:pt modelId="{8DD3A50C-660E-45A3-8250-C0C235C03F5B}" type="parTrans" cxnId="{59C24C8E-91CC-4B31-A26B-2737A8D0C8D1}">
      <dgm:prSet/>
      <dgm:spPr/>
      <dgm:t>
        <a:bodyPr/>
        <a:lstStyle/>
        <a:p>
          <a:endParaRPr lang="en-US"/>
        </a:p>
      </dgm:t>
    </dgm:pt>
    <dgm:pt modelId="{F472300B-05B0-4A30-A102-A23A10E09DCC}" type="sibTrans" cxnId="{59C24C8E-91CC-4B31-A26B-2737A8D0C8D1}">
      <dgm:prSet/>
      <dgm:spPr/>
      <dgm:t>
        <a:bodyPr/>
        <a:lstStyle/>
        <a:p>
          <a:endParaRPr lang="en-US"/>
        </a:p>
      </dgm:t>
    </dgm:pt>
    <dgm:pt modelId="{B0F6282B-3E7C-4E53-A754-8B2357E9B8A0}" type="pres">
      <dgm:prSet presAssocID="{6A430AED-E590-4E41-B9D4-E4478E25AB7B}" presName="root" presStyleCnt="0">
        <dgm:presLayoutVars>
          <dgm:dir/>
          <dgm:resizeHandles val="exact"/>
        </dgm:presLayoutVars>
      </dgm:prSet>
      <dgm:spPr/>
    </dgm:pt>
    <dgm:pt modelId="{9EA52E55-F470-47BE-870D-6186F3A53732}" type="pres">
      <dgm:prSet presAssocID="{68CE8A8E-292A-416D-9A13-F1A5B85711DB}" presName="compNode" presStyleCnt="0"/>
      <dgm:spPr/>
    </dgm:pt>
    <dgm:pt modelId="{0E18475A-9964-484D-992C-42582A50316E}" type="pres">
      <dgm:prSet presAssocID="{68CE8A8E-292A-416D-9A13-F1A5B85711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FD77E3"/>
          </a:solidFill>
        </a:ln>
      </dgm:spPr>
      <dgm:extLst>
        <a:ext uri="{E40237B7-FDA0-4F09-8148-C483321AD2D9}">
          <dgm14:cNvPr xmlns:dgm14="http://schemas.microsoft.com/office/drawing/2010/diagram" id="0" name="" descr="Tooth"/>
        </a:ext>
      </dgm:extLst>
    </dgm:pt>
    <dgm:pt modelId="{FDBB3A48-BFB7-4ACE-B0AB-DAF560A1FC6A}" type="pres">
      <dgm:prSet presAssocID="{68CE8A8E-292A-416D-9A13-F1A5B85711DB}" presName="spaceRect" presStyleCnt="0"/>
      <dgm:spPr/>
    </dgm:pt>
    <dgm:pt modelId="{0E991C2F-17DB-479A-95F7-3CAB955369C4}" type="pres">
      <dgm:prSet presAssocID="{68CE8A8E-292A-416D-9A13-F1A5B85711DB}" presName="textRect" presStyleLbl="revTx" presStyleIdx="0" presStyleCnt="4">
        <dgm:presLayoutVars>
          <dgm:chMax val="1"/>
          <dgm:chPref val="1"/>
        </dgm:presLayoutVars>
      </dgm:prSet>
      <dgm:spPr/>
    </dgm:pt>
    <dgm:pt modelId="{22F65C80-D955-4BC9-BF48-54555791CDE7}" type="pres">
      <dgm:prSet presAssocID="{DB19A3A2-A28A-4675-B7CB-D9DF72DC423B}" presName="sibTrans" presStyleCnt="0"/>
      <dgm:spPr/>
    </dgm:pt>
    <dgm:pt modelId="{2D2274ED-2C85-4BCE-A018-314304B14F6C}" type="pres">
      <dgm:prSet presAssocID="{B61B77BE-F174-4BBF-B1F0-B05F37829807}" presName="compNode" presStyleCnt="0"/>
      <dgm:spPr/>
    </dgm:pt>
    <dgm:pt modelId="{12FDE8F8-4DD9-403D-8B05-71558926B6D4}" type="pres">
      <dgm:prSet presAssocID="{B61B77BE-F174-4BBF-B1F0-B05F378298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FD77E3"/>
          </a:solidFill>
        </a:ln>
      </dgm:spPr>
      <dgm:extLst>
        <a:ext uri="{E40237B7-FDA0-4F09-8148-C483321AD2D9}">
          <dgm14:cNvPr xmlns:dgm14="http://schemas.microsoft.com/office/drawing/2010/diagram" id="0" name="" descr="Badge Heart outline"/>
        </a:ext>
      </dgm:extLst>
    </dgm:pt>
    <dgm:pt modelId="{CCA35586-E328-4547-BC1D-EABE6C9DBBBB}" type="pres">
      <dgm:prSet presAssocID="{B61B77BE-F174-4BBF-B1F0-B05F37829807}" presName="spaceRect" presStyleCnt="0"/>
      <dgm:spPr/>
    </dgm:pt>
    <dgm:pt modelId="{D01F37B8-022B-4BC8-B27F-1C96CE22969B}" type="pres">
      <dgm:prSet presAssocID="{B61B77BE-F174-4BBF-B1F0-B05F37829807}" presName="textRect" presStyleLbl="revTx" presStyleIdx="1" presStyleCnt="4">
        <dgm:presLayoutVars>
          <dgm:chMax val="1"/>
          <dgm:chPref val="1"/>
        </dgm:presLayoutVars>
      </dgm:prSet>
      <dgm:spPr/>
    </dgm:pt>
    <dgm:pt modelId="{23EEB535-9DD1-465E-ABCD-8298FF9C385C}" type="pres">
      <dgm:prSet presAssocID="{676F5BCF-E37E-4397-9F65-A2D2B5F669FC}" presName="sibTrans" presStyleCnt="0"/>
      <dgm:spPr/>
    </dgm:pt>
    <dgm:pt modelId="{9B2A8B63-18D8-48D9-887D-0991DFB8A9FB}" type="pres">
      <dgm:prSet presAssocID="{DAC74878-014F-43A9-BB0E-9161B987DF95}" presName="compNode" presStyleCnt="0"/>
      <dgm:spPr/>
    </dgm:pt>
    <dgm:pt modelId="{491BA27B-714C-4970-9ED5-2DBAF393134D}" type="pres">
      <dgm:prSet presAssocID="{DAC74878-014F-43A9-BB0E-9161B987DF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rgbClr val="FD77E3"/>
          </a:solidFill>
        </a:ln>
      </dgm:spPr>
      <dgm:extLst>
        <a:ext uri="{E40237B7-FDA0-4F09-8148-C483321AD2D9}">
          <dgm14:cNvPr xmlns:dgm14="http://schemas.microsoft.com/office/drawing/2010/diagram" id="0" name="" descr="Toothbrush"/>
        </a:ext>
      </dgm:extLst>
    </dgm:pt>
    <dgm:pt modelId="{D1E5F76D-61FC-42A8-9C07-ED9E3DE6BD33}" type="pres">
      <dgm:prSet presAssocID="{DAC74878-014F-43A9-BB0E-9161B987DF95}" presName="spaceRect" presStyleCnt="0"/>
      <dgm:spPr/>
    </dgm:pt>
    <dgm:pt modelId="{1265CCF1-6662-492A-A71C-96B623F78495}" type="pres">
      <dgm:prSet presAssocID="{DAC74878-014F-43A9-BB0E-9161B987DF95}" presName="textRect" presStyleLbl="revTx" presStyleIdx="2" presStyleCnt="4">
        <dgm:presLayoutVars>
          <dgm:chMax val="1"/>
          <dgm:chPref val="1"/>
        </dgm:presLayoutVars>
      </dgm:prSet>
      <dgm:spPr/>
    </dgm:pt>
    <dgm:pt modelId="{D18938D7-6DEE-4D13-8A31-B315EE8AC3F9}" type="pres">
      <dgm:prSet presAssocID="{1013A111-6F24-4F72-BEBA-C78B0B7B6EC4}" presName="sibTrans" presStyleCnt="0"/>
      <dgm:spPr/>
    </dgm:pt>
    <dgm:pt modelId="{31804C27-A36F-412E-82A6-938D12BA76CD}" type="pres">
      <dgm:prSet presAssocID="{E53F0418-5A02-49F4-81D0-B911BD8B6D6F}" presName="compNode" presStyleCnt="0"/>
      <dgm:spPr/>
    </dgm:pt>
    <dgm:pt modelId="{E7E57E2A-4CE7-4D54-A87F-9B5BC8334E09}" type="pres">
      <dgm:prSet presAssocID="{E53F0418-5A02-49F4-81D0-B911BD8B6D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rgbClr val="FD77E3"/>
          </a:solidFill>
        </a:ln>
      </dgm:spPr>
      <dgm:extLst>
        <a:ext uri="{E40237B7-FDA0-4F09-8148-C483321AD2D9}">
          <dgm14:cNvPr xmlns:dgm14="http://schemas.microsoft.com/office/drawing/2010/diagram" id="0" name="" descr="Check List"/>
        </a:ext>
      </dgm:extLst>
    </dgm:pt>
    <dgm:pt modelId="{30A947A7-4798-4DB2-B51B-E37F27A26523}" type="pres">
      <dgm:prSet presAssocID="{E53F0418-5A02-49F4-81D0-B911BD8B6D6F}" presName="spaceRect" presStyleCnt="0"/>
      <dgm:spPr/>
    </dgm:pt>
    <dgm:pt modelId="{C434C38B-E690-4792-AB0D-BB66842155D6}" type="pres">
      <dgm:prSet presAssocID="{E53F0418-5A02-49F4-81D0-B911BD8B6D6F}" presName="textRect" presStyleLbl="revTx" presStyleIdx="3" presStyleCnt="4">
        <dgm:presLayoutVars>
          <dgm:chMax val="1"/>
          <dgm:chPref val="1"/>
        </dgm:presLayoutVars>
      </dgm:prSet>
      <dgm:spPr/>
    </dgm:pt>
  </dgm:ptLst>
  <dgm:cxnLst>
    <dgm:cxn modelId="{5A93F00C-F502-4101-8730-194F5BE13F3D}" type="presOf" srcId="{DAC74878-014F-43A9-BB0E-9161B987DF95}" destId="{1265CCF1-6662-492A-A71C-96B623F78495}" srcOrd="0" destOrd="0" presId="urn:microsoft.com/office/officeart/2018/2/layout/IconLabelList"/>
    <dgm:cxn modelId="{212B2E17-995B-4522-8AB5-2071945FDB4B}" type="presOf" srcId="{B61B77BE-F174-4BBF-B1F0-B05F37829807}" destId="{D01F37B8-022B-4BC8-B27F-1C96CE22969B}" srcOrd="0" destOrd="0" presId="urn:microsoft.com/office/officeart/2018/2/layout/IconLabelList"/>
    <dgm:cxn modelId="{E4499030-68E8-4A9D-8FEF-6C5C177851A4}" type="presOf" srcId="{68CE8A8E-292A-416D-9A13-F1A5B85711DB}" destId="{0E991C2F-17DB-479A-95F7-3CAB955369C4}" srcOrd="0" destOrd="0" presId="urn:microsoft.com/office/officeart/2018/2/layout/IconLabelList"/>
    <dgm:cxn modelId="{46514D5F-BEF6-4A60-B0A0-463894D3ECC4}" type="presOf" srcId="{E53F0418-5A02-49F4-81D0-B911BD8B6D6F}" destId="{C434C38B-E690-4792-AB0D-BB66842155D6}" srcOrd="0" destOrd="0" presId="urn:microsoft.com/office/officeart/2018/2/layout/IconLabelList"/>
    <dgm:cxn modelId="{61548A56-E3A1-40AA-A997-78327B96A291}" srcId="{6A430AED-E590-4E41-B9D4-E4478E25AB7B}" destId="{DAC74878-014F-43A9-BB0E-9161B987DF95}" srcOrd="2" destOrd="0" parTransId="{BB941785-5846-4782-843D-CCB04564CBB3}" sibTransId="{1013A111-6F24-4F72-BEBA-C78B0B7B6EC4}"/>
    <dgm:cxn modelId="{C7B2F056-9CEC-47CA-AFF8-EA14ED3FAA8A}" srcId="{6A430AED-E590-4E41-B9D4-E4478E25AB7B}" destId="{68CE8A8E-292A-416D-9A13-F1A5B85711DB}" srcOrd="0" destOrd="0" parTransId="{EE96ED6D-BDF7-4F06-B8CD-1E75BA73F4E7}" sibTransId="{DB19A3A2-A28A-4675-B7CB-D9DF72DC423B}"/>
    <dgm:cxn modelId="{BC647485-16CD-4617-B09D-77E1C62E2236}" type="presOf" srcId="{6A430AED-E590-4E41-B9D4-E4478E25AB7B}" destId="{B0F6282B-3E7C-4E53-A754-8B2357E9B8A0}" srcOrd="0" destOrd="0" presId="urn:microsoft.com/office/officeart/2018/2/layout/IconLabelList"/>
    <dgm:cxn modelId="{59C24C8E-91CC-4B31-A26B-2737A8D0C8D1}" srcId="{6A430AED-E590-4E41-B9D4-E4478E25AB7B}" destId="{E53F0418-5A02-49F4-81D0-B911BD8B6D6F}" srcOrd="3" destOrd="0" parTransId="{8DD3A50C-660E-45A3-8250-C0C235C03F5B}" sibTransId="{F472300B-05B0-4A30-A102-A23A10E09DCC}"/>
    <dgm:cxn modelId="{2D770BA0-3B0C-4575-BCF6-DCF24A91A93A}" srcId="{6A430AED-E590-4E41-B9D4-E4478E25AB7B}" destId="{B61B77BE-F174-4BBF-B1F0-B05F37829807}" srcOrd="1" destOrd="0" parTransId="{15098E70-930D-4473-A82E-FDAC416FAB62}" sibTransId="{676F5BCF-E37E-4397-9F65-A2D2B5F669FC}"/>
    <dgm:cxn modelId="{3A56E879-2465-41A1-9DA7-4006E6D3DA9F}" type="presParOf" srcId="{B0F6282B-3E7C-4E53-A754-8B2357E9B8A0}" destId="{9EA52E55-F470-47BE-870D-6186F3A53732}" srcOrd="0" destOrd="0" presId="urn:microsoft.com/office/officeart/2018/2/layout/IconLabelList"/>
    <dgm:cxn modelId="{886843AD-4095-473B-93B7-B3E12353B6C5}" type="presParOf" srcId="{9EA52E55-F470-47BE-870D-6186F3A53732}" destId="{0E18475A-9964-484D-992C-42582A50316E}" srcOrd="0" destOrd="0" presId="urn:microsoft.com/office/officeart/2018/2/layout/IconLabelList"/>
    <dgm:cxn modelId="{B2AAA6EE-C4CA-414F-AAA3-56B06A79E710}" type="presParOf" srcId="{9EA52E55-F470-47BE-870D-6186F3A53732}" destId="{FDBB3A48-BFB7-4ACE-B0AB-DAF560A1FC6A}" srcOrd="1" destOrd="0" presId="urn:microsoft.com/office/officeart/2018/2/layout/IconLabelList"/>
    <dgm:cxn modelId="{6741FA50-49E9-4842-9069-17063BB34B8C}" type="presParOf" srcId="{9EA52E55-F470-47BE-870D-6186F3A53732}" destId="{0E991C2F-17DB-479A-95F7-3CAB955369C4}" srcOrd="2" destOrd="0" presId="urn:microsoft.com/office/officeart/2018/2/layout/IconLabelList"/>
    <dgm:cxn modelId="{55E0C834-D27E-4594-98E8-65A501424D18}" type="presParOf" srcId="{B0F6282B-3E7C-4E53-A754-8B2357E9B8A0}" destId="{22F65C80-D955-4BC9-BF48-54555791CDE7}" srcOrd="1" destOrd="0" presId="urn:microsoft.com/office/officeart/2018/2/layout/IconLabelList"/>
    <dgm:cxn modelId="{87F12AD0-2C2C-4DE2-A167-91C01D7652E5}" type="presParOf" srcId="{B0F6282B-3E7C-4E53-A754-8B2357E9B8A0}" destId="{2D2274ED-2C85-4BCE-A018-314304B14F6C}" srcOrd="2" destOrd="0" presId="urn:microsoft.com/office/officeart/2018/2/layout/IconLabelList"/>
    <dgm:cxn modelId="{3AFE6E75-C8A0-416A-B482-718317E1CD2B}" type="presParOf" srcId="{2D2274ED-2C85-4BCE-A018-314304B14F6C}" destId="{12FDE8F8-4DD9-403D-8B05-71558926B6D4}" srcOrd="0" destOrd="0" presId="urn:microsoft.com/office/officeart/2018/2/layout/IconLabelList"/>
    <dgm:cxn modelId="{25CFF494-A6A9-4EEC-BB7D-27ACAEC95BA2}" type="presParOf" srcId="{2D2274ED-2C85-4BCE-A018-314304B14F6C}" destId="{CCA35586-E328-4547-BC1D-EABE6C9DBBBB}" srcOrd="1" destOrd="0" presId="urn:microsoft.com/office/officeart/2018/2/layout/IconLabelList"/>
    <dgm:cxn modelId="{A9E617FB-DA96-4960-849A-25587A42749B}" type="presParOf" srcId="{2D2274ED-2C85-4BCE-A018-314304B14F6C}" destId="{D01F37B8-022B-4BC8-B27F-1C96CE22969B}" srcOrd="2" destOrd="0" presId="urn:microsoft.com/office/officeart/2018/2/layout/IconLabelList"/>
    <dgm:cxn modelId="{C2FED575-8490-41AA-8237-57B353C3CE81}" type="presParOf" srcId="{B0F6282B-3E7C-4E53-A754-8B2357E9B8A0}" destId="{23EEB535-9DD1-465E-ABCD-8298FF9C385C}" srcOrd="3" destOrd="0" presId="urn:microsoft.com/office/officeart/2018/2/layout/IconLabelList"/>
    <dgm:cxn modelId="{73F135AC-4EE3-4B3E-A656-A1F4F53BE64D}" type="presParOf" srcId="{B0F6282B-3E7C-4E53-A754-8B2357E9B8A0}" destId="{9B2A8B63-18D8-48D9-887D-0991DFB8A9FB}" srcOrd="4" destOrd="0" presId="urn:microsoft.com/office/officeart/2018/2/layout/IconLabelList"/>
    <dgm:cxn modelId="{632FEF46-1FC2-4B33-BB3D-E1ADDD649191}" type="presParOf" srcId="{9B2A8B63-18D8-48D9-887D-0991DFB8A9FB}" destId="{491BA27B-714C-4970-9ED5-2DBAF393134D}" srcOrd="0" destOrd="0" presId="urn:microsoft.com/office/officeart/2018/2/layout/IconLabelList"/>
    <dgm:cxn modelId="{21592C17-A3D8-4DAB-9586-82FF4417A891}" type="presParOf" srcId="{9B2A8B63-18D8-48D9-887D-0991DFB8A9FB}" destId="{D1E5F76D-61FC-42A8-9C07-ED9E3DE6BD33}" srcOrd="1" destOrd="0" presId="urn:microsoft.com/office/officeart/2018/2/layout/IconLabelList"/>
    <dgm:cxn modelId="{BDBCDFE3-7DB6-4A67-B5B2-0ACEAFA25170}" type="presParOf" srcId="{9B2A8B63-18D8-48D9-887D-0991DFB8A9FB}" destId="{1265CCF1-6662-492A-A71C-96B623F78495}" srcOrd="2" destOrd="0" presId="urn:microsoft.com/office/officeart/2018/2/layout/IconLabelList"/>
    <dgm:cxn modelId="{2DD5CF8D-482F-4A12-A67B-3642E5F6639A}" type="presParOf" srcId="{B0F6282B-3E7C-4E53-A754-8B2357E9B8A0}" destId="{D18938D7-6DEE-4D13-8A31-B315EE8AC3F9}" srcOrd="5" destOrd="0" presId="urn:microsoft.com/office/officeart/2018/2/layout/IconLabelList"/>
    <dgm:cxn modelId="{04588EC2-57CD-43AF-ACA2-D9317A8E83E4}" type="presParOf" srcId="{B0F6282B-3E7C-4E53-A754-8B2357E9B8A0}" destId="{31804C27-A36F-412E-82A6-938D12BA76CD}" srcOrd="6" destOrd="0" presId="urn:microsoft.com/office/officeart/2018/2/layout/IconLabelList"/>
    <dgm:cxn modelId="{ED60A45D-C3D3-4696-A493-AD58FA948E61}" type="presParOf" srcId="{31804C27-A36F-412E-82A6-938D12BA76CD}" destId="{E7E57E2A-4CE7-4D54-A87F-9B5BC8334E09}" srcOrd="0" destOrd="0" presId="urn:microsoft.com/office/officeart/2018/2/layout/IconLabelList"/>
    <dgm:cxn modelId="{AD1FD5D6-DAAB-4B42-81B8-123F9156ED2F}" type="presParOf" srcId="{31804C27-A36F-412E-82A6-938D12BA76CD}" destId="{30A947A7-4798-4DB2-B51B-E37F27A26523}" srcOrd="1" destOrd="0" presId="urn:microsoft.com/office/officeart/2018/2/layout/IconLabelList"/>
    <dgm:cxn modelId="{FBD43127-D9DD-40A1-A268-A7F7D761EC66}" type="presParOf" srcId="{31804C27-A36F-412E-82A6-938D12BA76CD}" destId="{C434C38B-E690-4792-AB0D-BB66842155D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68D22-DC56-41F1-BFB6-2A4232F43F9B}">
      <dsp:nvSpPr>
        <dsp:cNvPr id="0" name=""/>
        <dsp:cNvSpPr/>
      </dsp:nvSpPr>
      <dsp:spPr>
        <a:xfrm>
          <a:off x="0" y="1510"/>
          <a:ext cx="4977578" cy="7655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88D08-7668-41AC-A3F2-05BFD21D2A81}">
      <dsp:nvSpPr>
        <dsp:cNvPr id="0" name=""/>
        <dsp:cNvSpPr/>
      </dsp:nvSpPr>
      <dsp:spPr>
        <a:xfrm>
          <a:off x="231572" y="173754"/>
          <a:ext cx="421041" cy="421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BF7CA-B762-4EEF-B976-B7A574A51D84}">
      <dsp:nvSpPr>
        <dsp:cNvPr id="0" name=""/>
        <dsp:cNvSpPr/>
      </dsp:nvSpPr>
      <dsp:spPr>
        <a:xfrm>
          <a:off x="884187" y="1510"/>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a:t>“Nursing Caries”</a:t>
          </a:r>
        </a:p>
      </dsp:txBody>
      <dsp:txXfrm>
        <a:off x="884187" y="1510"/>
        <a:ext cx="4093390" cy="765530"/>
      </dsp:txXfrm>
    </dsp:sp>
    <dsp:sp modelId="{1D265E84-AD08-4FFE-8C81-46DA4A20FC72}">
      <dsp:nvSpPr>
        <dsp:cNvPr id="0" name=""/>
        <dsp:cNvSpPr/>
      </dsp:nvSpPr>
      <dsp:spPr>
        <a:xfrm>
          <a:off x="0" y="958423"/>
          <a:ext cx="4977578" cy="7655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C98BF-2D79-4676-B385-91D6324BDDE9}">
      <dsp:nvSpPr>
        <dsp:cNvPr id="0" name=""/>
        <dsp:cNvSpPr/>
      </dsp:nvSpPr>
      <dsp:spPr>
        <a:xfrm>
          <a:off x="314463" y="1243531"/>
          <a:ext cx="421041" cy="4210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A83D8-33C9-4DD3-8DEB-61A50D696AF3}">
      <dsp:nvSpPr>
        <dsp:cNvPr id="0" name=""/>
        <dsp:cNvSpPr/>
      </dsp:nvSpPr>
      <dsp:spPr>
        <a:xfrm>
          <a:off x="884187" y="958423"/>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dirty="0"/>
            <a:t>“Baby Bottle Syndrome”</a:t>
          </a:r>
        </a:p>
      </dsp:txBody>
      <dsp:txXfrm>
        <a:off x="884187" y="958423"/>
        <a:ext cx="4093390" cy="765530"/>
      </dsp:txXfrm>
    </dsp:sp>
    <dsp:sp modelId="{6BBDCFEA-B8BA-48F3-BF4A-667F2B8A492A}">
      <dsp:nvSpPr>
        <dsp:cNvPr id="0" name=""/>
        <dsp:cNvSpPr/>
      </dsp:nvSpPr>
      <dsp:spPr>
        <a:xfrm>
          <a:off x="0" y="1915335"/>
          <a:ext cx="4977578" cy="7655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2FABA-8B8B-4E14-835B-D6A172E83DA0}">
      <dsp:nvSpPr>
        <dsp:cNvPr id="0" name=""/>
        <dsp:cNvSpPr/>
      </dsp:nvSpPr>
      <dsp:spPr>
        <a:xfrm>
          <a:off x="231572" y="2087580"/>
          <a:ext cx="421041" cy="421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38AD4-FF3D-45FE-8F88-690F737933C6}">
      <dsp:nvSpPr>
        <dsp:cNvPr id="0" name=""/>
        <dsp:cNvSpPr/>
      </dsp:nvSpPr>
      <dsp:spPr>
        <a:xfrm>
          <a:off x="884187" y="1915335"/>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dirty="0"/>
            <a:t>“Bottle Mouth Syndrome”</a:t>
          </a:r>
        </a:p>
      </dsp:txBody>
      <dsp:txXfrm>
        <a:off x="884187" y="1915335"/>
        <a:ext cx="4093390" cy="765530"/>
      </dsp:txXfrm>
    </dsp:sp>
    <dsp:sp modelId="{5BA21677-30AC-487D-BEAD-88E424DC4033}">
      <dsp:nvSpPr>
        <dsp:cNvPr id="0" name=""/>
        <dsp:cNvSpPr/>
      </dsp:nvSpPr>
      <dsp:spPr>
        <a:xfrm>
          <a:off x="0" y="2872248"/>
          <a:ext cx="4977578" cy="7655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EC768-1FCD-425F-B216-3FB9CCBE55AB}">
      <dsp:nvSpPr>
        <dsp:cNvPr id="0" name=""/>
        <dsp:cNvSpPr/>
      </dsp:nvSpPr>
      <dsp:spPr>
        <a:xfrm>
          <a:off x="231572" y="3044492"/>
          <a:ext cx="421041" cy="421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E2A4C-9221-4E76-9841-74FDFCA0BF6E}">
      <dsp:nvSpPr>
        <dsp:cNvPr id="0" name=""/>
        <dsp:cNvSpPr/>
      </dsp:nvSpPr>
      <dsp:spPr>
        <a:xfrm>
          <a:off x="884187" y="2872248"/>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dirty="0"/>
            <a:t>“Rampant Caries”</a:t>
          </a:r>
        </a:p>
      </dsp:txBody>
      <dsp:txXfrm>
        <a:off x="884187" y="2872248"/>
        <a:ext cx="4093390" cy="765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C7F38-CDFC-4F54-AFED-595AC148BBF6}">
      <dsp:nvSpPr>
        <dsp:cNvPr id="0" name=""/>
        <dsp:cNvSpPr/>
      </dsp:nvSpPr>
      <dsp:spPr>
        <a:xfrm>
          <a:off x="0" y="145810"/>
          <a:ext cx="9833548" cy="1514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2A442-6BFA-4865-8F27-126ED78838B4}">
      <dsp:nvSpPr>
        <dsp:cNvPr id="0" name=""/>
        <dsp:cNvSpPr/>
      </dsp:nvSpPr>
      <dsp:spPr>
        <a:xfrm>
          <a:off x="458040" y="486501"/>
          <a:ext cx="832800" cy="832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7EE3-B02C-4C8C-98C3-C540DAAF7086}">
      <dsp:nvSpPr>
        <dsp:cNvPr id="0" name=""/>
        <dsp:cNvSpPr/>
      </dsp:nvSpPr>
      <dsp:spPr>
        <a:xfrm>
          <a:off x="1748881" y="145810"/>
          <a:ext cx="8084666" cy="151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51" tIns="160251" rIns="160251" bIns="160251" numCol="1" spcCol="1270" anchor="ctr" anchorCtr="0">
          <a:noAutofit/>
        </a:bodyPr>
        <a:lstStyle/>
        <a:p>
          <a:pPr marL="0" lvl="0" indent="0" algn="l" defTabSz="711200">
            <a:lnSpc>
              <a:spcPct val="100000"/>
            </a:lnSpc>
            <a:spcBef>
              <a:spcPct val="0"/>
            </a:spcBef>
            <a:spcAft>
              <a:spcPct val="35000"/>
            </a:spcAft>
            <a:buNone/>
          </a:pPr>
          <a:r>
            <a:rPr lang="en-US" sz="1600" kern="1200" dirty="0">
              <a:solidFill>
                <a:srgbClr val="006600"/>
              </a:solidFill>
              <a:latin typeface="Times New Roman" panose="02020603050405020304" pitchFamily="18" charset="0"/>
              <a:cs typeface="Times New Roman" panose="02020603050405020304" pitchFamily="18" charset="0"/>
            </a:rPr>
            <a:t>NH:</a:t>
          </a:r>
          <a:br>
            <a:rPr lang="en-US" sz="1600" kern="1200" dirty="0">
              <a:solidFill>
                <a:srgbClr val="006600"/>
              </a:solidFill>
              <a:latin typeface="Times New Roman" panose="02020603050405020304" pitchFamily="18" charset="0"/>
              <a:cs typeface="Times New Roman" panose="02020603050405020304" pitchFamily="18" charset="0"/>
            </a:rPr>
          </a:br>
          <a:r>
            <a:rPr lang="en-US" sz="1600" kern="1200" dirty="0">
              <a:solidFill>
                <a:srgbClr val="006600"/>
              </a:solidFill>
              <a:latin typeface="Times New Roman" panose="02020603050405020304" pitchFamily="18" charset="0"/>
              <a:cs typeface="Times New Roman" panose="02020603050405020304" pitchFamily="18" charset="0"/>
            </a:rPr>
            <a:t>	-highest rate of screened kids at 96.1%</a:t>
          </a:r>
          <a:br>
            <a:rPr lang="en-US" sz="1600" kern="1200" dirty="0">
              <a:solidFill>
                <a:srgbClr val="006600"/>
              </a:solidFill>
              <a:latin typeface="Times New Roman" panose="02020603050405020304" pitchFamily="18" charset="0"/>
              <a:cs typeface="Times New Roman" panose="02020603050405020304" pitchFamily="18" charset="0"/>
            </a:rPr>
          </a:br>
          <a:r>
            <a:rPr lang="en-US" sz="1600" kern="1200" dirty="0">
              <a:solidFill>
                <a:srgbClr val="006600"/>
              </a:solidFill>
              <a:latin typeface="Times New Roman" panose="02020603050405020304" pitchFamily="18" charset="0"/>
              <a:cs typeface="Times New Roman" panose="02020603050405020304" pitchFamily="18" charset="0"/>
            </a:rPr>
            <a:t>	-lowest rate of cavity-free kids at 59.8%</a:t>
          </a:r>
          <a:br>
            <a:rPr lang="en-US" sz="1600" kern="1200" dirty="0">
              <a:solidFill>
                <a:srgbClr val="006600"/>
              </a:solidFill>
              <a:latin typeface="Times New Roman" panose="02020603050405020304" pitchFamily="18" charset="0"/>
              <a:cs typeface="Times New Roman" panose="02020603050405020304" pitchFamily="18" charset="0"/>
            </a:rPr>
          </a:br>
          <a:r>
            <a:rPr lang="en-US" sz="1600" kern="1200" dirty="0">
              <a:solidFill>
                <a:srgbClr val="006600"/>
              </a:solidFill>
              <a:latin typeface="Times New Roman" panose="02020603050405020304" pitchFamily="18" charset="0"/>
              <a:cs typeface="Times New Roman" panose="02020603050405020304" pitchFamily="18" charset="0"/>
            </a:rPr>
            <a:t>	-highest rate of restorations at 21.9%</a:t>
          </a:r>
          <a:br>
            <a:rPr lang="en-US" sz="1600" kern="1200" dirty="0">
              <a:solidFill>
                <a:srgbClr val="006600"/>
              </a:solidFill>
              <a:latin typeface="Times New Roman" panose="02020603050405020304" pitchFamily="18" charset="0"/>
              <a:cs typeface="Times New Roman" panose="02020603050405020304" pitchFamily="18" charset="0"/>
            </a:rPr>
          </a:br>
          <a:r>
            <a:rPr lang="en-US" sz="1600" kern="1200" dirty="0">
              <a:solidFill>
                <a:srgbClr val="006600"/>
              </a:solidFill>
              <a:latin typeface="Times New Roman" panose="02020603050405020304" pitchFamily="18" charset="0"/>
              <a:cs typeface="Times New Roman" panose="02020603050405020304" pitchFamily="18" charset="0"/>
            </a:rPr>
            <a:t>	-highest rate of visible decay at 18.4%</a:t>
          </a:r>
        </a:p>
      </dsp:txBody>
      <dsp:txXfrm>
        <a:off x="1748881" y="145810"/>
        <a:ext cx="8084666" cy="1514182"/>
      </dsp:txXfrm>
    </dsp:sp>
    <dsp:sp modelId="{D6618E65-9486-4A5F-B72F-288FA026F8B6}">
      <dsp:nvSpPr>
        <dsp:cNvPr id="0" name=""/>
        <dsp:cNvSpPr/>
      </dsp:nvSpPr>
      <dsp:spPr>
        <a:xfrm>
          <a:off x="0" y="1929181"/>
          <a:ext cx="9833548" cy="1514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5CD27-20BB-40F2-85C2-DFF7B7D50B73}">
      <dsp:nvSpPr>
        <dsp:cNvPr id="0" name=""/>
        <dsp:cNvSpPr/>
      </dsp:nvSpPr>
      <dsp:spPr>
        <a:xfrm>
          <a:off x="458040" y="2269872"/>
          <a:ext cx="832800" cy="832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48CCD-8548-4E02-9D2C-E9531EE72EEE}">
      <dsp:nvSpPr>
        <dsp:cNvPr id="0" name=""/>
        <dsp:cNvSpPr/>
      </dsp:nvSpPr>
      <dsp:spPr>
        <a:xfrm>
          <a:off x="1748881" y="1929181"/>
          <a:ext cx="8084666" cy="151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51" tIns="160251" rIns="160251" bIns="160251" numCol="1" spcCol="1270" anchor="ctr" anchorCtr="0">
          <a:noAutofit/>
        </a:bodyPr>
        <a:lstStyle/>
        <a:p>
          <a:pPr marL="0" lvl="0" indent="0" algn="l" defTabSz="711200">
            <a:lnSpc>
              <a:spcPct val="100000"/>
            </a:lnSpc>
            <a:spcBef>
              <a:spcPct val="0"/>
            </a:spcBef>
            <a:spcAft>
              <a:spcPct val="35000"/>
            </a:spcAft>
            <a:buNone/>
          </a:pPr>
          <a:r>
            <a:rPr lang="en-US" sz="1600" kern="1200" dirty="0">
              <a:solidFill>
                <a:srgbClr val="800080"/>
              </a:solidFill>
              <a:latin typeface="Times New Roman" panose="02020603050405020304" pitchFamily="18" charset="0"/>
              <a:cs typeface="Times New Roman" panose="02020603050405020304" pitchFamily="18" charset="0"/>
            </a:rPr>
            <a:t>NW HSDA:</a:t>
          </a:r>
          <a:br>
            <a:rPr lang="en-US" sz="1600" kern="1200" dirty="0">
              <a:solidFill>
                <a:srgbClr val="800080"/>
              </a:solidFill>
              <a:latin typeface="Times New Roman" panose="02020603050405020304" pitchFamily="18" charset="0"/>
              <a:cs typeface="Times New Roman" panose="02020603050405020304" pitchFamily="18" charset="0"/>
            </a:rPr>
          </a:br>
          <a:r>
            <a:rPr lang="en-US" sz="1600" kern="1200" dirty="0">
              <a:solidFill>
                <a:srgbClr val="800080"/>
              </a:solidFill>
              <a:latin typeface="Times New Roman" panose="02020603050405020304" pitchFamily="18" charset="0"/>
              <a:cs typeface="Times New Roman" panose="02020603050405020304" pitchFamily="18" charset="0"/>
            </a:rPr>
            <a:t>	-lowest rate of cavity-free kids at 55.0% (consistently lowest ranked since 		2006/2007survey)</a:t>
          </a:r>
          <a:br>
            <a:rPr lang="en-US" sz="1600" kern="1200" dirty="0">
              <a:solidFill>
                <a:srgbClr val="800080"/>
              </a:solidFill>
              <a:latin typeface="Times New Roman" panose="02020603050405020304" pitchFamily="18" charset="0"/>
              <a:cs typeface="Times New Roman" panose="02020603050405020304" pitchFamily="18" charset="0"/>
            </a:rPr>
          </a:br>
          <a:r>
            <a:rPr lang="en-US" sz="1600" kern="1200" dirty="0">
              <a:solidFill>
                <a:srgbClr val="800080"/>
              </a:solidFill>
              <a:latin typeface="Times New Roman" panose="02020603050405020304" pitchFamily="18" charset="0"/>
              <a:cs typeface="Times New Roman" panose="02020603050405020304" pitchFamily="18" charset="0"/>
            </a:rPr>
            <a:t>	-highest rate of restorations at 24.8%</a:t>
          </a:r>
          <a:br>
            <a:rPr lang="en-US" sz="1600" kern="1200" dirty="0">
              <a:solidFill>
                <a:srgbClr val="800080"/>
              </a:solidFill>
              <a:latin typeface="Times New Roman" panose="02020603050405020304" pitchFamily="18" charset="0"/>
              <a:cs typeface="Times New Roman" panose="02020603050405020304" pitchFamily="18" charset="0"/>
            </a:rPr>
          </a:br>
          <a:r>
            <a:rPr lang="en-US" sz="1600" kern="1200" dirty="0">
              <a:solidFill>
                <a:srgbClr val="800080"/>
              </a:solidFill>
              <a:latin typeface="Times New Roman" panose="02020603050405020304" pitchFamily="18" charset="0"/>
              <a:cs typeface="Times New Roman" panose="02020603050405020304" pitchFamily="18" charset="0"/>
            </a:rPr>
            <a:t>	-tied for highest rate of visible decay at 20.2%</a:t>
          </a:r>
        </a:p>
      </dsp:txBody>
      <dsp:txXfrm>
        <a:off x="1748881" y="1929181"/>
        <a:ext cx="8084666" cy="1514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8475A-9964-484D-992C-42582A50316E}">
      <dsp:nvSpPr>
        <dsp:cNvPr id="0" name=""/>
        <dsp:cNvSpPr/>
      </dsp:nvSpPr>
      <dsp:spPr>
        <a:xfrm>
          <a:off x="965469" y="814256"/>
          <a:ext cx="926991" cy="926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D77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91C2F-17DB-479A-95F7-3CAB955369C4}">
      <dsp:nvSpPr>
        <dsp:cNvPr id="0" name=""/>
        <dsp:cNvSpPr/>
      </dsp:nvSpPr>
      <dsp:spPr>
        <a:xfrm>
          <a:off x="398975"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Visit every 3 months for dental screenings, Fl applications</a:t>
          </a:r>
        </a:p>
      </dsp:txBody>
      <dsp:txXfrm>
        <a:off x="398975" y="2031903"/>
        <a:ext cx="2059980" cy="720000"/>
      </dsp:txXfrm>
    </dsp:sp>
    <dsp:sp modelId="{12FDE8F8-4DD9-403D-8B05-71558926B6D4}">
      <dsp:nvSpPr>
        <dsp:cNvPr id="0" name=""/>
        <dsp:cNvSpPr/>
      </dsp:nvSpPr>
      <dsp:spPr>
        <a:xfrm>
          <a:off x="3385946" y="814256"/>
          <a:ext cx="926991" cy="926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D77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F37B8-022B-4BC8-B27F-1C96CE22969B}">
      <dsp:nvSpPr>
        <dsp:cNvPr id="0" name=""/>
        <dsp:cNvSpPr/>
      </dsp:nvSpPr>
      <dsp:spPr>
        <a:xfrm>
          <a:off x="2819451"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Education for parents/guardians and children</a:t>
          </a:r>
        </a:p>
      </dsp:txBody>
      <dsp:txXfrm>
        <a:off x="2819451" y="2031903"/>
        <a:ext cx="2059980" cy="720000"/>
      </dsp:txXfrm>
    </dsp:sp>
    <dsp:sp modelId="{491BA27B-714C-4970-9ED5-2DBAF393134D}">
      <dsp:nvSpPr>
        <dsp:cNvPr id="0" name=""/>
        <dsp:cNvSpPr/>
      </dsp:nvSpPr>
      <dsp:spPr>
        <a:xfrm>
          <a:off x="5806422" y="814256"/>
          <a:ext cx="926991" cy="926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FD77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5CCF1-6662-492A-A71C-96B623F78495}">
      <dsp:nvSpPr>
        <dsp:cNvPr id="0" name=""/>
        <dsp:cNvSpPr/>
      </dsp:nvSpPr>
      <dsp:spPr>
        <a:xfrm>
          <a:off x="5239928"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Establish a toothbrushing program at school after breakfast</a:t>
          </a:r>
        </a:p>
      </dsp:txBody>
      <dsp:txXfrm>
        <a:off x="5239928" y="2031903"/>
        <a:ext cx="2059980" cy="720000"/>
      </dsp:txXfrm>
    </dsp:sp>
    <dsp:sp modelId="{E7E57E2A-4CE7-4D54-A87F-9B5BC8334E09}">
      <dsp:nvSpPr>
        <dsp:cNvPr id="0" name=""/>
        <dsp:cNvSpPr/>
      </dsp:nvSpPr>
      <dsp:spPr>
        <a:xfrm>
          <a:off x="8226899" y="814256"/>
          <a:ext cx="926991" cy="9269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rgbClr val="FD77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4C38B-E690-4792-AB0D-BB66842155D6}">
      <dsp:nvSpPr>
        <dsp:cNvPr id="0" name=""/>
        <dsp:cNvSpPr/>
      </dsp:nvSpPr>
      <dsp:spPr>
        <a:xfrm>
          <a:off x="7660404"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Ongoing learning and evaluation of prevention program</a:t>
          </a:r>
        </a:p>
      </dsp:txBody>
      <dsp:txXfrm>
        <a:off x="7660404" y="2031903"/>
        <a:ext cx="205998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CAFF-E829-4B73-87CB-BA1B8FEAE942}" type="datetimeFigureOut">
              <a:rPr lang="en-CA" smtClean="0"/>
              <a:t>11/10/2023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552F0-1A53-4F3C-95A0-05C1CE267F69}" type="slidenum">
              <a:rPr lang="en-CA" smtClean="0"/>
              <a:t>‹#›</a:t>
            </a:fld>
            <a:endParaRPr lang="en-CA"/>
          </a:p>
        </p:txBody>
      </p:sp>
    </p:spTree>
    <p:extLst>
      <p:ext uri="{BB962C8B-B14F-4D97-AF65-F5344CB8AC3E}">
        <p14:creationId xmlns:p14="http://schemas.microsoft.com/office/powerpoint/2010/main" val="38855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a-adc.ca/en/about/position_statements/ec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686138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hildrenshospital.org/conditions/nursing-bottle-caries#:~:text=Nursing%20caries%2C%20or%20tooth%20decay,need%20to%20used%20with%20cau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3</a:t>
            </a:fld>
            <a:endParaRPr lang="en-CA"/>
          </a:p>
        </p:txBody>
      </p:sp>
    </p:spTree>
    <p:extLst>
      <p:ext uri="{BB962C8B-B14F-4D97-AF65-F5344CB8AC3E}">
        <p14:creationId xmlns:p14="http://schemas.microsoft.com/office/powerpoint/2010/main" val="75918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https://gitxaalanation.com/</a:t>
            </a:r>
          </a:p>
          <a:p>
            <a:r>
              <a:rPr lang="en-CA" dirty="0"/>
              <a:t>-Home to 450 citizens, 2094 total registered population</a:t>
            </a:r>
          </a:p>
          <a:p>
            <a:r>
              <a:rPr lang="en-CA" dirty="0"/>
              <a:t>-High rates of ECC</a:t>
            </a:r>
          </a:p>
          <a:p>
            <a:r>
              <a:rPr lang="en-CA" dirty="0"/>
              <a:t>-Brighter Smiles and Dr. Cam Robson travel to community to restore/extract teeth</a:t>
            </a:r>
          </a:p>
          <a:p>
            <a:r>
              <a:rPr lang="en-CA" dirty="0"/>
              <a:t>-</a:t>
            </a:r>
          </a:p>
        </p:txBody>
      </p:sp>
      <p:sp>
        <p:nvSpPr>
          <p:cNvPr id="4" name="Slide Number Placeholder 3"/>
          <p:cNvSpPr>
            <a:spLocks noGrp="1"/>
          </p:cNvSpPr>
          <p:nvPr>
            <p:ph type="sldNum" sz="quarter" idx="5"/>
          </p:nvPr>
        </p:nvSpPr>
        <p:spPr/>
        <p:txBody>
          <a:bodyPr/>
          <a:lstStyle/>
          <a:p>
            <a:fld id="{E93552F0-1A53-4F3C-95A0-05C1CE267F69}" type="slidenum">
              <a:rPr lang="en-CA" smtClean="0"/>
              <a:t>13</a:t>
            </a:fld>
            <a:endParaRPr lang="en-CA"/>
          </a:p>
        </p:txBody>
      </p:sp>
    </p:spTree>
    <p:extLst>
      <p:ext uri="{BB962C8B-B14F-4D97-AF65-F5344CB8AC3E}">
        <p14:creationId xmlns:p14="http://schemas.microsoft.com/office/powerpoint/2010/main" val="119071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through First Nations community members, Health Directors, teachers, DHP, Team Leads of Northern Health. Engagement came via an invitation from the preschool teacher in Kitkatla. Baseline oral screening data will be collected on all children 0-6 years of age and be collated with data obtained from dentists who travel to Kitkatla. A preschool and elementary school toothbrushing program will be established in addition to fluoride varnish applications four times per year. </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14</a:t>
            </a:fld>
            <a:endParaRPr lang="en-CA"/>
          </a:p>
        </p:txBody>
      </p:sp>
    </p:spTree>
    <p:extLst>
      <p:ext uri="{BB962C8B-B14F-4D97-AF65-F5344CB8AC3E}">
        <p14:creationId xmlns:p14="http://schemas.microsoft.com/office/powerpoint/2010/main" val="363889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consent was obtained from children’s mom, </a:t>
            </a:r>
            <a:r>
              <a:rPr lang="en-US" dirty="0" err="1"/>
              <a:t>Dease</a:t>
            </a:r>
            <a:r>
              <a:rPr lang="en-US" dirty="0"/>
              <a:t> Lake October 2023.</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15</a:t>
            </a:fld>
            <a:endParaRPr lang="en-CA"/>
          </a:p>
        </p:txBody>
      </p:sp>
    </p:spTree>
    <p:extLst>
      <p:ext uri="{BB962C8B-B14F-4D97-AF65-F5344CB8AC3E}">
        <p14:creationId xmlns:p14="http://schemas.microsoft.com/office/powerpoint/2010/main" val="403699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mention that all these terms are interchangeable with one another, and dental professionals use them synonymously.</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4</a:t>
            </a:fld>
            <a:endParaRPr lang="en-CA"/>
          </a:p>
        </p:txBody>
      </p:sp>
    </p:spTree>
    <p:extLst>
      <p:ext uri="{BB962C8B-B14F-4D97-AF65-F5344CB8AC3E}">
        <p14:creationId xmlns:p14="http://schemas.microsoft.com/office/powerpoint/2010/main" val="8995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 Dental Association definition of Early Childhood Caries.</a:t>
            </a:r>
          </a:p>
          <a:p>
            <a:r>
              <a:rPr lang="en-CA" dirty="0">
                <a:hlinkClick r:id="rId3"/>
              </a:rPr>
              <a:t>Canadian Dental Association (cda-adc.ca)</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5</a:t>
            </a:fld>
            <a:endParaRPr lang="en-CA"/>
          </a:p>
        </p:txBody>
      </p:sp>
    </p:spTree>
    <p:extLst>
      <p:ext uri="{BB962C8B-B14F-4D97-AF65-F5344CB8AC3E}">
        <p14:creationId xmlns:p14="http://schemas.microsoft.com/office/powerpoint/2010/main" val="167734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and case definition of “Early Childhood Caries” was adopted in 1998. Previously, it was known as “Nursing Caries, Rampant Caries, Baby Bottle Syndrome, Bottle Mouth Caries.”</a:t>
            </a:r>
          </a:p>
          <a:p>
            <a:r>
              <a:rPr lang="en-US" dirty="0">
                <a:hlinkClick r:id="rId3"/>
              </a:rPr>
              <a:t>The Burden of Early Childhood Caries in Canadian Children and Associated Risk Factors - PMC (nih.gov)</a:t>
            </a:r>
            <a:endParaRPr lang="en-US" dirty="0"/>
          </a:p>
          <a:p>
            <a:r>
              <a:rPr lang="en-US" dirty="0">
                <a:hlinkClick r:id="rId4"/>
              </a:rPr>
              <a:t>Nursing Bottle Caries | Boston Children's Hospital (childrenshospital.org)</a:t>
            </a:r>
            <a:endParaRPr lang="en-US" dirty="0"/>
          </a:p>
          <a:p>
            <a:endParaRPr lang="en-US" dirty="0"/>
          </a:p>
        </p:txBody>
      </p:sp>
      <p:sp>
        <p:nvSpPr>
          <p:cNvPr id="4" name="Slide Number Placeholder 3"/>
          <p:cNvSpPr>
            <a:spLocks noGrp="1"/>
          </p:cNvSpPr>
          <p:nvPr>
            <p:ph type="sldNum" sz="quarter" idx="5"/>
          </p:nvPr>
        </p:nvSpPr>
        <p:spPr/>
        <p:txBody>
          <a:bodyPr/>
          <a:lstStyle/>
          <a:p>
            <a:fld id="{E93552F0-1A53-4F3C-95A0-05C1CE267F69}" type="slidenum">
              <a:rPr lang="en-CA" smtClean="0"/>
              <a:t>6</a:t>
            </a:fld>
            <a:endParaRPr lang="en-CA"/>
          </a:p>
        </p:txBody>
      </p:sp>
    </p:spTree>
    <p:extLst>
      <p:ext uri="{BB962C8B-B14F-4D97-AF65-F5344CB8AC3E}">
        <p14:creationId xmlns:p14="http://schemas.microsoft.com/office/powerpoint/2010/main" val="386025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ECC.</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7</a:t>
            </a:fld>
            <a:endParaRPr lang="en-CA"/>
          </a:p>
        </p:txBody>
      </p:sp>
    </p:spTree>
    <p:extLst>
      <p:ext uri="{BB962C8B-B14F-4D97-AF65-F5344CB8AC3E}">
        <p14:creationId xmlns:p14="http://schemas.microsoft.com/office/powerpoint/2010/main" val="226202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ECC is the most common chronic disease in children in the world. It is also preventable.</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8</a:t>
            </a:fld>
            <a:endParaRPr lang="en-CA"/>
          </a:p>
        </p:txBody>
      </p:sp>
    </p:spTree>
    <p:extLst>
      <p:ext uri="{BB962C8B-B14F-4D97-AF65-F5344CB8AC3E}">
        <p14:creationId xmlns:p14="http://schemas.microsoft.com/office/powerpoint/2010/main" val="282989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Lato" panose="020F0502020204030203" pitchFamily="34" charset="0"/>
              </a:rPr>
              <a:t>Dental therapists are trained to take X-rays, provide hygiene services, give local anesthetics, provide simple direct restorations, place stainless-steel crowns and extract teeth. They provide more extensive services than dental hygienists and perform some of the services traditionally provided by dentists.</a:t>
            </a:r>
          </a:p>
          <a:p>
            <a:r>
              <a:rPr lang="en-US" b="0" i="0" dirty="0">
                <a:solidFill>
                  <a:srgbClr val="444444"/>
                </a:solidFill>
                <a:effectLst/>
                <a:latin typeface="Lato" panose="020F0502020204030203" pitchFamily="34" charset="0"/>
              </a:rPr>
              <a:t>There are five dental therapists working for the First Nations Health Authority (FNHA). The number of positions may increase to a maximum of 25 if the FNHA, the Ministry of Health and BCCOHP agree that an increase is appropriate.</a:t>
            </a:r>
          </a:p>
          <a:p>
            <a:r>
              <a:rPr lang="en-US" b="0" i="0" dirty="0">
                <a:solidFill>
                  <a:srgbClr val="444444"/>
                </a:solidFill>
                <a:effectLst/>
                <a:latin typeface="Lato" panose="020F0502020204030203" pitchFamily="34" charset="0"/>
              </a:rPr>
              <a:t>Most dental therapists in Canada completed a formal education program at the National School of Dental Therapy in Prince Albert, Saskatchewan. This program lost its federal funding in 2011 and has since been discontinued. </a:t>
            </a:r>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9</a:t>
            </a:fld>
            <a:endParaRPr lang="en-CA"/>
          </a:p>
        </p:txBody>
      </p:sp>
    </p:spTree>
    <p:extLst>
      <p:ext uri="{BB962C8B-B14F-4D97-AF65-F5344CB8AC3E}">
        <p14:creationId xmlns:p14="http://schemas.microsoft.com/office/powerpoint/2010/main" val="322328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a:t>
            </a:r>
            <a:r>
              <a:rPr lang="en-US" dirty="0"/>
              <a:t>Report 4 - oral health programs for First Nations and Inuit - Health Canada [Internet]. Ottawa: Office of the Auditor General of Canada; 2017 [cited 2021 Mar 17]. Available from: https://tinyurl.com/2uejn2dk</a:t>
            </a:r>
            <a:endParaRPr lang="en-CA" dirty="0"/>
          </a:p>
          <a:p>
            <a:endParaRPr lang="en-CA" dirty="0"/>
          </a:p>
          <a:p>
            <a:pPr marL="228600" indent="-228600">
              <a:buAutoNum type="arabicPeriod" startAt="2"/>
            </a:pPr>
            <a:r>
              <a:rPr lang="en-CA" dirty="0" err="1"/>
              <a:t>Holve</a:t>
            </a:r>
            <a:r>
              <a:rPr lang="en-CA" dirty="0"/>
              <a:t> S, Braun P, Irvine JD, Nadeau K. Early childhood caries in Indigenous communities. Pediatrics [Internet]. 2021 Jun [cited 2023 Jun 17];147(6). Available from: https://tinyurl.com/2p8hf3mp </a:t>
            </a:r>
          </a:p>
          <a:p>
            <a:pPr marL="228600" indent="-228600">
              <a:buAutoNum type="arabicPeriod" startAt="2"/>
            </a:pPr>
            <a:endParaRPr lang="en-CA" dirty="0"/>
          </a:p>
          <a:p>
            <a:pPr marL="0" indent="0">
              <a:buNone/>
            </a:pPr>
            <a:r>
              <a:rPr lang="en-CA" dirty="0"/>
              <a:t>3. </a:t>
            </a:r>
            <a:r>
              <a:rPr lang="en-CA" dirty="0" err="1"/>
              <a:t>Kyoon-Achan</a:t>
            </a:r>
            <a:r>
              <a:rPr lang="en-CA" dirty="0"/>
              <a:t> G, </a:t>
            </a:r>
            <a:r>
              <a:rPr lang="en-CA" dirty="0" err="1"/>
              <a:t>Schroth</a:t>
            </a:r>
            <a:r>
              <a:rPr lang="en-CA" dirty="0"/>
              <a:t> RJ, DeMare D, </a:t>
            </a:r>
            <a:r>
              <a:rPr lang="en-CA" dirty="0" err="1"/>
              <a:t>Sturym</a:t>
            </a:r>
            <a:r>
              <a:rPr lang="en-CA" dirty="0"/>
              <a:t> M, Edwards JM, </a:t>
            </a:r>
            <a:r>
              <a:rPr lang="en-CA" dirty="0" err="1"/>
              <a:t>Sanguins</a:t>
            </a:r>
            <a:r>
              <a:rPr lang="en-CA" dirty="0"/>
              <a:t> J, et al. First Nations and Metis peoples’ access and equity challenges with early childhood oral health: a qualitative study. Int J Equity Health [Internet]. 2021 Jun [cited 2023 Jun 17];20(134). Available from: https://tinyurl.com/475vz3cr </a:t>
            </a:r>
          </a:p>
          <a:p>
            <a:pPr marL="228600" indent="-228600">
              <a:buAutoNum type="arabicPeriod" startAt="2"/>
            </a:pPr>
            <a:endParaRPr lang="en-CA" dirty="0"/>
          </a:p>
          <a:p>
            <a:endParaRPr lang="en-CA" dirty="0"/>
          </a:p>
          <a:p>
            <a:r>
              <a:rPr lang="en-CA" dirty="0"/>
              <a:t>4. </a:t>
            </a:r>
            <a:r>
              <a:rPr lang="en-CA" dirty="0" err="1"/>
              <a:t>Mathu-Muju</a:t>
            </a:r>
            <a:r>
              <a:rPr lang="en-CA" dirty="0"/>
              <a:t> K, Kong X, </a:t>
            </a:r>
            <a:r>
              <a:rPr lang="en-CA" dirty="0" err="1"/>
              <a:t>Brancato</a:t>
            </a:r>
            <a:r>
              <a:rPr lang="en-CA" dirty="0"/>
              <a:t> C, McLeod J, Bush HM. Utilization of community health workers in Canada’s children’s oral health initiative for Indigenous communities. Community Dent Oral Epidemiol [Internet]. 2018 Apr [cited 2023 Jun 17];46(2):185-193. Available from: https://tinyurl.com/yckjcnfv\</a:t>
            </a:r>
          </a:p>
          <a:p>
            <a:endParaRPr lang="en-CA" dirty="0"/>
          </a:p>
          <a:p>
            <a:pPr marL="0" indent="0">
              <a:buNone/>
            </a:pPr>
            <a:r>
              <a:rPr lang="en-CA" dirty="0"/>
              <a:t>5. </a:t>
            </a:r>
            <a:r>
              <a:rPr lang="en-CA" dirty="0" err="1"/>
              <a:t>Vashishtha</a:t>
            </a:r>
            <a:r>
              <a:rPr lang="en-CA" dirty="0"/>
              <a:t> V, </a:t>
            </a:r>
            <a:r>
              <a:rPr lang="en-CA" dirty="0" err="1"/>
              <a:t>Kote</a:t>
            </a:r>
            <a:r>
              <a:rPr lang="en-CA" dirty="0"/>
              <a:t> S, Basavaraj P, Singla A, Pandita, Malhi RK. Reach the unreached - a systematic review on mobile dental units. J Clin </a:t>
            </a:r>
            <a:r>
              <a:rPr lang="en-CA" dirty="0" err="1"/>
              <a:t>Diagn</a:t>
            </a:r>
            <a:r>
              <a:rPr lang="en-CA" dirty="0"/>
              <a:t> Res [Internet]. 2014 Aug [cited 2023 Jun 17];8(8): ZE05-08. Available from: https://tinyurl.com/3t6267bd</a:t>
            </a:r>
          </a:p>
          <a:p>
            <a:pPr marL="228600" indent="-228600">
              <a:buAutoNum type="arabicPeriod" startAt="5"/>
            </a:pPr>
            <a:endParaRPr lang="en-US" dirty="0"/>
          </a:p>
          <a:p>
            <a:pPr marL="0" indent="0">
              <a:buNone/>
            </a:pPr>
            <a:r>
              <a:rPr lang="en-US" dirty="0"/>
              <a:t>6. Oral health care teams in Canada [Internet]. Ottawa: Canadian Dental Association; [date unknown] [cited 2022 Mar 17]. Available from: https://tinyurl.com/35spm4yd</a:t>
            </a:r>
          </a:p>
          <a:p>
            <a:pPr marL="0" indent="0">
              <a:buNone/>
            </a:pPr>
            <a:endParaRPr lang="en-US" dirty="0"/>
          </a:p>
          <a:p>
            <a:pPr marL="0" indent="0">
              <a:buNone/>
            </a:pPr>
            <a:r>
              <a:rPr lang="en-US" dirty="0"/>
              <a:t>7.Leck V, Randall GE. The rise and fall of dental therapy in Canada: a policy analysis and assessment of equity of access to oral health care for Inuit and First Nations communities. Int J Equity Health [Internet]. 2017 Jul [cited 2022 Mar 17];16(131). Available from: https://tinyurl.com/f3fwa9rb</a:t>
            </a:r>
          </a:p>
          <a:p>
            <a:pPr marL="228600" indent="-228600">
              <a:buAutoNum type="arabicPeriod" startAt="5"/>
            </a:pPr>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11</a:t>
            </a:fld>
            <a:endParaRPr lang="en-CA"/>
          </a:p>
        </p:txBody>
      </p:sp>
    </p:spTree>
    <p:extLst>
      <p:ext uri="{BB962C8B-B14F-4D97-AF65-F5344CB8AC3E}">
        <p14:creationId xmlns:p14="http://schemas.microsoft.com/office/powerpoint/2010/main" val="184493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Sheikh H. CAEP dental care statement. CJEM [Internet]. 2020 [cited 2023 Jun 17];22(1):36-39. Available from: https://tinyurl.com/yyravhbr</a:t>
            </a:r>
          </a:p>
          <a:p>
            <a:r>
              <a:rPr lang="en-CA" dirty="0"/>
              <a:t>2.	</a:t>
            </a:r>
            <a:r>
              <a:rPr lang="en-CA" dirty="0" err="1"/>
              <a:t>Kyoon-Achan</a:t>
            </a:r>
            <a:r>
              <a:rPr lang="en-CA" dirty="0"/>
              <a:t> G, </a:t>
            </a:r>
            <a:r>
              <a:rPr lang="en-CA" dirty="0" err="1"/>
              <a:t>Schroth</a:t>
            </a:r>
            <a:r>
              <a:rPr lang="en-CA" dirty="0"/>
              <a:t> RJ, DeMare D, </a:t>
            </a:r>
            <a:r>
              <a:rPr lang="en-CA" dirty="0" err="1"/>
              <a:t>Sturym</a:t>
            </a:r>
            <a:r>
              <a:rPr lang="en-CA" dirty="0"/>
              <a:t> M, Edwards JM, </a:t>
            </a:r>
            <a:r>
              <a:rPr lang="en-CA" dirty="0" err="1"/>
              <a:t>Sanguins</a:t>
            </a:r>
            <a:r>
              <a:rPr lang="en-CA" dirty="0"/>
              <a:t> J, et al. First Nations and Metis peoples’ access and equity challenges with early childhood oral health: a qualitative study. Int J Equity Health [Internet]. 2021 Jun [cited 2023 Jun 17];20(134). Available from: https://tinyurl.com/475vz3cr </a:t>
            </a:r>
          </a:p>
          <a:p>
            <a:endParaRPr lang="en-CA" dirty="0"/>
          </a:p>
          <a:p>
            <a:r>
              <a:rPr lang="en-CA" dirty="0"/>
              <a:t>3.	</a:t>
            </a:r>
            <a:r>
              <a:rPr lang="en-CA" dirty="0" err="1"/>
              <a:t>Holve</a:t>
            </a:r>
            <a:r>
              <a:rPr lang="en-CA" dirty="0"/>
              <a:t> S, Braun P, Irvine JD, Nadeau K. Early childhood caries in Indigenous communities. Pediatrics [Internet]. 2021 Jun [cited 2023 Jun 17];147(6). Available from: https://tinyurl.com/2p8hf3mp </a:t>
            </a:r>
          </a:p>
          <a:p>
            <a:endParaRPr lang="en-CA" dirty="0"/>
          </a:p>
          <a:p>
            <a:r>
              <a:rPr lang="en-CA" dirty="0"/>
              <a:t>4.	</a:t>
            </a:r>
            <a:r>
              <a:rPr lang="en-CA" dirty="0" err="1"/>
              <a:t>Mathu-Muju</a:t>
            </a:r>
            <a:r>
              <a:rPr lang="en-CA" dirty="0"/>
              <a:t> K, Kong X, </a:t>
            </a:r>
            <a:r>
              <a:rPr lang="en-CA" dirty="0" err="1"/>
              <a:t>Brancato</a:t>
            </a:r>
            <a:r>
              <a:rPr lang="en-CA" dirty="0"/>
              <a:t> C, McLeod J, Bush HM. Utilization of community health workers in Canada’s children’s oral health initiative for Indigenous communities. Community Dent Oral Epidemiol [Internet]. 2018 Apr [cited 2023 Jun 17];46(2):185-193. Available from: https://tinyurl.com/yckjcnfv\</a:t>
            </a:r>
          </a:p>
          <a:p>
            <a:endParaRPr lang="en-CA" dirty="0"/>
          </a:p>
          <a:p>
            <a:r>
              <a:rPr lang="en-CA" dirty="0"/>
              <a:t>5.	</a:t>
            </a:r>
            <a:r>
              <a:rPr lang="en-CA" dirty="0" err="1"/>
              <a:t>Vashishtha</a:t>
            </a:r>
            <a:r>
              <a:rPr lang="en-CA" dirty="0"/>
              <a:t> V, </a:t>
            </a:r>
            <a:r>
              <a:rPr lang="en-CA" dirty="0" err="1"/>
              <a:t>Kote</a:t>
            </a:r>
            <a:r>
              <a:rPr lang="en-CA" dirty="0"/>
              <a:t> S, Basavaraj P, Singla A, Pandita, Malhi RK. Reach the unreached - a systematic review on mobile dental units. J Clin </a:t>
            </a:r>
            <a:r>
              <a:rPr lang="en-CA" dirty="0" err="1"/>
              <a:t>Diagn</a:t>
            </a:r>
            <a:r>
              <a:rPr lang="en-CA" dirty="0"/>
              <a:t> Res [Internet]. 2014 Aug [cited 2023 Jun 17];8(8): ZE05-08. Available from: https://tinyurl.com/3t6267bd</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93552F0-1A53-4F3C-95A0-05C1CE267F69}" type="slidenum">
              <a:rPr lang="en-CA" smtClean="0"/>
              <a:t>12</a:t>
            </a:fld>
            <a:endParaRPr lang="en-CA"/>
          </a:p>
        </p:txBody>
      </p:sp>
    </p:spTree>
    <p:extLst>
      <p:ext uri="{BB962C8B-B14F-4D97-AF65-F5344CB8AC3E}">
        <p14:creationId xmlns:p14="http://schemas.microsoft.com/office/powerpoint/2010/main" val="247477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8FDE-C3A9-6478-3C47-8D3E54F77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59E230-B96D-E2C5-89D3-089976FED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04629E2-DF7D-2737-45ED-4FF04305D0A6}"/>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B2E025E1-5F02-01A3-2E2E-84FAF51460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BB7470-0239-69AC-FA77-0D64FD061F95}"/>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137878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7BAA-22F4-6973-3C68-AC4B7267423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B314CE6-98FE-3767-A71F-C369AF59B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E504E2-EBC3-6758-94BD-7B38094048DD}"/>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66D09160-2D06-F94D-E1D5-82FACA7E42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58575F-74A3-7329-349F-8045546BFC07}"/>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207106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71640-5BBC-0202-796B-6C8DE4E690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37964C7-2038-72D4-1072-9F5F15680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D896D5-5BAF-F1B3-1567-F6EE44F8E8BF}"/>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F32F2ACC-8058-5703-349B-3246A8E428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76F314-B029-96C8-779A-0ED190612D77}"/>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2555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71E9-3EBD-4C29-87B0-F8C941C6BB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1799AD-927D-CF49-E676-B6DC16D8D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B893CD-B115-3A1F-5D0E-BE9768617E12}"/>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C34342D0-079E-DBC6-C48B-D23D08A7BCF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3F5638-FF30-B4C3-9611-A99CF12F9441}"/>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390387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FB1D-678B-921C-DA48-3F4C580A6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1F172BD-621F-BFE6-369D-D8A5B44CE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C716C6-3425-30CC-1A79-69E8ACEEBB88}"/>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61FF8896-0EEA-B9E9-8835-88E0842A39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75A959-A4C8-E454-B6D8-EE590943F4D7}"/>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170862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1D6E-C174-6BAF-A840-2C8AC6C2A0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735150-BC8F-D741-1959-257B6293DD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6620E7B-425F-5C4C-A880-97A71C313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5C9FD9-CAA3-7890-4DC1-4B58CA523B24}"/>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6" name="Footer Placeholder 5">
            <a:extLst>
              <a:ext uri="{FF2B5EF4-FFF2-40B4-BE49-F238E27FC236}">
                <a16:creationId xmlns:a16="http://schemas.microsoft.com/office/drawing/2014/main" id="{4CF2034B-AC6F-0D48-1BB5-CDA11B4419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1FB6DE-7CF6-2028-2E9E-9F19FB7524DC}"/>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38873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3D36-2FE0-DAB8-ECBB-21E863CBA33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5E2DCA9-1752-063D-11B1-CDD4EED2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29BCE-8BF1-8057-2B1B-0CF9E687E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9C5ABF9-7BE3-DC24-A086-E3A94D910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B6830-6C67-218C-E6E3-9FCE667F5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3901ACC-F60F-755C-4419-2BF35D7BD4BD}"/>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8" name="Footer Placeholder 7">
            <a:extLst>
              <a:ext uri="{FF2B5EF4-FFF2-40B4-BE49-F238E27FC236}">
                <a16:creationId xmlns:a16="http://schemas.microsoft.com/office/drawing/2014/main" id="{76DC273E-6EDC-5E6F-C5B2-9017DE46040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7AA3025-1C47-3CFF-9A03-F293E03E042C}"/>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245165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3F30-BBDA-E0DF-F129-FAD0CF1B517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02E95A0-4E61-D6C2-B024-B7F7FC431430}"/>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4" name="Footer Placeholder 3">
            <a:extLst>
              <a:ext uri="{FF2B5EF4-FFF2-40B4-BE49-F238E27FC236}">
                <a16:creationId xmlns:a16="http://schemas.microsoft.com/office/drawing/2014/main" id="{F77C1247-FA10-24B5-DE5E-611DDA6D948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A3DB579-97A6-2030-30AE-0F68E3A52E8F}"/>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197349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E092-AC82-D5C2-E270-B65AAB57D690}"/>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3" name="Footer Placeholder 2">
            <a:extLst>
              <a:ext uri="{FF2B5EF4-FFF2-40B4-BE49-F238E27FC236}">
                <a16:creationId xmlns:a16="http://schemas.microsoft.com/office/drawing/2014/main" id="{1D07F645-F538-DC31-70C2-C21A9DEEA1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B78176B-08EA-265D-BDEF-A501EAAF3B3B}"/>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402075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3F18-B872-1CA7-0431-FFC244701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1D2F1C0-35F0-34A6-403B-9FF5D39BE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F588556-9460-9801-E46D-6AB931A4A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E1517-5856-5D0E-2E88-1FC399565A35}"/>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6" name="Footer Placeholder 5">
            <a:extLst>
              <a:ext uri="{FF2B5EF4-FFF2-40B4-BE49-F238E27FC236}">
                <a16:creationId xmlns:a16="http://schemas.microsoft.com/office/drawing/2014/main" id="{304CF908-7A19-6A31-9A94-3CF4C8368F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6B1F76-BE71-2A51-5F7C-C26B7059C763}"/>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89276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1ABE-5460-AAEC-4FB9-D37BDD9D9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8F1B633-DBD4-8605-CA08-4282DBC30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3EFEF99-CF43-427B-929C-23C4663F5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E48E9-2DFB-38CC-CB44-131024A7CC90}"/>
              </a:ext>
            </a:extLst>
          </p:cNvPr>
          <p:cNvSpPr>
            <a:spLocks noGrp="1"/>
          </p:cNvSpPr>
          <p:nvPr>
            <p:ph type="dt" sz="half" idx="10"/>
          </p:nvPr>
        </p:nvSpPr>
        <p:spPr/>
        <p:txBody>
          <a:bodyPr/>
          <a:lstStyle/>
          <a:p>
            <a:fld id="{59EB8529-7FFA-4393-A705-74863C76D275}" type="datetimeFigureOut">
              <a:rPr lang="en-CA" smtClean="0"/>
              <a:t>11/10/2023</a:t>
            </a:fld>
            <a:endParaRPr lang="en-CA"/>
          </a:p>
        </p:txBody>
      </p:sp>
      <p:sp>
        <p:nvSpPr>
          <p:cNvPr id="6" name="Footer Placeholder 5">
            <a:extLst>
              <a:ext uri="{FF2B5EF4-FFF2-40B4-BE49-F238E27FC236}">
                <a16:creationId xmlns:a16="http://schemas.microsoft.com/office/drawing/2014/main" id="{69E86C14-5C32-4554-B850-C23C096F1A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0ED6E0-5DCA-9922-E6CD-9C9B21227BE0}"/>
              </a:ext>
            </a:extLst>
          </p:cNvPr>
          <p:cNvSpPr>
            <a:spLocks noGrp="1"/>
          </p:cNvSpPr>
          <p:nvPr>
            <p:ph type="sldNum" sz="quarter" idx="12"/>
          </p:nvPr>
        </p:nvSpPr>
        <p:spPr/>
        <p:txBody>
          <a:bodyPr/>
          <a:lstStyle/>
          <a:p>
            <a:fld id="{0FD5DBE3-796D-4811-9E0A-0CDBEE69D05C}" type="slidenum">
              <a:rPr lang="en-CA" smtClean="0"/>
              <a:t>‹#›</a:t>
            </a:fld>
            <a:endParaRPr lang="en-CA"/>
          </a:p>
        </p:txBody>
      </p:sp>
    </p:spTree>
    <p:extLst>
      <p:ext uri="{BB962C8B-B14F-4D97-AF65-F5344CB8AC3E}">
        <p14:creationId xmlns:p14="http://schemas.microsoft.com/office/powerpoint/2010/main" val="1792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90BC-72B5-7A64-0301-1E8DFC239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18C47E-D6C7-9C52-E948-333B469B4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13BBB6-9266-7438-C978-0F108DAF7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B8529-7FFA-4393-A705-74863C76D275}" type="datetimeFigureOut">
              <a:rPr lang="en-CA" smtClean="0"/>
              <a:t>11/10/2023</a:t>
            </a:fld>
            <a:endParaRPr lang="en-CA"/>
          </a:p>
        </p:txBody>
      </p:sp>
      <p:sp>
        <p:nvSpPr>
          <p:cNvPr id="5" name="Footer Placeholder 4">
            <a:extLst>
              <a:ext uri="{FF2B5EF4-FFF2-40B4-BE49-F238E27FC236}">
                <a16:creationId xmlns:a16="http://schemas.microsoft.com/office/drawing/2014/main" id="{443F2CF5-A4DB-F3E3-9795-482B0C192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A0D2843-9C05-A2E5-4937-C411412AE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5DBE3-796D-4811-9E0A-0CDBEE69D05C}" type="slidenum">
              <a:rPr lang="en-CA" smtClean="0"/>
              <a:t>‹#›</a:t>
            </a:fld>
            <a:endParaRPr lang="en-CA"/>
          </a:p>
        </p:txBody>
      </p:sp>
    </p:spTree>
    <p:extLst>
      <p:ext uri="{BB962C8B-B14F-4D97-AF65-F5344CB8AC3E}">
        <p14:creationId xmlns:p14="http://schemas.microsoft.com/office/powerpoint/2010/main" val="16227763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sv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24" Type="http://schemas.openxmlformats.org/officeDocument/2006/relationships/image" Target="../media/image40.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B4E97DCB-2A4A-0335-0C1F-DF8EBD7DDC5F}"/>
              </a:ext>
            </a:extLst>
          </p:cNvPr>
          <p:cNvSpPr>
            <a:spLocks noGrp="1"/>
          </p:cNvSpPr>
          <p:nvPr>
            <p:ph type="ctrTitle"/>
          </p:nvPr>
        </p:nvSpPr>
        <p:spPr>
          <a:xfrm>
            <a:off x="3043250" y="2550847"/>
            <a:ext cx="6105194" cy="2031055"/>
          </a:xfrm>
        </p:spPr>
        <p:txBody>
          <a:bodyPr>
            <a:normAutofit fontScale="90000"/>
          </a:bodyPr>
          <a:lstStyle/>
          <a:p>
            <a:r>
              <a:rPr lang="en-US" sz="5200" b="1" dirty="0">
                <a:latin typeface="Times New Roman" panose="02020603050405020304" pitchFamily="18" charset="0"/>
                <a:cs typeface="Times New Roman" panose="02020603050405020304" pitchFamily="18" charset="0"/>
              </a:rPr>
              <a:t>Reducing Early Childhood Caries Through Preventative Dental Hygiene Care in Rural First Nations Communities</a:t>
            </a:r>
            <a:endParaRPr lang="en-CA" sz="5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2C7C3B4-A6CF-E435-E25A-A657F61E4051}"/>
              </a:ext>
            </a:extLst>
          </p:cNvPr>
          <p:cNvSpPr>
            <a:spLocks noGrp="1"/>
          </p:cNvSpPr>
          <p:nvPr>
            <p:ph type="subTitle" idx="1"/>
          </p:nvPr>
        </p:nvSpPr>
        <p:spPr>
          <a:xfrm>
            <a:off x="3043250" y="4769618"/>
            <a:ext cx="6105194" cy="633555"/>
          </a:xfrm>
        </p:spPr>
        <p:txBody>
          <a:bodyPr>
            <a:normAutofit fontScale="85000" lnSpcReduction="20000"/>
          </a:bodyPr>
          <a:lstStyle/>
          <a:p>
            <a:r>
              <a:rPr lang="en-US" sz="2100" dirty="0">
                <a:solidFill>
                  <a:srgbClr val="6600FF"/>
                </a:solidFill>
                <a:latin typeface="Times New Roman" panose="02020603050405020304" pitchFamily="18" charset="0"/>
                <a:cs typeface="Times New Roman" panose="02020603050405020304" pitchFamily="18" charset="0"/>
              </a:rPr>
              <a:t>By Amanda Wagman, Dip. DH, </a:t>
            </a:r>
            <a:r>
              <a:rPr lang="en-US" sz="2100" dirty="0" err="1">
                <a:solidFill>
                  <a:srgbClr val="6600FF"/>
                </a:solidFill>
                <a:latin typeface="Times New Roman" panose="02020603050405020304" pitchFamily="18" charset="0"/>
                <a:cs typeface="Times New Roman" panose="02020603050405020304" pitchFamily="18" charset="0"/>
              </a:rPr>
              <a:t>BDSc</a:t>
            </a:r>
            <a:r>
              <a:rPr lang="en-US" sz="2100" dirty="0">
                <a:solidFill>
                  <a:srgbClr val="6600FF"/>
                </a:solidFill>
                <a:latin typeface="Times New Roman" panose="02020603050405020304" pitchFamily="18" charset="0"/>
                <a:cs typeface="Times New Roman" panose="02020603050405020304" pitchFamily="18" charset="0"/>
              </a:rPr>
              <a:t>, DHP (C)</a:t>
            </a:r>
          </a:p>
          <a:p>
            <a:r>
              <a:rPr lang="en-US" sz="2100" dirty="0">
                <a:solidFill>
                  <a:srgbClr val="6600FF"/>
                </a:solidFill>
                <a:latin typeface="Times New Roman" panose="02020603050405020304" pitchFamily="18" charset="0"/>
                <a:cs typeface="Times New Roman" panose="02020603050405020304" pitchFamily="18" charset="0"/>
              </a:rPr>
              <a:t>Dental Hygiene Practitioner</a:t>
            </a:r>
          </a:p>
          <a:p>
            <a:endParaRPr lang="en-CA" dirty="0">
              <a:solidFill>
                <a:schemeClr val="tx2"/>
              </a:solidFill>
            </a:endParaRPr>
          </a:p>
        </p:txBody>
      </p:sp>
    </p:spTree>
    <p:extLst>
      <p:ext uri="{BB962C8B-B14F-4D97-AF65-F5344CB8AC3E}">
        <p14:creationId xmlns:p14="http://schemas.microsoft.com/office/powerpoint/2010/main" val="377548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38373CE-7F40-0B14-6ED5-F736D7956449}"/>
              </a:ext>
            </a:extLst>
          </p:cNvPr>
          <p:cNvSpPr>
            <a:spLocks noGrp="1"/>
          </p:cNvSpPr>
          <p:nvPr>
            <p:ph type="title"/>
          </p:nvPr>
        </p:nvSpPr>
        <p:spPr>
          <a:xfrm>
            <a:off x="1178564" y="164104"/>
            <a:ext cx="9833548" cy="759627"/>
          </a:xfrm>
        </p:spPr>
        <p:txBody>
          <a:bodyPr anchor="b">
            <a:normAutofit/>
          </a:bodyPr>
          <a:lstStyle/>
          <a:p>
            <a:pPr algn="ctr"/>
            <a:r>
              <a:rPr lang="en-US" sz="3600" dirty="0">
                <a:solidFill>
                  <a:srgbClr val="1B07AD"/>
                </a:solidFill>
                <a:latin typeface="Times New Roman" panose="02020603050405020304" pitchFamily="18" charset="0"/>
                <a:cs typeface="Times New Roman" panose="02020603050405020304" pitchFamily="18" charset="0"/>
              </a:rPr>
              <a:t>Caries Rates in Northern Health</a:t>
            </a:r>
            <a:endParaRPr lang="en-CA" sz="3600" dirty="0">
              <a:solidFill>
                <a:srgbClr val="1B07AD"/>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Content Placeholder 2">
            <a:extLst>
              <a:ext uri="{FF2B5EF4-FFF2-40B4-BE49-F238E27FC236}">
                <a16:creationId xmlns:a16="http://schemas.microsoft.com/office/drawing/2014/main" id="{E8E1AA76-D933-80B0-BBAE-1B903255DC2A}"/>
              </a:ext>
            </a:extLst>
          </p:cNvPr>
          <p:cNvGraphicFramePr>
            <a:graphicFrameLocks noGrp="1"/>
          </p:cNvGraphicFramePr>
          <p:nvPr>
            <p:ph idx="1"/>
            <p:extLst>
              <p:ext uri="{D42A27DB-BD31-4B8C-83A1-F6EECF244321}">
                <p14:modId xmlns:p14="http://schemas.microsoft.com/office/powerpoint/2010/main" val="2315697209"/>
              </p:ext>
            </p:extLst>
          </p:nvPr>
        </p:nvGraphicFramePr>
        <p:xfrm>
          <a:off x="1178564" y="1901025"/>
          <a:ext cx="9833548" cy="358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31F32B8-D3E4-57BB-9610-4EF321017513}"/>
              </a:ext>
            </a:extLst>
          </p:cNvPr>
          <p:cNvSpPr txBox="1"/>
          <p:nvPr/>
        </p:nvSpPr>
        <p:spPr>
          <a:xfrm>
            <a:off x="3709040" y="1070766"/>
            <a:ext cx="5008693" cy="369332"/>
          </a:xfrm>
          <a:prstGeom prst="rect">
            <a:avLst/>
          </a:prstGeom>
          <a:noFill/>
        </p:spPr>
        <p:txBody>
          <a:bodyPr wrap="square" rtlCol="0">
            <a:spAutoFit/>
          </a:bodyPr>
          <a:lstStyle/>
          <a:p>
            <a:r>
              <a:rPr lang="en-US" dirty="0">
                <a:solidFill>
                  <a:srgbClr val="1B07AD"/>
                </a:solidFill>
                <a:latin typeface="Times New Roman" panose="02020603050405020304" pitchFamily="18" charset="0"/>
                <a:cs typeface="Times New Roman" panose="02020603050405020304" pitchFamily="18" charset="0"/>
              </a:rPr>
              <a:t>2018/2019 Provincial Dental Health Survey Report </a:t>
            </a:r>
          </a:p>
        </p:txBody>
      </p:sp>
    </p:spTree>
    <p:extLst>
      <p:ext uri="{BB962C8B-B14F-4D97-AF65-F5344CB8AC3E}">
        <p14:creationId xmlns:p14="http://schemas.microsoft.com/office/powerpoint/2010/main" val="192773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036A434-818E-27E4-C342-807001CCB9C6}"/>
              </a:ext>
            </a:extLst>
          </p:cNvPr>
          <p:cNvSpPr>
            <a:spLocks noGrp="1"/>
          </p:cNvSpPr>
          <p:nvPr>
            <p:ph idx="1"/>
          </p:nvPr>
        </p:nvSpPr>
        <p:spPr>
          <a:xfrm>
            <a:off x="933626" y="2432161"/>
            <a:ext cx="6180310" cy="1094034"/>
          </a:xfrm>
        </p:spPr>
        <p:style>
          <a:lnRef idx="2">
            <a:schemeClr val="accent6"/>
          </a:lnRef>
          <a:fillRef idx="1">
            <a:schemeClr val="lt1"/>
          </a:fillRef>
          <a:effectRef idx="0">
            <a:schemeClr val="accent6"/>
          </a:effectRef>
          <a:fontRef idx="minor">
            <a:schemeClr val="dk1"/>
          </a:fontRef>
        </p:style>
        <p:txBody>
          <a:bodyPr anchor="t">
            <a:noAutofit/>
          </a:bodyPr>
          <a:lstStyle/>
          <a:p>
            <a:pPr marL="0" indent="0">
              <a:buNone/>
            </a:pPr>
            <a:r>
              <a:rPr lang="en-US" sz="1800" dirty="0">
                <a:solidFill>
                  <a:schemeClr val="tx2"/>
                </a:solidFill>
                <a:latin typeface="Times New Roman" panose="02020603050405020304" pitchFamily="18" charset="0"/>
                <a:cs typeface="Times New Roman" panose="02020603050405020304" pitchFamily="18" charset="0"/>
              </a:rPr>
              <a:t>Geographically isolated areas exhibit significant levels of dental disease and lack the means to access oral health care; means such as financial capacity, transportation, oral health knowledge, and availability of services. (2,4,5) </a:t>
            </a:r>
            <a:endParaRPr lang="en-CA" sz="1800" dirty="0">
              <a:solidFill>
                <a:schemeClr val="tx2"/>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4962383-7398-1162-F7FD-2EAD75D2AF2D}"/>
              </a:ext>
            </a:extLst>
          </p:cNvPr>
          <p:cNvSpPr txBox="1"/>
          <p:nvPr/>
        </p:nvSpPr>
        <p:spPr>
          <a:xfrm>
            <a:off x="5211006" y="226445"/>
            <a:ext cx="3384937"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ECC remains a globally prevalent chronic disease despite general improvements in access to dental care and improvements to dental treatment. (2) </a:t>
            </a:r>
            <a:endParaRPr lang="en-CA"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AF2738-555C-68CC-A88B-A8E533EA3B2E}"/>
              </a:ext>
            </a:extLst>
          </p:cNvPr>
          <p:cNvSpPr txBox="1"/>
          <p:nvPr/>
        </p:nvSpPr>
        <p:spPr>
          <a:xfrm>
            <a:off x="253697" y="1003538"/>
            <a:ext cx="458975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The pervasiveness of ECC among Indigenous communities can be attributed to both socio-economic and systemic inequalities. (1) </a:t>
            </a:r>
            <a:endParaRPr lang="en-CA"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001AAA-DCEB-9D3D-07DD-C9E94F49015A}"/>
              </a:ext>
            </a:extLst>
          </p:cNvPr>
          <p:cNvSpPr txBox="1"/>
          <p:nvPr/>
        </p:nvSpPr>
        <p:spPr>
          <a:xfrm>
            <a:off x="8321600" y="2276006"/>
            <a:ext cx="2662431"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Holve</a:t>
            </a:r>
            <a:r>
              <a:rPr lang="en-US" dirty="0">
                <a:latin typeface="Times New Roman" panose="02020603050405020304" pitchFamily="18" charset="0"/>
                <a:cs typeface="Times New Roman" panose="02020603050405020304" pitchFamily="18" charset="0"/>
              </a:rPr>
              <a:t> et al. suggested interventions such as fluoride treatment, oral health education, application of sealants, and other community-based strategies to reduce the prevalence of ECC and improve the overall oral health of Indigenous communities. (3)</a:t>
            </a:r>
            <a:endParaRPr lang="en-CA"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F504B8A-048A-190C-6C42-BE479EA9782A}"/>
              </a:ext>
            </a:extLst>
          </p:cNvPr>
          <p:cNvSpPr txBox="1"/>
          <p:nvPr/>
        </p:nvSpPr>
        <p:spPr>
          <a:xfrm>
            <a:off x="2743199" y="4161505"/>
            <a:ext cx="3506680" cy="1754326"/>
          </a:xfrm>
          <a:prstGeom prst="rect">
            <a:avLst/>
          </a:prstGeom>
          <a:noFill/>
          <a:ln>
            <a:solidFill>
              <a:srgbClr val="7030A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In 2011, the only dental therapist school in Canada was closed, and an estimated 25% of the three hundred licensed dental therapists in the country are eligible to retire by 2020. (1,6, 7)</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036A434-818E-27E4-C342-807001CCB9C6}"/>
              </a:ext>
            </a:extLst>
          </p:cNvPr>
          <p:cNvSpPr>
            <a:spLocks noGrp="1"/>
          </p:cNvSpPr>
          <p:nvPr>
            <p:ph idx="1"/>
          </p:nvPr>
        </p:nvSpPr>
        <p:spPr>
          <a:xfrm>
            <a:off x="5552012" y="5953255"/>
            <a:ext cx="6268235" cy="647792"/>
          </a:xfrm>
        </p:spPr>
        <p:style>
          <a:lnRef idx="2">
            <a:schemeClr val="accent6"/>
          </a:lnRef>
          <a:fillRef idx="1">
            <a:schemeClr val="lt1"/>
          </a:fillRef>
          <a:effectRef idx="0">
            <a:schemeClr val="accent6"/>
          </a:effectRef>
          <a:fontRef idx="minor">
            <a:schemeClr val="dk1"/>
          </a:fontRef>
        </p:style>
        <p:txBody>
          <a:bodyPr anchor="t">
            <a:noAutofit/>
          </a:bodyPr>
          <a:lstStyle/>
          <a:p>
            <a:pPr marL="0" indent="0">
              <a:buNone/>
            </a:pPr>
            <a:r>
              <a:rPr lang="en-US" sz="1800" dirty="0">
                <a:solidFill>
                  <a:schemeClr val="tx2"/>
                </a:solidFill>
                <a:latin typeface="Times New Roman" panose="02020603050405020304" pitchFamily="18" charset="0"/>
                <a:cs typeface="Times New Roman" panose="02020603050405020304" pitchFamily="18" charset="0"/>
              </a:rPr>
              <a:t>This has resulted in poor oral health, which negatively impacts the overall health and development of the community. (4) </a:t>
            </a:r>
            <a:endParaRPr lang="en-CA" sz="1800" dirty="0">
              <a:solidFill>
                <a:schemeClr val="tx2"/>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4962383-7398-1162-F7FD-2EAD75D2AF2D}"/>
              </a:ext>
            </a:extLst>
          </p:cNvPr>
          <p:cNvSpPr txBox="1"/>
          <p:nvPr/>
        </p:nvSpPr>
        <p:spPr>
          <a:xfrm>
            <a:off x="443924" y="900562"/>
            <a:ext cx="3384937"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Rural Indigenous communities present with higher rates of Early Childhood Caries (ECC) and oral diseases compared to the general population. (1,2,3) </a:t>
            </a:r>
            <a:endParaRPr lang="en-CA"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AF2738-555C-68CC-A88B-A8E533EA3B2E}"/>
              </a:ext>
            </a:extLst>
          </p:cNvPr>
          <p:cNvSpPr txBox="1"/>
          <p:nvPr/>
        </p:nvSpPr>
        <p:spPr>
          <a:xfrm>
            <a:off x="5307215" y="1179429"/>
            <a:ext cx="4589755"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Some of the barriers to accessing oral health care are due to a lack of health care providers in the area, geographical distances, difficulty scheduling appointments, cost of care, decreased oral health knowledge, and food insecurity.(3,4,5) </a:t>
            </a:r>
            <a:endParaRPr lang="en-CA"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001AAA-DCEB-9D3D-07DD-C9E94F49015A}"/>
              </a:ext>
            </a:extLst>
          </p:cNvPr>
          <p:cNvSpPr txBox="1"/>
          <p:nvPr/>
        </p:nvSpPr>
        <p:spPr>
          <a:xfrm>
            <a:off x="2552254" y="3064159"/>
            <a:ext cx="2662431"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Additionally, Indigenous Peoples have suffered immense discrimination and stigmatization throughout history, and this ongoing issue has resulted in this population straying away from oral health providers. (1) </a:t>
            </a:r>
            <a:endParaRPr lang="en-CA"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4E94C49-E7D0-83DC-B1C2-A7AE2E62C1C2}"/>
              </a:ext>
            </a:extLst>
          </p:cNvPr>
          <p:cNvSpPr txBox="1"/>
          <p:nvPr/>
        </p:nvSpPr>
        <p:spPr>
          <a:xfrm>
            <a:off x="6738151" y="4323425"/>
            <a:ext cx="3382393" cy="646331"/>
          </a:xfrm>
          <a:prstGeom prst="rect">
            <a:avLst/>
          </a:prstGeom>
          <a:noFill/>
          <a:ln>
            <a:solidFill>
              <a:srgbClr val="FD77E3"/>
            </a:solidFill>
          </a:ln>
        </p:spPr>
        <p:txBody>
          <a:bodyPr wrap="square" rtlCol="0">
            <a:spAutoFit/>
          </a:bodyPr>
          <a:lstStyle/>
          <a:p>
            <a:r>
              <a:rPr lang="en-US" dirty="0">
                <a:latin typeface="Times New Roman" panose="02020603050405020304" pitchFamily="18" charset="0"/>
                <a:cs typeface="Times New Roman" panose="02020603050405020304" pitchFamily="18" charset="0"/>
              </a:rPr>
              <a:t>Mistrust of oral health care providers. (3,4)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34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F75AA-0C17-865F-D8A7-14BF1354BC1F}"/>
              </a:ext>
            </a:extLst>
          </p:cNvPr>
          <p:cNvSpPr>
            <a:spLocks noGrp="1"/>
          </p:cNvSpPr>
          <p:nvPr>
            <p:ph type="title"/>
          </p:nvPr>
        </p:nvSpPr>
        <p:spPr>
          <a:xfrm>
            <a:off x="675307" y="2700289"/>
            <a:ext cx="4805996" cy="1297115"/>
          </a:xfrm>
        </p:spPr>
        <p:txBody>
          <a:bodyPr vert="horz" lIns="91440" tIns="45720" rIns="91440" bIns="45720" rtlCol="0" anchor="t">
            <a:normAutofit/>
          </a:bodyPr>
          <a:lstStyle/>
          <a:p>
            <a:r>
              <a:rPr lang="en-US" sz="4000" kern="1200" dirty="0">
                <a:solidFill>
                  <a:srgbClr val="006600"/>
                </a:solidFill>
                <a:latin typeface="Times New Roman" panose="02020603050405020304" pitchFamily="18" charset="0"/>
                <a:cs typeface="Times New Roman" panose="02020603050405020304" pitchFamily="18" charset="0"/>
              </a:rPr>
              <a:t>Gitxaala Nation</a:t>
            </a:r>
            <a:br>
              <a:rPr lang="en-US" sz="4000" kern="1200" dirty="0">
                <a:solidFill>
                  <a:srgbClr val="006600"/>
                </a:solidFill>
                <a:latin typeface="Times New Roman" panose="02020603050405020304" pitchFamily="18" charset="0"/>
                <a:cs typeface="Times New Roman" panose="02020603050405020304" pitchFamily="18" charset="0"/>
              </a:rPr>
            </a:br>
            <a:r>
              <a:rPr lang="en-US" sz="4000" kern="1200" dirty="0">
                <a:solidFill>
                  <a:srgbClr val="006600"/>
                </a:solidFill>
                <a:latin typeface="Times New Roman" panose="02020603050405020304" pitchFamily="18" charset="0"/>
                <a:cs typeface="Times New Roman" panose="02020603050405020304" pitchFamily="18" charset="0"/>
              </a:rPr>
              <a:t>Kitkatla</a:t>
            </a:r>
          </a:p>
        </p:txBody>
      </p:sp>
      <p:pic>
        <p:nvPicPr>
          <p:cNvPr id="5" name="Picture 4">
            <a:extLst>
              <a:ext uri="{FF2B5EF4-FFF2-40B4-BE49-F238E27FC236}">
                <a16:creationId xmlns:a16="http://schemas.microsoft.com/office/drawing/2014/main" id="{A8F4A058-21B4-6C53-3289-D1D65F30F5DD}"/>
              </a:ext>
            </a:extLst>
          </p:cNvPr>
          <p:cNvPicPr>
            <a:picLocks noChangeAspect="1"/>
          </p:cNvPicPr>
          <p:nvPr/>
        </p:nvPicPr>
        <p:blipFill>
          <a:blip r:embed="rId3"/>
          <a:stretch>
            <a:fillRect/>
          </a:stretch>
        </p:blipFill>
        <p:spPr>
          <a:xfrm>
            <a:off x="6299306" y="190721"/>
            <a:ext cx="5557202" cy="380668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0" name="Group 2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583CF1EC-9E5C-C07F-51DC-56154B3A5351}"/>
              </a:ext>
            </a:extLst>
          </p:cNvPr>
          <p:cNvSpPr txBox="1"/>
          <p:nvPr/>
        </p:nvSpPr>
        <p:spPr>
          <a:xfrm>
            <a:off x="6896929" y="4715601"/>
            <a:ext cx="4361956" cy="1477328"/>
          </a:xfrm>
          <a:prstGeom prst="rect">
            <a:avLst/>
          </a:prstGeom>
          <a:noFill/>
          <a:ln>
            <a:solidFill>
              <a:srgbClr val="008000"/>
            </a:solidFill>
          </a:ln>
        </p:spPr>
        <p:txBody>
          <a:bodyPr wrap="square" rtlCol="0">
            <a:spAutoFi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Concerns with oral health for the children:</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dirty="0">
                <a:solidFill>
                  <a:schemeClr val="accent6">
                    <a:lumMod val="50000"/>
                  </a:schemeClr>
                </a:solidFill>
                <a:latin typeface="Times New Roman" panose="02020603050405020304" pitchFamily="18" charset="0"/>
                <a:cs typeface="Times New Roman" panose="02020603050405020304" pitchFamily="18" charset="0"/>
              </a:rPr>
              <a:t>High rates of ECC</a:t>
            </a:r>
          </a:p>
          <a:p>
            <a:pPr algn="ct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dirty="0">
                <a:solidFill>
                  <a:schemeClr val="accent6">
                    <a:lumMod val="50000"/>
                  </a:schemeClr>
                </a:solidFill>
                <a:latin typeface="Times New Roman" panose="02020603050405020304" pitchFamily="18" charset="0"/>
                <a:cs typeface="Times New Roman" panose="02020603050405020304" pitchFamily="18" charset="0"/>
              </a:rPr>
              <a:t>      Food served at school breakfast program</a:t>
            </a:r>
            <a:endParaRPr lang="en-CA"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Graphic 8" descr="Dental Care with solid fill">
            <a:extLst>
              <a:ext uri="{FF2B5EF4-FFF2-40B4-BE49-F238E27FC236}">
                <a16:creationId xmlns:a16="http://schemas.microsoft.com/office/drawing/2014/main" id="{D1A81E2F-00D8-739E-2BCA-834D521025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833" y="5268156"/>
            <a:ext cx="376865" cy="376865"/>
          </a:xfrm>
          <a:prstGeom prst="rect">
            <a:avLst/>
          </a:prstGeom>
        </p:spPr>
      </p:pic>
      <p:pic>
        <p:nvPicPr>
          <p:cNvPr id="17" name="Graphic 16" descr="Cupcake with solid fill">
            <a:extLst>
              <a:ext uri="{FF2B5EF4-FFF2-40B4-BE49-F238E27FC236}">
                <a16:creationId xmlns:a16="http://schemas.microsoft.com/office/drawing/2014/main" id="{C78EEBD7-BE38-28C1-EE19-5A846B0C1D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3133" y="5807285"/>
            <a:ext cx="385644" cy="385644"/>
          </a:xfrm>
          <a:prstGeom prst="rect">
            <a:avLst/>
          </a:prstGeom>
        </p:spPr>
      </p:pic>
    </p:spTree>
    <p:extLst>
      <p:ext uri="{BB962C8B-B14F-4D97-AF65-F5344CB8AC3E}">
        <p14:creationId xmlns:p14="http://schemas.microsoft.com/office/powerpoint/2010/main" val="324259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80CF975-60DE-2A36-E086-40C1CDCA85BE}"/>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latin typeface="Times New Roman" panose="02020603050405020304" pitchFamily="18" charset="0"/>
                <a:cs typeface="Times New Roman" panose="02020603050405020304" pitchFamily="18" charset="0"/>
              </a:rPr>
              <a:t>The Working Plan: Preventative Dental Hygiene Program</a:t>
            </a:r>
            <a:endParaRPr lang="en-CA" sz="4000" dirty="0">
              <a:solidFill>
                <a:schemeClr val="tx2"/>
              </a:solidFill>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3" name="Freeform: Shape 3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9" name="Freeform: Shape 3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Content Placeholder 2">
            <a:extLst>
              <a:ext uri="{FF2B5EF4-FFF2-40B4-BE49-F238E27FC236}">
                <a16:creationId xmlns:a16="http://schemas.microsoft.com/office/drawing/2014/main" id="{8FD2F400-B398-DE72-513E-F417D0D77EF7}"/>
              </a:ext>
            </a:extLst>
          </p:cNvPr>
          <p:cNvGraphicFramePr>
            <a:graphicFrameLocks noGrp="1"/>
          </p:cNvGraphicFramePr>
          <p:nvPr>
            <p:ph idx="1"/>
            <p:extLst>
              <p:ext uri="{D42A27DB-BD31-4B8C-83A1-F6EECF244321}">
                <p14:modId xmlns:p14="http://schemas.microsoft.com/office/powerpoint/2010/main" val="3181594309"/>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72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73" name="Freeform: Shape 72">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79" name="Freeform: Shape 78">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BAF9900-9F0C-17E7-4ADA-8DC15FFA7669}"/>
              </a:ext>
            </a:extLst>
          </p:cNvPr>
          <p:cNvPicPr>
            <a:picLocks noChangeAspect="1"/>
          </p:cNvPicPr>
          <p:nvPr/>
        </p:nvPicPr>
        <p:blipFill>
          <a:blip r:embed="rId3"/>
          <a:stretch>
            <a:fillRect/>
          </a:stretch>
        </p:blipFill>
        <p:spPr>
          <a:xfrm>
            <a:off x="4385253" y="1147741"/>
            <a:ext cx="3421188" cy="4559213"/>
          </a:xfrm>
          <a:prstGeom prst="rect">
            <a:avLst/>
          </a:prstGeom>
        </p:spPr>
      </p:pic>
      <p:pic>
        <p:nvPicPr>
          <p:cNvPr id="6" name="Picture 5">
            <a:extLst>
              <a:ext uri="{FF2B5EF4-FFF2-40B4-BE49-F238E27FC236}">
                <a16:creationId xmlns:a16="http://schemas.microsoft.com/office/drawing/2014/main" id="{E3CC2563-45A1-FBF9-3B2E-B23B987B0381}"/>
              </a:ext>
            </a:extLst>
          </p:cNvPr>
          <p:cNvPicPr>
            <a:picLocks noChangeAspect="1"/>
          </p:cNvPicPr>
          <p:nvPr/>
        </p:nvPicPr>
        <p:blipFill>
          <a:blip r:embed="rId4"/>
          <a:stretch>
            <a:fillRect/>
          </a:stretch>
        </p:blipFill>
        <p:spPr>
          <a:xfrm>
            <a:off x="555307" y="1147740"/>
            <a:ext cx="3421188" cy="4559213"/>
          </a:xfrm>
          <a:prstGeom prst="rect">
            <a:avLst/>
          </a:prstGeom>
        </p:spPr>
      </p:pic>
      <p:pic>
        <p:nvPicPr>
          <p:cNvPr id="7" name="Picture 6">
            <a:extLst>
              <a:ext uri="{FF2B5EF4-FFF2-40B4-BE49-F238E27FC236}">
                <a16:creationId xmlns:a16="http://schemas.microsoft.com/office/drawing/2014/main" id="{31033D2A-57EA-1D78-D89E-C628D2846F83}"/>
              </a:ext>
            </a:extLst>
          </p:cNvPr>
          <p:cNvPicPr>
            <a:picLocks noChangeAspect="1"/>
          </p:cNvPicPr>
          <p:nvPr/>
        </p:nvPicPr>
        <p:blipFill>
          <a:blip r:embed="rId5"/>
          <a:stretch>
            <a:fillRect/>
          </a:stretch>
        </p:blipFill>
        <p:spPr>
          <a:xfrm>
            <a:off x="8259492" y="1147741"/>
            <a:ext cx="3421189" cy="4559215"/>
          </a:xfrm>
          <a:prstGeom prst="rect">
            <a:avLst/>
          </a:prstGeom>
        </p:spPr>
      </p:pic>
    </p:spTree>
    <p:extLst>
      <p:ext uri="{BB962C8B-B14F-4D97-AF65-F5344CB8AC3E}">
        <p14:creationId xmlns:p14="http://schemas.microsoft.com/office/powerpoint/2010/main" val="36592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54DEA374-891F-755F-1DCA-1F9E36C2B0A2}"/>
              </a:ext>
            </a:extLst>
          </p:cNvPr>
          <p:cNvSpPr txBox="1"/>
          <p:nvPr/>
        </p:nvSpPr>
        <p:spPr>
          <a:xfrm>
            <a:off x="4066233" y="221845"/>
            <a:ext cx="4918124" cy="400110"/>
          </a:xfrm>
          <a:prstGeom prst="rect">
            <a:avLst/>
          </a:prstGeom>
          <a:noFill/>
        </p:spPr>
        <p:txBody>
          <a:bodyPr wrap="square" rtlCol="0">
            <a:spAutoFit/>
          </a:bodyPr>
          <a:lstStyle/>
          <a:p>
            <a:r>
              <a:rPr lang="en-US" sz="2000" dirty="0">
                <a:solidFill>
                  <a:srgbClr val="0000CC"/>
                </a:solidFill>
                <a:latin typeface="Times New Roman" panose="02020603050405020304" pitchFamily="18" charset="0"/>
                <a:cs typeface="Times New Roman" panose="02020603050405020304" pitchFamily="18" charset="0"/>
              </a:rPr>
              <a:t>Northern Health Public Health Practice</a:t>
            </a:r>
            <a:endParaRPr lang="en-CA" sz="2000" dirty="0">
              <a:solidFill>
                <a:srgbClr val="0000CC"/>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38504BC3-EEE1-757F-139D-C6983A05C008}"/>
              </a:ext>
            </a:extLst>
          </p:cNvPr>
          <p:cNvPicPr>
            <a:picLocks noChangeAspect="1"/>
          </p:cNvPicPr>
          <p:nvPr/>
        </p:nvPicPr>
        <p:blipFill>
          <a:blip r:embed="rId2"/>
          <a:stretch>
            <a:fillRect/>
          </a:stretch>
        </p:blipFill>
        <p:spPr>
          <a:xfrm>
            <a:off x="122117" y="5768493"/>
            <a:ext cx="1987431" cy="1026839"/>
          </a:xfrm>
          <a:prstGeom prst="rect">
            <a:avLst/>
          </a:prstGeom>
        </p:spPr>
      </p:pic>
      <p:sp>
        <p:nvSpPr>
          <p:cNvPr id="36" name="TextBox 35">
            <a:extLst>
              <a:ext uri="{FF2B5EF4-FFF2-40B4-BE49-F238E27FC236}">
                <a16:creationId xmlns:a16="http://schemas.microsoft.com/office/drawing/2014/main" id="{B910BB7A-6713-B17F-4A9E-D6FFE59CBE36}"/>
              </a:ext>
            </a:extLst>
          </p:cNvPr>
          <p:cNvSpPr txBox="1"/>
          <p:nvPr/>
        </p:nvSpPr>
        <p:spPr>
          <a:xfrm>
            <a:off x="4544953" y="816856"/>
            <a:ext cx="310178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FD77E3"/>
                </a:solidFill>
                <a:latin typeface="Times New Roman" panose="02020603050405020304" pitchFamily="18" charset="0"/>
                <a:cs typeface="Times New Roman" panose="02020603050405020304" pitchFamily="18" charset="0"/>
              </a:rPr>
              <a:t>Population and Public Health</a:t>
            </a:r>
            <a:endParaRPr lang="en-CA" dirty="0">
              <a:solidFill>
                <a:srgbClr val="FD77E3"/>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32DE4678-C9AD-C2F6-BF05-5F0EDC7D5372}"/>
              </a:ext>
            </a:extLst>
          </p:cNvPr>
          <p:cNvCxnSpPr/>
          <p:nvPr/>
        </p:nvCxnSpPr>
        <p:spPr>
          <a:xfrm flipH="1">
            <a:off x="1978165" y="2364545"/>
            <a:ext cx="2680447" cy="609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97229D07-21B8-81B9-89D1-E8393B0D6AA2}"/>
              </a:ext>
            </a:extLst>
          </p:cNvPr>
          <p:cNvCxnSpPr/>
          <p:nvPr/>
        </p:nvCxnSpPr>
        <p:spPr>
          <a:xfrm>
            <a:off x="7004421" y="2331643"/>
            <a:ext cx="2859741" cy="609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6894313A-D157-2824-7915-F2CBEE67C7C2}"/>
              </a:ext>
            </a:extLst>
          </p:cNvPr>
          <p:cNvSpPr txBox="1"/>
          <p:nvPr/>
        </p:nvSpPr>
        <p:spPr>
          <a:xfrm>
            <a:off x="660032" y="3007368"/>
            <a:ext cx="1286129" cy="369332"/>
          </a:xfrm>
          <a:prstGeom prst="rect">
            <a:avLst/>
          </a:prstGeom>
          <a:noFill/>
          <a:ln>
            <a:solidFill>
              <a:srgbClr val="0000CC"/>
            </a:solidFill>
          </a:ln>
        </p:spPr>
        <p:txBody>
          <a:bodyPr wrap="square" rtlCol="0">
            <a:spAutoFit/>
          </a:bodyPr>
          <a:lstStyle/>
          <a:p>
            <a:r>
              <a:rPr lang="en-US" dirty="0">
                <a:latin typeface="Times New Roman" panose="02020603050405020304" pitchFamily="18" charset="0"/>
                <a:cs typeface="Times New Roman" panose="02020603050405020304" pitchFamily="18" charset="0"/>
              </a:rPr>
              <a:t>NW HSDA</a:t>
            </a:r>
            <a:endParaRPr lang="en-CA"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0302288-692E-E03C-D506-C1164F95D6E6}"/>
              </a:ext>
            </a:extLst>
          </p:cNvPr>
          <p:cNvSpPr txBox="1"/>
          <p:nvPr/>
        </p:nvSpPr>
        <p:spPr>
          <a:xfrm>
            <a:off x="5510918" y="2974145"/>
            <a:ext cx="1169855" cy="369332"/>
          </a:xfrm>
          <a:prstGeom prst="rect">
            <a:avLst/>
          </a:prstGeom>
          <a:noFill/>
          <a:ln>
            <a:solidFill>
              <a:srgbClr val="0000CC"/>
            </a:solidFill>
          </a:ln>
        </p:spPr>
        <p:txBody>
          <a:bodyPr wrap="square" rtlCol="0">
            <a:spAutoFit/>
          </a:bodyPr>
          <a:lstStyle/>
          <a:p>
            <a:r>
              <a:rPr lang="en-US" dirty="0">
                <a:latin typeface="Times New Roman" panose="02020603050405020304" pitchFamily="18" charset="0"/>
                <a:cs typeface="Times New Roman" panose="02020603050405020304" pitchFamily="18" charset="0"/>
              </a:rPr>
              <a:t>NI HSDA</a:t>
            </a:r>
            <a:endParaRPr lang="en-CA"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51656C7-5DA2-E646-B499-371DB01472AF}"/>
              </a:ext>
            </a:extLst>
          </p:cNvPr>
          <p:cNvSpPr txBox="1"/>
          <p:nvPr/>
        </p:nvSpPr>
        <p:spPr>
          <a:xfrm>
            <a:off x="10023629" y="2870905"/>
            <a:ext cx="1249756" cy="369332"/>
          </a:xfrm>
          <a:prstGeom prst="rect">
            <a:avLst/>
          </a:prstGeom>
          <a:noFill/>
          <a:ln>
            <a:solidFill>
              <a:srgbClr val="0000CC"/>
            </a:solidFill>
          </a:ln>
        </p:spPr>
        <p:txBody>
          <a:bodyPr wrap="square" rtlCol="0">
            <a:spAutoFit/>
          </a:bodyPr>
          <a:lstStyle/>
          <a:p>
            <a:r>
              <a:rPr lang="en-US" dirty="0">
                <a:latin typeface="Times New Roman" panose="02020603050405020304" pitchFamily="18" charset="0"/>
                <a:cs typeface="Times New Roman" panose="02020603050405020304" pitchFamily="18" charset="0"/>
              </a:rPr>
              <a:t>NE HSDA</a:t>
            </a:r>
            <a:endParaRPr lang="en-CA" dirty="0">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FEBF2870-D5FB-637B-8456-6228C600A523}"/>
              </a:ext>
            </a:extLst>
          </p:cNvPr>
          <p:cNvCxnSpPr/>
          <p:nvPr/>
        </p:nvCxnSpPr>
        <p:spPr>
          <a:xfrm>
            <a:off x="6095846" y="2331643"/>
            <a:ext cx="0" cy="6082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C8447754-5159-72AF-7132-73FD792D6F03}"/>
              </a:ext>
            </a:extLst>
          </p:cNvPr>
          <p:cNvSpPr txBox="1"/>
          <p:nvPr/>
        </p:nvSpPr>
        <p:spPr>
          <a:xfrm>
            <a:off x="-39280" y="3476819"/>
            <a:ext cx="2680447" cy="1200329"/>
          </a:xfrm>
          <a:prstGeom prst="rect">
            <a:avLst/>
          </a:prstGeom>
          <a:noFill/>
        </p:spPr>
        <p:txBody>
          <a:bodyPr wrap="square" rtlCol="0">
            <a:spAutoFit/>
          </a:bodyPr>
          <a:lstStyle/>
          <a:p>
            <a:pPr algn="ctr"/>
            <a:r>
              <a:rPr lang="en-US" dirty="0"/>
              <a:t>Team Lead</a:t>
            </a:r>
          </a:p>
          <a:p>
            <a:pPr algn="ctr"/>
            <a:r>
              <a:rPr lang="en-US" dirty="0"/>
              <a:t>Administrative Support</a:t>
            </a:r>
          </a:p>
          <a:p>
            <a:pPr algn="ctr"/>
            <a:r>
              <a:rPr lang="en-US" dirty="0"/>
              <a:t>Dental Hygienists</a:t>
            </a:r>
          </a:p>
          <a:p>
            <a:pPr algn="ctr"/>
            <a:r>
              <a:rPr lang="en-US" dirty="0"/>
              <a:t>Regional Dental Lead</a:t>
            </a:r>
            <a:endParaRPr lang="en-CA" dirty="0"/>
          </a:p>
        </p:txBody>
      </p:sp>
      <p:sp>
        <p:nvSpPr>
          <p:cNvPr id="49" name="TextBox 48">
            <a:extLst>
              <a:ext uri="{FF2B5EF4-FFF2-40B4-BE49-F238E27FC236}">
                <a16:creationId xmlns:a16="http://schemas.microsoft.com/office/drawing/2014/main" id="{05CDC5FA-80E4-82A9-6677-4D1BF87F7DB7}"/>
              </a:ext>
            </a:extLst>
          </p:cNvPr>
          <p:cNvSpPr txBox="1"/>
          <p:nvPr/>
        </p:nvSpPr>
        <p:spPr>
          <a:xfrm>
            <a:off x="4772508" y="3398233"/>
            <a:ext cx="2640071" cy="1200329"/>
          </a:xfrm>
          <a:prstGeom prst="rect">
            <a:avLst/>
          </a:prstGeom>
          <a:noFill/>
        </p:spPr>
        <p:txBody>
          <a:bodyPr wrap="square" rtlCol="0">
            <a:spAutoFit/>
          </a:bodyPr>
          <a:lstStyle/>
          <a:p>
            <a:pPr algn="ctr"/>
            <a:r>
              <a:rPr lang="en-US" dirty="0"/>
              <a:t>Team Lead</a:t>
            </a:r>
          </a:p>
          <a:p>
            <a:pPr algn="ctr"/>
            <a:r>
              <a:rPr lang="en-US" dirty="0"/>
              <a:t>Administrative Support</a:t>
            </a:r>
          </a:p>
          <a:p>
            <a:pPr algn="ctr"/>
            <a:r>
              <a:rPr lang="en-US" dirty="0"/>
              <a:t>Dental Hygienists</a:t>
            </a:r>
          </a:p>
          <a:p>
            <a:pPr algn="ctr"/>
            <a:r>
              <a:rPr lang="en-US" dirty="0"/>
              <a:t>Certified Dental Assistant</a:t>
            </a:r>
            <a:endParaRPr lang="en-CA" dirty="0"/>
          </a:p>
        </p:txBody>
      </p:sp>
      <p:sp>
        <p:nvSpPr>
          <p:cNvPr id="50" name="TextBox 49">
            <a:extLst>
              <a:ext uri="{FF2B5EF4-FFF2-40B4-BE49-F238E27FC236}">
                <a16:creationId xmlns:a16="http://schemas.microsoft.com/office/drawing/2014/main" id="{FBDA1E96-A203-815C-EA5B-322B8963E959}"/>
              </a:ext>
            </a:extLst>
          </p:cNvPr>
          <p:cNvSpPr txBox="1"/>
          <p:nvPr/>
        </p:nvSpPr>
        <p:spPr>
          <a:xfrm>
            <a:off x="9543920" y="3284191"/>
            <a:ext cx="2362196" cy="923330"/>
          </a:xfrm>
          <a:prstGeom prst="rect">
            <a:avLst/>
          </a:prstGeom>
          <a:noFill/>
        </p:spPr>
        <p:txBody>
          <a:bodyPr wrap="square" rtlCol="0">
            <a:spAutoFit/>
          </a:bodyPr>
          <a:lstStyle/>
          <a:p>
            <a:pPr algn="ctr"/>
            <a:r>
              <a:rPr lang="en-US" dirty="0"/>
              <a:t>Team Lead</a:t>
            </a:r>
          </a:p>
          <a:p>
            <a:pPr algn="ctr"/>
            <a:r>
              <a:rPr lang="en-US" dirty="0"/>
              <a:t>Administrative Support</a:t>
            </a:r>
          </a:p>
          <a:p>
            <a:pPr algn="ctr"/>
            <a:r>
              <a:rPr lang="en-US" dirty="0"/>
              <a:t>Dental Hygienists</a:t>
            </a:r>
            <a:endParaRPr lang="en-CA" dirty="0"/>
          </a:p>
        </p:txBody>
      </p:sp>
      <p:sp>
        <p:nvSpPr>
          <p:cNvPr id="51" name="TextBox 50">
            <a:extLst>
              <a:ext uri="{FF2B5EF4-FFF2-40B4-BE49-F238E27FC236}">
                <a16:creationId xmlns:a16="http://schemas.microsoft.com/office/drawing/2014/main" id="{E294F2B0-A456-F347-75F6-28C444DD87E5}"/>
              </a:ext>
            </a:extLst>
          </p:cNvPr>
          <p:cNvSpPr txBox="1"/>
          <p:nvPr/>
        </p:nvSpPr>
        <p:spPr>
          <a:xfrm>
            <a:off x="4772521" y="1672893"/>
            <a:ext cx="2820289" cy="646331"/>
          </a:xfrm>
          <a:prstGeom prst="rect">
            <a:avLst/>
          </a:prstGeom>
          <a:noFill/>
          <a:ln>
            <a:solidFill>
              <a:schemeClr val="accent3">
                <a:lumMod val="60000"/>
                <a:lumOff val="40000"/>
              </a:schemeClr>
            </a:solidFill>
          </a:ln>
        </p:spPr>
        <p:txBody>
          <a:bodyPr wrap="square" rtlCol="0">
            <a:spAutoFit/>
          </a:bodyPr>
          <a:lstStyle/>
          <a:p>
            <a:r>
              <a:rPr lang="en-US" dirty="0">
                <a:solidFill>
                  <a:srgbClr val="008000"/>
                </a:solidFill>
                <a:latin typeface="Times New Roman" panose="02020603050405020304" pitchFamily="18" charset="0"/>
                <a:cs typeface="Times New Roman" panose="02020603050405020304" pitchFamily="18" charset="0"/>
              </a:rPr>
              <a:t>Regional Manager:</a:t>
            </a:r>
          </a:p>
          <a:p>
            <a:r>
              <a:rPr lang="en-US" dirty="0">
                <a:solidFill>
                  <a:srgbClr val="008000"/>
                </a:solidFill>
                <a:latin typeface="Times New Roman" panose="02020603050405020304" pitchFamily="18" charset="0"/>
                <a:cs typeface="Times New Roman" panose="02020603050405020304" pitchFamily="18" charset="0"/>
              </a:rPr>
              <a:t>Lara Frederick, MN, RN (C)</a:t>
            </a:r>
            <a:endParaRPr lang="en-CA" dirty="0">
              <a:solidFill>
                <a:srgbClr val="008000"/>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318C4E97-E06E-F41D-A7E5-8BFA7D153FD1}"/>
              </a:ext>
            </a:extLst>
          </p:cNvPr>
          <p:cNvCxnSpPr/>
          <p:nvPr/>
        </p:nvCxnSpPr>
        <p:spPr>
          <a:xfrm>
            <a:off x="6092543" y="1170870"/>
            <a:ext cx="0" cy="50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A73E897-5211-5AF8-FD8F-DD7E5994AE22}"/>
              </a:ext>
            </a:extLst>
          </p:cNvPr>
          <p:cNvCxnSpPr>
            <a:endCxn id="36" idx="0"/>
          </p:cNvCxnSpPr>
          <p:nvPr/>
        </p:nvCxnSpPr>
        <p:spPr>
          <a:xfrm>
            <a:off x="6092543" y="555812"/>
            <a:ext cx="0" cy="19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789CF54-ECB5-66FF-41EA-DD64DC6AC41E}"/>
              </a:ext>
            </a:extLst>
          </p:cNvPr>
          <p:cNvSpPr txBox="1"/>
          <p:nvPr/>
        </p:nvSpPr>
        <p:spPr>
          <a:xfrm>
            <a:off x="3033090" y="4790021"/>
            <a:ext cx="6118905" cy="1938992"/>
          </a:xfrm>
          <a:prstGeom prst="rect">
            <a:avLst/>
          </a:prstGeom>
          <a:noFill/>
          <a:ln>
            <a:solidFill>
              <a:srgbClr val="FF0066"/>
            </a:solidFill>
          </a:ln>
        </p:spPr>
        <p:txBody>
          <a:bodyPr wrap="square" rtlCol="0">
            <a:spAutoFit/>
          </a:bodyPr>
          <a:lstStyle/>
          <a:p>
            <a:r>
              <a:rPr lang="en-US" sz="2400" dirty="0">
                <a:solidFill>
                  <a:srgbClr val="0000CC"/>
                </a:solidFill>
                <a:latin typeface="Times New Roman" panose="02020603050405020304" pitchFamily="18" charset="0"/>
                <a:cs typeface="Times New Roman" panose="02020603050405020304" pitchFamily="18" charset="0"/>
              </a:rPr>
              <a:t>As a team, we offer a variety of programs, such as dental screenings, fluoride varnish applications, Seal In A Smile, Emergency Outreach Dental Clinic, and soon to be implemented Silver Diamine Fluoride!</a:t>
            </a:r>
            <a:endParaRPr lang="en-CA"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82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E057159-0FAA-D528-B224-9349077586B2}"/>
              </a:ext>
            </a:extLst>
          </p:cNvPr>
          <p:cNvSpPr>
            <a:spLocks noGrp="1"/>
          </p:cNvSpPr>
          <p:nvPr>
            <p:ph type="title"/>
          </p:nvPr>
        </p:nvSpPr>
        <p:spPr>
          <a:xfrm>
            <a:off x="1026357" y="4525737"/>
            <a:ext cx="9833548" cy="1325563"/>
          </a:xfrm>
        </p:spPr>
        <p:txBody>
          <a:bodyPr anchor="b">
            <a:noAutofit/>
          </a:bodyPr>
          <a:lstStyle/>
          <a:p>
            <a:pPr algn="ctr"/>
            <a:r>
              <a:rPr lang="en-US" sz="9600" dirty="0">
                <a:solidFill>
                  <a:schemeClr val="tx2"/>
                </a:solidFill>
                <a:latin typeface="Times New Roman" panose="02020603050405020304" pitchFamily="18" charset="0"/>
                <a:cs typeface="Times New Roman" panose="02020603050405020304" pitchFamily="18" charset="0"/>
              </a:rPr>
              <a:t>Thank you!</a:t>
            </a:r>
            <a:endParaRPr lang="en-CA" sz="9600" dirty="0">
              <a:solidFill>
                <a:schemeClr val="tx2"/>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F338071-7C53-738C-5A84-EB2100BC6925}"/>
              </a:ext>
            </a:extLst>
          </p:cNvPr>
          <p:cNvSpPr txBox="1"/>
          <p:nvPr/>
        </p:nvSpPr>
        <p:spPr>
          <a:xfrm>
            <a:off x="3603150" y="1255432"/>
            <a:ext cx="4984376" cy="2677656"/>
          </a:xfrm>
          <a:prstGeom prst="rect">
            <a:avLst/>
          </a:prstGeom>
          <a:noFill/>
          <a:ln>
            <a:solidFill>
              <a:schemeClr val="accent3">
                <a:lumMod val="60000"/>
                <a:lumOff val="40000"/>
              </a:schemeClr>
            </a:solidFill>
          </a:ln>
        </p:spPr>
        <p:txBody>
          <a:bodyPr wrap="square" rtlCol="0">
            <a:spAutoFit/>
          </a:bodyPr>
          <a:lstStyle/>
          <a:p>
            <a:r>
              <a:rPr lang="en-US" sz="2800" dirty="0">
                <a:solidFill>
                  <a:srgbClr val="800080"/>
                </a:solidFill>
                <a:latin typeface="Times New Roman" panose="02020603050405020304" pitchFamily="18" charset="0"/>
                <a:cs typeface="Times New Roman" panose="02020603050405020304" pitchFamily="18" charset="0"/>
              </a:rPr>
              <a:t>We are a dynamic, educated, and continually evolving team of experienced clinicians who are always looking for ways to reach the people we serve in our communities  </a:t>
            </a:r>
            <a:endParaRPr lang="en-CA" sz="2800" dirty="0">
              <a:solidFill>
                <a:srgbClr val="800080"/>
              </a:solidFill>
              <a:latin typeface="Times New Roman" panose="02020603050405020304" pitchFamily="18" charset="0"/>
              <a:cs typeface="Times New Roman" panose="02020603050405020304" pitchFamily="18" charset="0"/>
            </a:endParaRPr>
          </a:p>
        </p:txBody>
      </p:sp>
      <p:pic>
        <p:nvPicPr>
          <p:cNvPr id="5" name="Graphic 4" descr="Smiling with hearts face outline with solid fill">
            <a:extLst>
              <a:ext uri="{FF2B5EF4-FFF2-40B4-BE49-F238E27FC236}">
                <a16:creationId xmlns:a16="http://schemas.microsoft.com/office/drawing/2014/main" id="{2EAE53A4-DDB6-F6D0-3EED-143B0705F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4422" y="3355670"/>
            <a:ext cx="577418" cy="577418"/>
          </a:xfrm>
          <a:prstGeom prst="rect">
            <a:avLst/>
          </a:prstGeom>
        </p:spPr>
      </p:pic>
    </p:spTree>
    <p:extLst>
      <p:ext uri="{BB962C8B-B14F-4D97-AF65-F5344CB8AC3E}">
        <p14:creationId xmlns:p14="http://schemas.microsoft.com/office/powerpoint/2010/main" val="93240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85E3B05-FE11-051B-BF1C-64B05830C9B4}"/>
              </a:ext>
            </a:extLst>
          </p:cNvPr>
          <p:cNvSpPr>
            <a:spLocks noGrp="1"/>
          </p:cNvSpPr>
          <p:nvPr>
            <p:ph type="title"/>
          </p:nvPr>
        </p:nvSpPr>
        <p:spPr>
          <a:xfrm>
            <a:off x="201562" y="177800"/>
            <a:ext cx="4695481" cy="6184900"/>
          </a:xfrm>
        </p:spPr>
        <p:txBody>
          <a:bodyPr>
            <a:norm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Acknowledgement of Traditional Territories</a:t>
            </a:r>
            <a:endParaRPr lang="en-CA" b="1" dirty="0">
              <a:solidFill>
                <a:schemeClr val="accent4">
                  <a:lumMod val="50000"/>
                </a:schemeClr>
              </a:solidFill>
              <a:latin typeface="Times New Roman" panose="02020603050405020304" pitchFamily="18" charset="0"/>
              <a:cs typeface="Times New Roman" panose="02020603050405020304" pitchFamily="18" charset="0"/>
            </a:endParaRPr>
          </a:p>
        </p:txBody>
      </p:sp>
      <p:grpSp>
        <p:nvGrpSpPr>
          <p:cNvPr id="66" name="Group 65">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67" name="Freeform: Shape 66">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Content Placeholder 15">
            <a:extLst>
              <a:ext uri="{FF2B5EF4-FFF2-40B4-BE49-F238E27FC236}">
                <a16:creationId xmlns:a16="http://schemas.microsoft.com/office/drawing/2014/main" id="{F571F5EF-DABA-AE0B-DE91-6FCECC77F0C4}"/>
              </a:ext>
            </a:extLst>
          </p:cNvPr>
          <p:cNvSpPr>
            <a:spLocks noGrp="1"/>
          </p:cNvSpPr>
          <p:nvPr>
            <p:ph idx="1"/>
          </p:nvPr>
        </p:nvSpPr>
        <p:spPr>
          <a:xfrm>
            <a:off x="6432918" y="673101"/>
            <a:ext cx="5557520" cy="5240814"/>
          </a:xfrm>
        </p:spPr>
        <p:txBody>
          <a:bodyPr anchor="ctr">
            <a:normAutofit/>
          </a:bodyPr>
          <a:lstStyle/>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 respectfully acknowledge the traditional, ancestral, and unceded territory of the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Tsmimshian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people and the traditional keepers of their land. I want to say thank you allowing me to live, work, and play on your land, also known as Prince Rupert.</a:t>
            </a:r>
          </a:p>
          <a:p>
            <a:pPr marL="0" indent="0">
              <a:buNone/>
            </a:pP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 are gathered here today on the UNBC Prince George campus, which is situated on the traditional, ancestral, and unceded territory of </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the Lheidli T’enneh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First Nation, part of the Dakelh (Carrier) people’s territory.</a:t>
            </a:r>
          </a:p>
        </p:txBody>
      </p:sp>
    </p:spTree>
    <p:extLst>
      <p:ext uri="{BB962C8B-B14F-4D97-AF65-F5344CB8AC3E}">
        <p14:creationId xmlns:p14="http://schemas.microsoft.com/office/powerpoint/2010/main" val="378585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46764-FB3E-7BED-11D4-519B416FC63C}"/>
              </a:ext>
            </a:extLst>
          </p:cNvPr>
          <p:cNvSpPr>
            <a:spLocks noGrp="1"/>
          </p:cNvSpPr>
          <p:nvPr>
            <p:ph type="title"/>
          </p:nvPr>
        </p:nvSpPr>
        <p:spPr>
          <a:xfrm>
            <a:off x="0" y="2916547"/>
            <a:ext cx="6515911" cy="1514185"/>
          </a:xfrm>
        </p:spPr>
        <p:txBody>
          <a:bodyPr vert="horz" lIns="91440" tIns="45720" rIns="91440" bIns="45720" rtlCol="0" anchor="t">
            <a:noAutofit/>
          </a:bodyPr>
          <a:lstStyle/>
          <a:p>
            <a:pPr algn="ctr"/>
            <a:r>
              <a:rPr lang="en-US" sz="7200" dirty="0">
                <a:solidFill>
                  <a:schemeClr val="accent6">
                    <a:lumMod val="50000"/>
                  </a:schemeClr>
                </a:solidFill>
                <a:latin typeface="Times New Roman" panose="02020603050405020304" pitchFamily="18" charset="0"/>
                <a:cs typeface="Times New Roman" panose="02020603050405020304" pitchFamily="18" charset="0"/>
              </a:rPr>
              <a:t>Do You Speak </a:t>
            </a:r>
            <a:r>
              <a:rPr lang="en-US" sz="7200" dirty="0" err="1">
                <a:solidFill>
                  <a:schemeClr val="accent6">
                    <a:lumMod val="50000"/>
                  </a:schemeClr>
                </a:solidFill>
                <a:latin typeface="Times New Roman" panose="02020603050405020304" pitchFamily="18" charset="0"/>
                <a:cs typeface="Times New Roman" panose="02020603050405020304" pitchFamily="18" charset="0"/>
              </a:rPr>
              <a:t>Dentales</a:t>
            </a:r>
            <a:r>
              <a:rPr lang="en-US" sz="7200" dirty="0">
                <a:solidFill>
                  <a:schemeClr val="accent6">
                    <a:lumMod val="50000"/>
                  </a:schemeClr>
                </a:solidFill>
                <a:latin typeface="Times New Roman" panose="02020603050405020304" pitchFamily="18" charset="0"/>
                <a:cs typeface="Times New Roman" panose="02020603050405020304" pitchFamily="18" charset="0"/>
              </a:rPr>
              <a:t>?</a:t>
            </a:r>
          </a:p>
        </p:txBody>
      </p:sp>
      <p:grpSp>
        <p:nvGrpSpPr>
          <p:cNvPr id="72" name="Group 71">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73" name="Freeform: Shape 72">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79" name="Freeform: Shape 78">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 name="Graphic 64" descr="Dental Care outline">
            <a:extLst>
              <a:ext uri="{FF2B5EF4-FFF2-40B4-BE49-F238E27FC236}">
                <a16:creationId xmlns:a16="http://schemas.microsoft.com/office/drawing/2014/main" id="{E149C96B-F99F-0A7C-4608-8D44D58F06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2449" y="177567"/>
            <a:ext cx="1544027" cy="1544027"/>
          </a:xfrm>
          <a:prstGeom prst="rect">
            <a:avLst/>
          </a:prstGeom>
        </p:spPr>
      </p:pic>
      <p:pic>
        <p:nvPicPr>
          <p:cNvPr id="53" name="Graphic 52" descr="Dental Tools outline">
            <a:extLst>
              <a:ext uri="{FF2B5EF4-FFF2-40B4-BE49-F238E27FC236}">
                <a16:creationId xmlns:a16="http://schemas.microsoft.com/office/drawing/2014/main" id="{A2A63A4A-982D-B4C7-996A-37D69FCB6D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600000">
            <a:off x="8841037" y="3918973"/>
            <a:ext cx="2625205" cy="2625205"/>
          </a:xfrm>
          <a:prstGeom prst="rect">
            <a:avLst/>
          </a:prstGeom>
        </p:spPr>
      </p:pic>
    </p:spTree>
    <p:extLst>
      <p:ext uri="{BB962C8B-B14F-4D97-AF65-F5344CB8AC3E}">
        <p14:creationId xmlns:p14="http://schemas.microsoft.com/office/powerpoint/2010/main" val="19995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C914AD1-817F-E40C-8C95-B79D5C42700B}"/>
              </a:ext>
            </a:extLst>
          </p:cNvPr>
          <p:cNvPicPr>
            <a:picLocks noGrp="1" noChangeAspect="1"/>
          </p:cNvPicPr>
          <p:nvPr>
            <p:ph idx="1"/>
          </p:nvPr>
        </p:nvPicPr>
        <p:blipFill>
          <a:blip r:embed="rId3"/>
          <a:stretch>
            <a:fillRect/>
          </a:stretch>
        </p:blipFill>
        <p:spPr>
          <a:xfrm>
            <a:off x="2685632" y="1436093"/>
            <a:ext cx="5989201" cy="3985813"/>
          </a:xfrm>
          <a:prstGeom prst="rect">
            <a:avLst/>
          </a:prstGeom>
        </p:spPr>
      </p:pic>
      <p:sp>
        <p:nvSpPr>
          <p:cNvPr id="5" name="TextBox 4">
            <a:extLst>
              <a:ext uri="{FF2B5EF4-FFF2-40B4-BE49-F238E27FC236}">
                <a16:creationId xmlns:a16="http://schemas.microsoft.com/office/drawing/2014/main" id="{8F5C8257-DE10-BF80-6491-5D974F823E67}"/>
              </a:ext>
            </a:extLst>
          </p:cNvPr>
          <p:cNvSpPr txBox="1"/>
          <p:nvPr/>
        </p:nvSpPr>
        <p:spPr>
          <a:xfrm rot="21093299">
            <a:off x="495207" y="651263"/>
            <a:ext cx="2108327" cy="830997"/>
          </a:xfrm>
          <a:prstGeom prst="rect">
            <a:avLst/>
          </a:prstGeom>
          <a:noFill/>
        </p:spPr>
        <p:txBody>
          <a:bodyPr wrap="square" rtlCol="0">
            <a:spAutoFit/>
          </a:bodyPr>
          <a:lstStyle/>
          <a:p>
            <a:pPr defTabSz="804672">
              <a:spcAft>
                <a:spcPts val="600"/>
              </a:spcAft>
            </a:pPr>
            <a:r>
              <a:rPr lang="en-US" sz="4800" kern="1200" dirty="0">
                <a:solidFill>
                  <a:schemeClr val="accent1">
                    <a:lumMod val="75000"/>
                  </a:schemeClr>
                </a:solidFill>
                <a:latin typeface="Times New Roman" panose="02020603050405020304" pitchFamily="18" charset="0"/>
                <a:ea typeface="+mn-ea"/>
                <a:cs typeface="Times New Roman" panose="02020603050405020304" pitchFamily="18" charset="0"/>
              </a:rPr>
              <a:t>Cavity</a:t>
            </a:r>
            <a:endParaRPr lang="en-CA" sz="4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177212-3226-36E5-DCBE-4C84BEAE5B25}"/>
              </a:ext>
            </a:extLst>
          </p:cNvPr>
          <p:cNvSpPr txBox="1"/>
          <p:nvPr/>
        </p:nvSpPr>
        <p:spPr>
          <a:xfrm rot="420820">
            <a:off x="9077022" y="2222001"/>
            <a:ext cx="1825882" cy="830997"/>
          </a:xfrm>
          <a:prstGeom prst="rect">
            <a:avLst/>
          </a:prstGeom>
          <a:noFill/>
        </p:spPr>
        <p:txBody>
          <a:bodyPr wrap="square" rtlCol="0">
            <a:spAutoFit/>
          </a:bodyPr>
          <a:lstStyle/>
          <a:p>
            <a:pPr defTabSz="804672">
              <a:spcAft>
                <a:spcPts val="600"/>
              </a:spcAft>
            </a:pPr>
            <a:r>
              <a:rPr lang="en-US" sz="4800" kern="1200" dirty="0">
                <a:solidFill>
                  <a:schemeClr val="accent6">
                    <a:lumMod val="50000"/>
                  </a:schemeClr>
                </a:solidFill>
                <a:latin typeface="Times New Roman" panose="02020603050405020304" pitchFamily="18" charset="0"/>
                <a:ea typeface="+mn-ea"/>
                <a:cs typeface="Times New Roman" panose="02020603050405020304" pitchFamily="18" charset="0"/>
              </a:rPr>
              <a:t>Caries</a:t>
            </a:r>
            <a:endParaRPr lang="en-CA" sz="4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CEC7AE-38D7-4259-DDBC-33B2A889ECD2}"/>
              </a:ext>
            </a:extLst>
          </p:cNvPr>
          <p:cNvSpPr txBox="1"/>
          <p:nvPr/>
        </p:nvSpPr>
        <p:spPr>
          <a:xfrm rot="21032750">
            <a:off x="427320" y="3726475"/>
            <a:ext cx="1830992" cy="830997"/>
          </a:xfrm>
          <a:prstGeom prst="rect">
            <a:avLst/>
          </a:prstGeom>
          <a:noFill/>
        </p:spPr>
        <p:txBody>
          <a:bodyPr wrap="square" rtlCol="0">
            <a:spAutoFit/>
          </a:bodyPr>
          <a:lstStyle/>
          <a:p>
            <a:pPr defTabSz="804672">
              <a:spcAft>
                <a:spcPts val="600"/>
              </a:spcAft>
            </a:pPr>
            <a:r>
              <a:rPr lang="en-US" sz="4800" kern="1200" dirty="0">
                <a:solidFill>
                  <a:schemeClr val="accent4">
                    <a:lumMod val="50000"/>
                  </a:schemeClr>
                </a:solidFill>
                <a:latin typeface="Times New Roman" panose="02020603050405020304" pitchFamily="18" charset="0"/>
                <a:ea typeface="+mn-ea"/>
                <a:cs typeface="Times New Roman" panose="02020603050405020304" pitchFamily="18" charset="0"/>
              </a:rPr>
              <a:t>Decay</a:t>
            </a:r>
            <a:endParaRPr lang="en-CA" sz="4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78A85D9-E828-315D-1AC0-01AA9767947F}"/>
              </a:ext>
            </a:extLst>
          </p:cNvPr>
          <p:cNvSpPr txBox="1"/>
          <p:nvPr/>
        </p:nvSpPr>
        <p:spPr>
          <a:xfrm rot="428683">
            <a:off x="9236757" y="4429587"/>
            <a:ext cx="2473810" cy="1481046"/>
          </a:xfrm>
          <a:prstGeom prst="rect">
            <a:avLst/>
          </a:prstGeom>
          <a:noFill/>
        </p:spPr>
        <p:txBody>
          <a:bodyPr wrap="square" rtlCol="0">
            <a:spAutoFit/>
          </a:bodyPr>
          <a:lstStyle/>
          <a:p>
            <a:pPr defTabSz="804672">
              <a:spcAft>
                <a:spcPts val="600"/>
              </a:spcAft>
            </a:pPr>
            <a:r>
              <a:rPr lang="en-US" sz="4800" kern="1200" dirty="0">
                <a:solidFill>
                  <a:schemeClr val="accent5">
                    <a:lumMod val="75000"/>
                  </a:schemeClr>
                </a:solidFill>
                <a:latin typeface="Times New Roman" panose="02020603050405020304" pitchFamily="18" charset="0"/>
                <a:ea typeface="+mn-ea"/>
                <a:cs typeface="Times New Roman" panose="02020603050405020304" pitchFamily="18" charset="0"/>
              </a:rPr>
              <a:t>Carious</a:t>
            </a:r>
            <a:r>
              <a:rPr lang="en-US" sz="4224" kern="1200" dirty="0">
                <a:solidFill>
                  <a:schemeClr val="accent5">
                    <a:lumMod val="75000"/>
                  </a:schemeClr>
                </a:solidFill>
                <a:latin typeface="Times New Roman" panose="02020603050405020304" pitchFamily="18" charset="0"/>
                <a:ea typeface="+mn-ea"/>
                <a:cs typeface="Times New Roman" panose="02020603050405020304" pitchFamily="18" charset="0"/>
              </a:rPr>
              <a:t> Lesion(s)</a:t>
            </a:r>
            <a:endParaRPr lang="en-CA" sz="4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06C796-6B63-6908-8881-984758FD5C7B}"/>
              </a:ext>
            </a:extLst>
          </p:cNvPr>
          <p:cNvSpPr txBox="1"/>
          <p:nvPr/>
        </p:nvSpPr>
        <p:spPr>
          <a:xfrm rot="460070">
            <a:off x="7411929" y="296379"/>
            <a:ext cx="3092281" cy="769441"/>
          </a:xfrm>
          <a:prstGeom prst="rect">
            <a:avLst/>
          </a:prstGeom>
          <a:noFill/>
        </p:spPr>
        <p:txBody>
          <a:bodyPr wrap="square" rtlCol="0">
            <a:spAutoFit/>
          </a:bodyPr>
          <a:lstStyle/>
          <a:p>
            <a:r>
              <a:rPr lang="en-US" sz="4400" dirty="0">
                <a:solidFill>
                  <a:srgbClr val="FD77E3"/>
                </a:solidFill>
                <a:latin typeface="Times New Roman" panose="02020603050405020304" pitchFamily="18" charset="0"/>
                <a:cs typeface="Times New Roman" panose="02020603050405020304" pitchFamily="18" charset="0"/>
              </a:rPr>
              <a:t>Tooth Decay</a:t>
            </a:r>
            <a:endParaRPr lang="en-CA" sz="4400" dirty="0">
              <a:solidFill>
                <a:srgbClr val="FD77E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9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2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5" name="Freeform: Shape 2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A3A1911-6AC8-8E91-A8ED-1EC626F03E81}"/>
              </a:ext>
            </a:extLst>
          </p:cNvPr>
          <p:cNvSpPr>
            <a:spLocks noGrp="1"/>
          </p:cNvSpPr>
          <p:nvPr>
            <p:ph type="title"/>
          </p:nvPr>
        </p:nvSpPr>
        <p:spPr>
          <a:xfrm>
            <a:off x="195072" y="2306980"/>
            <a:ext cx="4722193" cy="1869002"/>
          </a:xfrm>
        </p:spPr>
        <p:txBody>
          <a:bodyPr>
            <a:normAutofit/>
          </a:bodyPr>
          <a:lstStyle/>
          <a:p>
            <a:r>
              <a:rPr lang="en-US" sz="4000" dirty="0">
                <a:solidFill>
                  <a:schemeClr val="accent6">
                    <a:lumMod val="50000"/>
                  </a:schemeClr>
                </a:solidFill>
                <a:latin typeface="Times New Roman" panose="02020603050405020304" pitchFamily="18" charset="0"/>
                <a:cs typeface="Times New Roman" panose="02020603050405020304" pitchFamily="18" charset="0"/>
              </a:rPr>
              <a:t>Early </a:t>
            </a:r>
            <a:r>
              <a:rPr lang="en-US" sz="3600" dirty="0">
                <a:solidFill>
                  <a:schemeClr val="accent6">
                    <a:lumMod val="50000"/>
                  </a:schemeClr>
                </a:solidFill>
                <a:latin typeface="Times New Roman" panose="02020603050405020304" pitchFamily="18" charset="0"/>
                <a:cs typeface="Times New Roman" panose="02020603050405020304" pitchFamily="18" charset="0"/>
              </a:rPr>
              <a:t>Childhood Caries</a:t>
            </a:r>
            <a:r>
              <a:rPr lang="en-US" sz="4000" dirty="0">
                <a:solidFill>
                  <a:schemeClr val="accent6">
                    <a:lumMod val="50000"/>
                  </a:schemeClr>
                </a:solidFill>
                <a:latin typeface="Times New Roman" panose="02020603050405020304" pitchFamily="18" charset="0"/>
                <a:cs typeface="Times New Roman" panose="02020603050405020304" pitchFamily="18" charset="0"/>
              </a:rPr>
              <a:t> (ECC)</a:t>
            </a:r>
            <a:endParaRPr lang="en-CA" sz="4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DF69BB-C085-A154-E679-0F89E0788C0D}"/>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4000" dirty="0">
                <a:solidFill>
                  <a:schemeClr val="tx2"/>
                </a:solidFill>
                <a:latin typeface="Times New Roman" panose="02020603050405020304" pitchFamily="18" charset="0"/>
                <a:cs typeface="Times New Roman" panose="02020603050405020304" pitchFamily="18" charset="0"/>
              </a:rPr>
              <a:t>“The presence of one or more decayed, missing (due to caries), or filled tooth surface in any primary tooth in a pre-school-age child, i.e., between birth and 71 months of age.” </a:t>
            </a:r>
          </a:p>
          <a:p>
            <a:pPr marL="0" indent="0">
              <a:buNone/>
            </a:pPr>
            <a:r>
              <a:rPr lang="en-US" sz="4000" dirty="0">
                <a:solidFill>
                  <a:schemeClr val="tx2"/>
                </a:solidFill>
                <a:latin typeface="Times New Roman" panose="02020603050405020304" pitchFamily="18" charset="0"/>
                <a:cs typeface="Times New Roman" panose="02020603050405020304" pitchFamily="18" charset="0"/>
              </a:rPr>
              <a:t>*Birth to 6 years old.</a:t>
            </a:r>
            <a:endParaRPr lang="en-CA" sz="4000" dirty="0">
              <a:solidFill>
                <a:schemeClr val="tx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DAA7E3E-C450-69A3-6844-0F04A4C976F0}"/>
              </a:ext>
            </a:extLst>
          </p:cNvPr>
          <p:cNvSpPr txBox="1"/>
          <p:nvPr/>
        </p:nvSpPr>
        <p:spPr>
          <a:xfrm>
            <a:off x="6225808" y="6182071"/>
            <a:ext cx="5035615" cy="369332"/>
          </a:xfrm>
          <a:prstGeom prst="rect">
            <a:avLst/>
          </a:prstGeom>
          <a:noFill/>
        </p:spPr>
        <p:txBody>
          <a:bodyPr wrap="squar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Source: The Canadian </a:t>
            </a:r>
            <a:r>
              <a:rPr lang="en-US" sz="1600" dirty="0">
                <a:solidFill>
                  <a:schemeClr val="accent6">
                    <a:lumMod val="75000"/>
                  </a:schemeClr>
                </a:solidFill>
                <a:latin typeface="Times New Roman" panose="02020603050405020304" pitchFamily="18" charset="0"/>
                <a:cs typeface="Times New Roman" panose="02020603050405020304" pitchFamily="18" charset="0"/>
              </a:rPr>
              <a:t>Dental</a:t>
            </a:r>
            <a:r>
              <a:rPr lang="en-US" dirty="0">
                <a:solidFill>
                  <a:schemeClr val="accent6">
                    <a:lumMod val="75000"/>
                  </a:schemeClr>
                </a:solidFill>
                <a:latin typeface="Times New Roman" panose="02020603050405020304" pitchFamily="18" charset="0"/>
                <a:cs typeface="Times New Roman" panose="02020603050405020304" pitchFamily="18" charset="0"/>
              </a:rPr>
              <a:t> Association (CDA)</a:t>
            </a:r>
            <a:endParaRPr lang="en-CA"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87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C824F-5728-9205-11CF-A9A08C10FC9C}"/>
              </a:ext>
            </a:extLst>
          </p:cNvPr>
          <p:cNvSpPr>
            <a:spLocks noGrp="1"/>
          </p:cNvSpPr>
          <p:nvPr>
            <p:ph type="title"/>
          </p:nvPr>
        </p:nvSpPr>
        <p:spPr>
          <a:xfrm>
            <a:off x="6094104" y="802955"/>
            <a:ext cx="5819599" cy="1454051"/>
          </a:xfrm>
        </p:spPr>
        <p:txBody>
          <a:bodyPr>
            <a:normAutofit/>
          </a:bodyPr>
          <a:lstStyle/>
          <a:p>
            <a:r>
              <a:rPr lang="en-US" dirty="0">
                <a:solidFill>
                  <a:schemeClr val="tx2"/>
                </a:solidFill>
                <a:latin typeface="Times New Roman" panose="02020603050405020304" pitchFamily="18" charset="0"/>
                <a:cs typeface="Times New Roman" panose="02020603050405020304" pitchFamily="18" charset="0"/>
              </a:rPr>
              <a:t>Early Childhood Caries (ECC</a:t>
            </a:r>
            <a:r>
              <a:rPr lang="en-US" sz="3600" dirty="0">
                <a:solidFill>
                  <a:schemeClr val="tx2"/>
                </a:solidFill>
                <a:latin typeface="Times New Roman" panose="02020603050405020304" pitchFamily="18" charset="0"/>
                <a:cs typeface="Times New Roman" panose="02020603050405020304" pitchFamily="18" charset="0"/>
              </a:rPr>
              <a:t>) </a:t>
            </a:r>
            <a:endParaRPr lang="en-CA" sz="3600" dirty="0">
              <a:solidFill>
                <a:schemeClr val="tx2"/>
              </a:solidFill>
              <a:latin typeface="Times New Roman" panose="02020603050405020304" pitchFamily="18" charset="0"/>
              <a:cs typeface="Times New Roman" panose="02020603050405020304" pitchFamily="18" charset="0"/>
            </a:endParaRPr>
          </a:p>
        </p:txBody>
      </p:sp>
      <p:pic>
        <p:nvPicPr>
          <p:cNvPr id="26" name="Graphic 25" descr="Baby bottle">
            <a:extLst>
              <a:ext uri="{FF2B5EF4-FFF2-40B4-BE49-F238E27FC236}">
                <a16:creationId xmlns:a16="http://schemas.microsoft.com/office/drawing/2014/main" id="{20BA467F-C05C-EC6B-84D7-A91FEB8FC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graphicFrame>
        <p:nvGraphicFramePr>
          <p:cNvPr id="46" name="Content Placeholder 2">
            <a:extLst>
              <a:ext uri="{FF2B5EF4-FFF2-40B4-BE49-F238E27FC236}">
                <a16:creationId xmlns:a16="http://schemas.microsoft.com/office/drawing/2014/main" id="{DB9DB28D-0DB7-079E-9BC1-D41F0CC95123}"/>
              </a:ext>
            </a:extLst>
          </p:cNvPr>
          <p:cNvGraphicFramePr>
            <a:graphicFrameLocks noGrp="1"/>
          </p:cNvGraphicFramePr>
          <p:nvPr>
            <p:ph idx="1"/>
            <p:extLst>
              <p:ext uri="{D42A27DB-BD31-4B8C-83A1-F6EECF244321}">
                <p14:modId xmlns:p14="http://schemas.microsoft.com/office/powerpoint/2010/main" val="1976240333"/>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3" name="Group 3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4" name="Freeform: Shape 3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4527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9FEE97C8-B667-4A08-01D9-0FF569FD7FC3}"/>
              </a:ext>
            </a:extLst>
          </p:cNvPr>
          <p:cNvPicPr>
            <a:picLocks noChangeAspect="1"/>
          </p:cNvPicPr>
          <p:nvPr/>
        </p:nvPicPr>
        <p:blipFill rotWithShape="1">
          <a:blip r:embed="rId3"/>
          <a:srcRect t="12698" r="1" b="5295"/>
          <a:stretch/>
        </p:blipFill>
        <p:spPr>
          <a:xfrm>
            <a:off x="198739" y="171717"/>
            <a:ext cx="5804105" cy="3167426"/>
          </a:xfrm>
          <a:prstGeom prst="rect">
            <a:avLst/>
          </a:prstGeom>
        </p:spPr>
      </p:pic>
      <p:pic>
        <p:nvPicPr>
          <p:cNvPr id="4" name="Picture 3">
            <a:extLst>
              <a:ext uri="{FF2B5EF4-FFF2-40B4-BE49-F238E27FC236}">
                <a16:creationId xmlns:a16="http://schemas.microsoft.com/office/drawing/2014/main" id="{4731F5C8-199F-2D7E-026C-28235740E4CC}"/>
              </a:ext>
            </a:extLst>
          </p:cNvPr>
          <p:cNvPicPr>
            <a:picLocks noChangeAspect="1"/>
          </p:cNvPicPr>
          <p:nvPr/>
        </p:nvPicPr>
        <p:blipFill rotWithShape="1">
          <a:blip r:embed="rId4"/>
          <a:srcRect l="7923" r="6951" b="-1"/>
          <a:stretch/>
        </p:blipFill>
        <p:spPr>
          <a:xfrm>
            <a:off x="6195373" y="171717"/>
            <a:ext cx="5797883" cy="3167426"/>
          </a:xfrm>
          <a:prstGeom prst="rect">
            <a:avLst/>
          </a:prstGeom>
        </p:spPr>
      </p:pic>
      <p:pic>
        <p:nvPicPr>
          <p:cNvPr id="5" name="Picture 4">
            <a:extLst>
              <a:ext uri="{FF2B5EF4-FFF2-40B4-BE49-F238E27FC236}">
                <a16:creationId xmlns:a16="http://schemas.microsoft.com/office/drawing/2014/main" id="{B90F95BE-42A7-478E-5B68-88E846CBBC5B}"/>
              </a:ext>
            </a:extLst>
          </p:cNvPr>
          <p:cNvPicPr>
            <a:picLocks noChangeAspect="1"/>
          </p:cNvPicPr>
          <p:nvPr/>
        </p:nvPicPr>
        <p:blipFill rotWithShape="1">
          <a:blip r:embed="rId5"/>
          <a:srcRect t="13240" r="1" b="14527"/>
          <a:stretch/>
        </p:blipFill>
        <p:spPr>
          <a:xfrm>
            <a:off x="198739" y="3510858"/>
            <a:ext cx="5804105" cy="2789948"/>
          </a:xfrm>
          <a:prstGeom prst="rect">
            <a:avLst/>
          </a:prstGeom>
        </p:spPr>
      </p:pic>
      <p:pic>
        <p:nvPicPr>
          <p:cNvPr id="6" name="Picture 5">
            <a:extLst>
              <a:ext uri="{FF2B5EF4-FFF2-40B4-BE49-F238E27FC236}">
                <a16:creationId xmlns:a16="http://schemas.microsoft.com/office/drawing/2014/main" id="{F1D2E6E9-DD60-226E-3C08-7B5A79C104F1}"/>
              </a:ext>
            </a:extLst>
          </p:cNvPr>
          <p:cNvPicPr>
            <a:picLocks noChangeAspect="1"/>
          </p:cNvPicPr>
          <p:nvPr/>
        </p:nvPicPr>
        <p:blipFill rotWithShape="1">
          <a:blip r:embed="rId6"/>
          <a:srcRect t="13939" r="-1" b="9554"/>
          <a:stretch/>
        </p:blipFill>
        <p:spPr>
          <a:xfrm>
            <a:off x="6195372" y="3510858"/>
            <a:ext cx="5797883" cy="2789948"/>
          </a:xfrm>
          <a:prstGeom prst="rect">
            <a:avLst/>
          </a:prstGeom>
        </p:spPr>
      </p:pic>
    </p:spTree>
    <p:extLst>
      <p:ext uri="{BB962C8B-B14F-4D97-AF65-F5344CB8AC3E}">
        <p14:creationId xmlns:p14="http://schemas.microsoft.com/office/powerpoint/2010/main" val="23990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2" name="Freeform: Shape 3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7" name="Freeform: Shape 3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descr="Dental Care with solid fill">
            <a:extLst>
              <a:ext uri="{FF2B5EF4-FFF2-40B4-BE49-F238E27FC236}">
                <a16:creationId xmlns:a16="http://schemas.microsoft.com/office/drawing/2014/main" id="{AE2A0EC9-4E21-2FB1-FC7A-6BAC5FD7ED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2678" y="2097313"/>
            <a:ext cx="2268760" cy="2268760"/>
          </a:xfrm>
          <a:prstGeom prst="rect">
            <a:avLst/>
          </a:prstGeom>
        </p:spPr>
      </p:pic>
      <p:sp>
        <p:nvSpPr>
          <p:cNvPr id="6" name="TextBox 5">
            <a:extLst>
              <a:ext uri="{FF2B5EF4-FFF2-40B4-BE49-F238E27FC236}">
                <a16:creationId xmlns:a16="http://schemas.microsoft.com/office/drawing/2014/main" id="{A90AC6E9-443C-4602-FC1B-309CBD7D4DC1}"/>
              </a:ext>
            </a:extLst>
          </p:cNvPr>
          <p:cNvSpPr txBox="1"/>
          <p:nvPr/>
        </p:nvSpPr>
        <p:spPr>
          <a:xfrm>
            <a:off x="5474937" y="4370057"/>
            <a:ext cx="1484243"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ECC</a:t>
            </a:r>
            <a:endParaRPr lang="en-CA" sz="4400" dirty="0">
              <a:latin typeface="Times New Roman" panose="02020603050405020304" pitchFamily="18" charset="0"/>
              <a:cs typeface="Times New Roman" panose="02020603050405020304" pitchFamily="18" charset="0"/>
            </a:endParaRPr>
          </a:p>
        </p:txBody>
      </p:sp>
      <p:pic>
        <p:nvPicPr>
          <p:cNvPr id="9" name="Graphic 8" descr="Germ with solid fill">
            <a:extLst>
              <a:ext uri="{FF2B5EF4-FFF2-40B4-BE49-F238E27FC236}">
                <a16:creationId xmlns:a16="http://schemas.microsoft.com/office/drawing/2014/main" id="{05130780-A669-FD22-3720-700B619094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7120" y="252548"/>
            <a:ext cx="914400" cy="914400"/>
          </a:xfrm>
          <a:prstGeom prst="rect">
            <a:avLst/>
          </a:prstGeom>
        </p:spPr>
      </p:pic>
      <p:sp>
        <p:nvSpPr>
          <p:cNvPr id="11" name="TextBox 10">
            <a:extLst>
              <a:ext uri="{FF2B5EF4-FFF2-40B4-BE49-F238E27FC236}">
                <a16:creationId xmlns:a16="http://schemas.microsoft.com/office/drawing/2014/main" id="{2FBE49BD-92F1-95A4-DD96-F27E635F67CA}"/>
              </a:ext>
            </a:extLst>
          </p:cNvPr>
          <p:cNvSpPr txBox="1"/>
          <p:nvPr/>
        </p:nvSpPr>
        <p:spPr>
          <a:xfrm>
            <a:off x="187569" y="1167613"/>
            <a:ext cx="3064314" cy="830997"/>
          </a:xfrm>
          <a:prstGeom prst="rect">
            <a:avLst/>
          </a:prstGeom>
          <a:noFill/>
        </p:spPr>
        <p:txBody>
          <a:bodyPr wrap="square" rtlCol="0">
            <a:spAutoFit/>
          </a:bodyPr>
          <a:lstStyle/>
          <a:p>
            <a:pPr algn="ctr"/>
            <a:r>
              <a:rPr lang="en-US" sz="2400" dirty="0">
                <a:solidFill>
                  <a:schemeClr val="accent6">
                    <a:lumMod val="50000"/>
                  </a:schemeClr>
                </a:solidFill>
                <a:latin typeface="Times New Roman" panose="02020603050405020304" pitchFamily="18" charset="0"/>
                <a:cs typeface="Times New Roman" panose="02020603050405020304" pitchFamily="18" charset="0"/>
              </a:rPr>
              <a:t>Acquired</a:t>
            </a:r>
            <a:r>
              <a:rPr lang="en-US" sz="2400" i="1" dirty="0">
                <a:solidFill>
                  <a:schemeClr val="accent6">
                    <a:lumMod val="50000"/>
                  </a:schemeClr>
                </a:solidFill>
                <a:latin typeface="Times New Roman" panose="02020603050405020304" pitchFamily="18" charset="0"/>
                <a:cs typeface="Times New Roman" panose="02020603050405020304" pitchFamily="18" charset="0"/>
              </a:rPr>
              <a:t> Streptococcus</a:t>
            </a:r>
            <a:r>
              <a:rPr lang="en-US" sz="2400" i="1" dirty="0">
                <a:solidFill>
                  <a:schemeClr val="accent6">
                    <a:lumMod val="50000"/>
                  </a:schemeClr>
                </a:solidFill>
              </a:rPr>
              <a:t> </a:t>
            </a:r>
            <a:r>
              <a:rPr lang="en-US" sz="2400" i="1" dirty="0">
                <a:solidFill>
                  <a:srgbClr val="993366"/>
                </a:solidFill>
              </a:rPr>
              <a:t>mutans</a:t>
            </a:r>
            <a:endParaRPr lang="en-CA" sz="2400" i="1" dirty="0">
              <a:solidFill>
                <a:srgbClr val="993366"/>
              </a:solidFill>
            </a:endParaRPr>
          </a:p>
        </p:txBody>
      </p:sp>
      <p:pic>
        <p:nvPicPr>
          <p:cNvPr id="23" name="Graphic 22" descr="Frappe Cup with solid fill">
            <a:extLst>
              <a:ext uri="{FF2B5EF4-FFF2-40B4-BE49-F238E27FC236}">
                <a16:creationId xmlns:a16="http://schemas.microsoft.com/office/drawing/2014/main" id="{442CB0A4-C9FA-D3CC-E078-170826F45C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18284" y="1612781"/>
            <a:ext cx="914400" cy="914400"/>
          </a:xfrm>
          <a:prstGeom prst="rect">
            <a:avLst/>
          </a:prstGeom>
        </p:spPr>
      </p:pic>
      <p:pic>
        <p:nvPicPr>
          <p:cNvPr id="25" name="Graphic 24" descr="Donut with solid fill">
            <a:extLst>
              <a:ext uri="{FF2B5EF4-FFF2-40B4-BE49-F238E27FC236}">
                <a16:creationId xmlns:a16="http://schemas.microsoft.com/office/drawing/2014/main" id="{947C6851-65B0-9580-BCCA-829A755EAD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0903" y="122582"/>
            <a:ext cx="914400" cy="914400"/>
          </a:xfrm>
          <a:prstGeom prst="rect">
            <a:avLst/>
          </a:prstGeom>
        </p:spPr>
      </p:pic>
      <p:pic>
        <p:nvPicPr>
          <p:cNvPr id="39" name="Graphic 38" descr="Candy outline">
            <a:extLst>
              <a:ext uri="{FF2B5EF4-FFF2-40B4-BE49-F238E27FC236}">
                <a16:creationId xmlns:a16="http://schemas.microsoft.com/office/drawing/2014/main" id="{DAEFB9D1-624A-71A3-727D-C4B0F1C8EF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13625" y="579783"/>
            <a:ext cx="914400" cy="914400"/>
          </a:xfrm>
          <a:prstGeom prst="rect">
            <a:avLst/>
          </a:prstGeom>
        </p:spPr>
      </p:pic>
      <p:pic>
        <p:nvPicPr>
          <p:cNvPr id="41" name="Graphic 40" descr="Pretzel with solid fill">
            <a:extLst>
              <a:ext uri="{FF2B5EF4-FFF2-40B4-BE49-F238E27FC236}">
                <a16:creationId xmlns:a16="http://schemas.microsoft.com/office/drawing/2014/main" id="{89F82706-B57F-2C4B-6EEA-57E65AFFB9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48476" y="1494183"/>
            <a:ext cx="914400" cy="914400"/>
          </a:xfrm>
          <a:prstGeom prst="rect">
            <a:avLst/>
          </a:prstGeom>
        </p:spPr>
      </p:pic>
      <p:pic>
        <p:nvPicPr>
          <p:cNvPr id="44" name="Graphic 43" descr="Fruit bowl outline">
            <a:extLst>
              <a:ext uri="{FF2B5EF4-FFF2-40B4-BE49-F238E27FC236}">
                <a16:creationId xmlns:a16="http://schemas.microsoft.com/office/drawing/2014/main" id="{AA9AE414-7963-70F1-2DFC-A5FB1B0CEB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73760" y="1166948"/>
            <a:ext cx="914400" cy="914400"/>
          </a:xfrm>
          <a:prstGeom prst="rect">
            <a:avLst/>
          </a:prstGeom>
        </p:spPr>
      </p:pic>
      <p:sp>
        <p:nvSpPr>
          <p:cNvPr id="58" name="TextBox 57">
            <a:extLst>
              <a:ext uri="{FF2B5EF4-FFF2-40B4-BE49-F238E27FC236}">
                <a16:creationId xmlns:a16="http://schemas.microsoft.com/office/drawing/2014/main" id="{63004D7D-F715-F33D-64C7-F280FA2DC32F}"/>
              </a:ext>
            </a:extLst>
          </p:cNvPr>
          <p:cNvSpPr txBox="1"/>
          <p:nvPr/>
        </p:nvSpPr>
        <p:spPr>
          <a:xfrm>
            <a:off x="9772070" y="2497342"/>
            <a:ext cx="2626280" cy="461665"/>
          </a:xfrm>
          <a:prstGeom prst="rect">
            <a:avLst/>
          </a:prstGeom>
          <a:noFill/>
        </p:spPr>
        <p:txBody>
          <a:bodyPr wrap="squar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Carbohydrates</a:t>
            </a:r>
            <a:endParaRPr lang="en-CA"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0" name="Graphic 59" descr="Tooth outline">
            <a:extLst>
              <a:ext uri="{FF2B5EF4-FFF2-40B4-BE49-F238E27FC236}">
                <a16:creationId xmlns:a16="http://schemas.microsoft.com/office/drawing/2014/main" id="{789EE762-E3BF-F790-430C-58CD2D14D3C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2293" y="5530334"/>
            <a:ext cx="914400" cy="914400"/>
          </a:xfrm>
          <a:prstGeom prst="rect">
            <a:avLst/>
          </a:prstGeom>
        </p:spPr>
      </p:pic>
      <p:sp>
        <p:nvSpPr>
          <p:cNvPr id="61" name="TextBox 60">
            <a:extLst>
              <a:ext uri="{FF2B5EF4-FFF2-40B4-BE49-F238E27FC236}">
                <a16:creationId xmlns:a16="http://schemas.microsoft.com/office/drawing/2014/main" id="{0C00DB2B-54E2-5B63-C463-EE146E00AFC8}"/>
              </a:ext>
            </a:extLst>
          </p:cNvPr>
          <p:cNvSpPr txBox="1"/>
          <p:nvPr/>
        </p:nvSpPr>
        <p:spPr>
          <a:xfrm>
            <a:off x="258809" y="4828216"/>
            <a:ext cx="3064314" cy="461665"/>
          </a:xfrm>
          <a:prstGeom prst="rect">
            <a:avLst/>
          </a:prstGeom>
          <a:noFill/>
        </p:spPr>
        <p:txBody>
          <a:bodyPr wrap="squar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Integrity of Enamel</a:t>
            </a:r>
            <a:endParaRPr lang="en-CA"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7" name="Graphic 66" descr="Toothbrush outline">
            <a:extLst>
              <a:ext uri="{FF2B5EF4-FFF2-40B4-BE49-F238E27FC236}">
                <a16:creationId xmlns:a16="http://schemas.microsoft.com/office/drawing/2014/main" id="{B689AAB0-ADE6-87C7-53EA-1E601A458E8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87753" y="5530334"/>
            <a:ext cx="914400" cy="914400"/>
          </a:xfrm>
          <a:prstGeom prst="rect">
            <a:avLst/>
          </a:prstGeom>
        </p:spPr>
      </p:pic>
      <p:sp>
        <p:nvSpPr>
          <p:cNvPr id="70" name="TextBox 69">
            <a:extLst>
              <a:ext uri="{FF2B5EF4-FFF2-40B4-BE49-F238E27FC236}">
                <a16:creationId xmlns:a16="http://schemas.microsoft.com/office/drawing/2014/main" id="{0622DCDE-4460-20EE-20FB-F27C97C7A7BF}"/>
              </a:ext>
            </a:extLst>
          </p:cNvPr>
          <p:cNvSpPr txBox="1"/>
          <p:nvPr/>
        </p:nvSpPr>
        <p:spPr>
          <a:xfrm>
            <a:off x="9540299" y="5059048"/>
            <a:ext cx="3242493" cy="461665"/>
          </a:xfrm>
          <a:prstGeom prst="rect">
            <a:avLst/>
          </a:prstGeom>
          <a:noFill/>
        </p:spPr>
        <p:txBody>
          <a:bodyPr wrap="squar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Not brushing 2x/day</a:t>
            </a:r>
            <a:endParaRPr lang="en-CA"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2" name="Graphic 71" descr="Toothpaste with solid fill">
            <a:extLst>
              <a:ext uri="{FF2B5EF4-FFF2-40B4-BE49-F238E27FC236}">
                <a16:creationId xmlns:a16="http://schemas.microsoft.com/office/drawing/2014/main" id="{E2D6E3E2-A728-5916-861A-B0F5D4F2AD0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6701794">
            <a:off x="5983142" y="5987534"/>
            <a:ext cx="914400" cy="914400"/>
          </a:xfrm>
          <a:prstGeom prst="rect">
            <a:avLst/>
          </a:prstGeom>
        </p:spPr>
      </p:pic>
      <p:sp>
        <p:nvSpPr>
          <p:cNvPr id="73" name="TextBox 72">
            <a:extLst>
              <a:ext uri="{FF2B5EF4-FFF2-40B4-BE49-F238E27FC236}">
                <a16:creationId xmlns:a16="http://schemas.microsoft.com/office/drawing/2014/main" id="{FDF38C54-81FA-6149-5BAF-F90F4FD91CF8}"/>
              </a:ext>
            </a:extLst>
          </p:cNvPr>
          <p:cNvSpPr txBox="1"/>
          <p:nvPr/>
        </p:nvSpPr>
        <p:spPr>
          <a:xfrm>
            <a:off x="6607572" y="5751685"/>
            <a:ext cx="2268759" cy="830997"/>
          </a:xfrm>
          <a:prstGeom prst="rect">
            <a:avLst/>
          </a:prstGeom>
          <a:noFill/>
        </p:spPr>
        <p:txBody>
          <a:bodyPr wrap="squar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No Fluoride Toothpaste</a:t>
            </a:r>
            <a:endParaRPr lang="en-CA" sz="2400" dirty="0">
              <a:solidFill>
                <a:schemeClr val="accent6">
                  <a:lumMod val="50000"/>
                </a:schemeClr>
              </a:solidFill>
              <a:latin typeface="Times New Roman" panose="02020603050405020304" pitchFamily="18" charset="0"/>
              <a:cs typeface="Times New Roman" panose="02020603050405020304" pitchFamily="18" charset="0"/>
            </a:endParaRPr>
          </a:p>
        </p:txBody>
      </p:sp>
      <p:cxnSp>
        <p:nvCxnSpPr>
          <p:cNvPr id="75" name="Straight Arrow Connector 74">
            <a:extLst>
              <a:ext uri="{FF2B5EF4-FFF2-40B4-BE49-F238E27FC236}">
                <a16:creationId xmlns:a16="http://schemas.microsoft.com/office/drawing/2014/main" id="{1C89345F-B03D-3579-DF21-BBA42685F5F3}"/>
              </a:ext>
            </a:extLst>
          </p:cNvPr>
          <p:cNvCxnSpPr/>
          <p:nvPr/>
        </p:nvCxnSpPr>
        <p:spPr>
          <a:xfrm>
            <a:off x="2227591" y="2069981"/>
            <a:ext cx="2830249" cy="745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F66CE50-994A-ECCD-7E9F-A3253E743BCC}"/>
              </a:ext>
            </a:extLst>
          </p:cNvPr>
          <p:cNvCxnSpPr/>
          <p:nvPr/>
        </p:nvCxnSpPr>
        <p:spPr>
          <a:xfrm flipV="1">
            <a:off x="2557670" y="4366073"/>
            <a:ext cx="2500170" cy="1453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97E85B4-6F77-E848-E624-926D2195CA64}"/>
              </a:ext>
            </a:extLst>
          </p:cNvPr>
          <p:cNvCxnSpPr/>
          <p:nvPr/>
        </p:nvCxnSpPr>
        <p:spPr>
          <a:xfrm flipH="1">
            <a:off x="7106511" y="2065997"/>
            <a:ext cx="2160569" cy="100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66B4845-5FCF-B674-A9E4-EDCBE1977F04}"/>
              </a:ext>
            </a:extLst>
          </p:cNvPr>
          <p:cNvCxnSpPr/>
          <p:nvPr/>
        </p:nvCxnSpPr>
        <p:spPr>
          <a:xfrm flipH="1" flipV="1">
            <a:off x="7106511" y="3657600"/>
            <a:ext cx="3047726" cy="122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60F5C52F-CF4A-4800-3DB8-459CC96A1037}"/>
              </a:ext>
            </a:extLst>
          </p:cNvPr>
          <p:cNvCxnSpPr/>
          <p:nvPr/>
        </p:nvCxnSpPr>
        <p:spPr>
          <a:xfrm flipH="1" flipV="1">
            <a:off x="6714252" y="4419246"/>
            <a:ext cx="575826" cy="1240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Explosion: 8 Points 83">
            <a:extLst>
              <a:ext uri="{FF2B5EF4-FFF2-40B4-BE49-F238E27FC236}">
                <a16:creationId xmlns:a16="http://schemas.microsoft.com/office/drawing/2014/main" id="{387914C1-F020-D585-F8D8-A98A0E8841D7}"/>
              </a:ext>
            </a:extLst>
          </p:cNvPr>
          <p:cNvSpPr/>
          <p:nvPr/>
        </p:nvSpPr>
        <p:spPr>
          <a:xfrm>
            <a:off x="6508808" y="2117494"/>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3" name="Graphic 2" descr="Baby bottle outline">
            <a:extLst>
              <a:ext uri="{FF2B5EF4-FFF2-40B4-BE49-F238E27FC236}">
                <a16:creationId xmlns:a16="http://schemas.microsoft.com/office/drawing/2014/main" id="{C9648A05-E8CA-F59F-43CA-4BE4EC7E816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20580139">
            <a:off x="4630412" y="176198"/>
            <a:ext cx="914400" cy="941560"/>
          </a:xfrm>
          <a:prstGeom prst="rect">
            <a:avLst/>
          </a:prstGeom>
        </p:spPr>
      </p:pic>
      <p:cxnSp>
        <p:nvCxnSpPr>
          <p:cNvPr id="7" name="Straight Arrow Connector 6">
            <a:extLst>
              <a:ext uri="{FF2B5EF4-FFF2-40B4-BE49-F238E27FC236}">
                <a16:creationId xmlns:a16="http://schemas.microsoft.com/office/drawing/2014/main" id="{D5DED026-E29D-8642-A96F-519B75C36D10}"/>
              </a:ext>
            </a:extLst>
          </p:cNvPr>
          <p:cNvCxnSpPr/>
          <p:nvPr/>
        </p:nvCxnSpPr>
        <p:spPr>
          <a:xfrm>
            <a:off x="5921505" y="1151932"/>
            <a:ext cx="0" cy="96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583928-A5D5-90BA-D500-A7E9E4952C24}"/>
              </a:ext>
            </a:extLst>
          </p:cNvPr>
          <p:cNvSpPr txBox="1"/>
          <p:nvPr/>
        </p:nvSpPr>
        <p:spPr>
          <a:xfrm>
            <a:off x="5363188" y="219349"/>
            <a:ext cx="2442566" cy="830997"/>
          </a:xfrm>
          <a:prstGeom prst="rect">
            <a:avLst/>
          </a:prstGeom>
          <a:noFill/>
        </p:spPr>
        <p:txBody>
          <a:bodyPr wrap="square" rtlCol="0">
            <a:spAutoFit/>
          </a:bodyPr>
          <a:lstStyle/>
          <a:p>
            <a:r>
              <a:rPr lang="en-US" sz="2400" dirty="0">
                <a:solidFill>
                  <a:srgbClr val="993366"/>
                </a:solidFill>
                <a:latin typeface="Times New Roman" panose="02020603050405020304" pitchFamily="18" charset="0"/>
                <a:cs typeface="Times New Roman" panose="02020603050405020304" pitchFamily="18" charset="0"/>
              </a:rPr>
              <a:t>Bottle To Fall Asleep</a:t>
            </a:r>
            <a:endParaRPr lang="en-CA" sz="2400" dirty="0">
              <a:solidFill>
                <a:srgbClr val="99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11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6" name="Picture 5">
            <a:extLst>
              <a:ext uri="{FF2B5EF4-FFF2-40B4-BE49-F238E27FC236}">
                <a16:creationId xmlns:a16="http://schemas.microsoft.com/office/drawing/2014/main" id="{01D7DFFE-AFD2-2A27-D2E7-B4EB36262E3E}"/>
              </a:ext>
            </a:extLst>
          </p:cNvPr>
          <p:cNvPicPr>
            <a:picLocks noChangeAspect="1"/>
          </p:cNvPicPr>
          <p:nvPr/>
        </p:nvPicPr>
        <p:blipFill>
          <a:blip r:embed="rId3"/>
          <a:stretch>
            <a:fillRect/>
          </a:stretch>
        </p:blipFill>
        <p:spPr>
          <a:xfrm>
            <a:off x="1219047" y="405240"/>
            <a:ext cx="9753600" cy="1504950"/>
          </a:xfrm>
          <a:prstGeom prst="rect">
            <a:avLst/>
          </a:prstGeom>
        </p:spPr>
      </p:pic>
      <p:grpSp>
        <p:nvGrpSpPr>
          <p:cNvPr id="25" name="Group 24">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32" name="Freeform: Shape 31">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descr="Tooth outline">
            <a:extLst>
              <a:ext uri="{FF2B5EF4-FFF2-40B4-BE49-F238E27FC236}">
                <a16:creationId xmlns:a16="http://schemas.microsoft.com/office/drawing/2014/main" id="{FAE4E1A9-6A9C-C386-0C3C-A9C8F9A1FC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 y="2109105"/>
            <a:ext cx="2937479" cy="3009123"/>
          </a:xfrm>
          <a:prstGeom prst="rect">
            <a:avLst/>
          </a:prstGeom>
        </p:spPr>
      </p:pic>
      <p:sp>
        <p:nvSpPr>
          <p:cNvPr id="17" name="TextBox 16">
            <a:extLst>
              <a:ext uri="{FF2B5EF4-FFF2-40B4-BE49-F238E27FC236}">
                <a16:creationId xmlns:a16="http://schemas.microsoft.com/office/drawing/2014/main" id="{750D8734-AEB3-9D21-FE6A-D0124DF95695}"/>
              </a:ext>
            </a:extLst>
          </p:cNvPr>
          <p:cNvSpPr txBox="1"/>
          <p:nvPr/>
        </p:nvSpPr>
        <p:spPr>
          <a:xfrm>
            <a:off x="613212" y="3022759"/>
            <a:ext cx="1586204" cy="369332"/>
          </a:xfrm>
          <a:prstGeom prst="rect">
            <a:avLst/>
          </a:prstGeom>
          <a:noFill/>
        </p:spPr>
        <p:txBody>
          <a:bodyPr wrap="square" rtlCol="0">
            <a:spAutoFit/>
          </a:bodyPr>
          <a:lstStyle/>
          <a:p>
            <a:pPr algn="ctr"/>
            <a:r>
              <a:rPr lang="en-US" dirty="0"/>
              <a:t>Dentist</a:t>
            </a:r>
            <a:endParaRPr lang="en-CA" dirty="0"/>
          </a:p>
        </p:txBody>
      </p:sp>
      <p:pic>
        <p:nvPicPr>
          <p:cNvPr id="19" name="Graphic 18" descr="Tooth outline">
            <a:extLst>
              <a:ext uri="{FF2B5EF4-FFF2-40B4-BE49-F238E27FC236}">
                <a16:creationId xmlns:a16="http://schemas.microsoft.com/office/drawing/2014/main" id="{643E54BF-E72A-9138-7732-430EA260A9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4273" y="2404734"/>
            <a:ext cx="2531007" cy="2531007"/>
          </a:xfrm>
          <a:prstGeom prst="rect">
            <a:avLst/>
          </a:prstGeom>
        </p:spPr>
      </p:pic>
      <p:sp>
        <p:nvSpPr>
          <p:cNvPr id="20" name="TextBox 19">
            <a:extLst>
              <a:ext uri="{FF2B5EF4-FFF2-40B4-BE49-F238E27FC236}">
                <a16:creationId xmlns:a16="http://schemas.microsoft.com/office/drawing/2014/main" id="{CD7C8FDF-AE01-A091-6ED0-148239B1EFE9}"/>
              </a:ext>
            </a:extLst>
          </p:cNvPr>
          <p:cNvSpPr txBox="1"/>
          <p:nvPr/>
        </p:nvSpPr>
        <p:spPr>
          <a:xfrm>
            <a:off x="2954866" y="2772936"/>
            <a:ext cx="1466300" cy="923330"/>
          </a:xfrm>
          <a:prstGeom prst="rect">
            <a:avLst/>
          </a:prstGeom>
          <a:noFill/>
        </p:spPr>
        <p:txBody>
          <a:bodyPr wrap="square" rtlCol="0">
            <a:spAutoFit/>
          </a:bodyPr>
          <a:lstStyle/>
          <a:p>
            <a:pPr algn="ctr"/>
            <a:r>
              <a:rPr lang="en-US" dirty="0"/>
              <a:t>Dental Therapist</a:t>
            </a:r>
          </a:p>
          <a:p>
            <a:pPr algn="ctr"/>
            <a:r>
              <a:rPr lang="en-US" dirty="0"/>
              <a:t>(5)</a:t>
            </a:r>
            <a:endParaRPr lang="en-CA" dirty="0"/>
          </a:p>
        </p:txBody>
      </p:sp>
      <p:pic>
        <p:nvPicPr>
          <p:cNvPr id="24" name="Graphic 23" descr="Toothbrush outline">
            <a:extLst>
              <a:ext uri="{FF2B5EF4-FFF2-40B4-BE49-F238E27FC236}">
                <a16:creationId xmlns:a16="http://schemas.microsoft.com/office/drawing/2014/main" id="{5B5E9949-F8B9-F162-4F13-F0EF9A8F11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357595">
            <a:off x="4929676" y="2278628"/>
            <a:ext cx="2531006" cy="2531006"/>
          </a:xfrm>
          <a:prstGeom prst="rect">
            <a:avLst/>
          </a:prstGeom>
        </p:spPr>
      </p:pic>
      <p:sp>
        <p:nvSpPr>
          <p:cNvPr id="30" name="TextBox 29">
            <a:extLst>
              <a:ext uri="{FF2B5EF4-FFF2-40B4-BE49-F238E27FC236}">
                <a16:creationId xmlns:a16="http://schemas.microsoft.com/office/drawing/2014/main" id="{3B676EC5-B3D6-D890-C6A6-47FC1000FFEF}"/>
              </a:ext>
            </a:extLst>
          </p:cNvPr>
          <p:cNvSpPr txBox="1"/>
          <p:nvPr/>
        </p:nvSpPr>
        <p:spPr>
          <a:xfrm>
            <a:off x="6141390" y="3231537"/>
            <a:ext cx="2247570" cy="369332"/>
          </a:xfrm>
          <a:prstGeom prst="rect">
            <a:avLst/>
          </a:prstGeom>
          <a:noFill/>
        </p:spPr>
        <p:txBody>
          <a:bodyPr wrap="square" rtlCol="0">
            <a:spAutoFit/>
          </a:bodyPr>
          <a:lstStyle/>
          <a:p>
            <a:pPr algn="ctr"/>
            <a:r>
              <a:rPr lang="en-US" dirty="0"/>
              <a:t>Dental Hygienist</a:t>
            </a:r>
            <a:endParaRPr lang="en-CA" dirty="0"/>
          </a:p>
        </p:txBody>
      </p:sp>
      <p:pic>
        <p:nvPicPr>
          <p:cNvPr id="37" name="Graphic 36" descr="Toothbrush outline">
            <a:extLst>
              <a:ext uri="{FF2B5EF4-FFF2-40B4-BE49-F238E27FC236}">
                <a16:creationId xmlns:a16="http://schemas.microsoft.com/office/drawing/2014/main" id="{76B8960E-8F90-62C8-E972-B615CDB049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333729">
            <a:off x="8114033" y="2805741"/>
            <a:ext cx="1728991" cy="1728991"/>
          </a:xfrm>
          <a:prstGeom prst="rect">
            <a:avLst/>
          </a:prstGeom>
        </p:spPr>
      </p:pic>
      <p:sp>
        <p:nvSpPr>
          <p:cNvPr id="38" name="TextBox 37">
            <a:extLst>
              <a:ext uri="{FF2B5EF4-FFF2-40B4-BE49-F238E27FC236}">
                <a16:creationId xmlns:a16="http://schemas.microsoft.com/office/drawing/2014/main" id="{5C062A56-7302-6E94-4BBE-5FCA1F927534}"/>
              </a:ext>
            </a:extLst>
          </p:cNvPr>
          <p:cNvSpPr txBox="1"/>
          <p:nvPr/>
        </p:nvSpPr>
        <p:spPr>
          <a:xfrm>
            <a:off x="9213005" y="3214540"/>
            <a:ext cx="2556573" cy="369332"/>
          </a:xfrm>
          <a:prstGeom prst="rect">
            <a:avLst/>
          </a:prstGeom>
          <a:noFill/>
        </p:spPr>
        <p:txBody>
          <a:bodyPr wrap="square" rtlCol="0">
            <a:spAutoFit/>
          </a:bodyPr>
          <a:lstStyle/>
          <a:p>
            <a:pPr algn="ctr"/>
            <a:r>
              <a:rPr lang="en-US" dirty="0"/>
              <a:t>Certified Dental Assistant</a:t>
            </a:r>
            <a:endParaRPr lang="en-CA" dirty="0"/>
          </a:p>
        </p:txBody>
      </p:sp>
      <p:sp>
        <p:nvSpPr>
          <p:cNvPr id="2" name="TextBox 1">
            <a:extLst>
              <a:ext uri="{FF2B5EF4-FFF2-40B4-BE49-F238E27FC236}">
                <a16:creationId xmlns:a16="http://schemas.microsoft.com/office/drawing/2014/main" id="{3078F986-A395-59D8-F5C4-9D07BD23FA7C}"/>
              </a:ext>
            </a:extLst>
          </p:cNvPr>
          <p:cNvSpPr txBox="1"/>
          <p:nvPr/>
        </p:nvSpPr>
        <p:spPr>
          <a:xfrm>
            <a:off x="3115406" y="4854683"/>
            <a:ext cx="1145219" cy="369332"/>
          </a:xfrm>
          <a:prstGeom prst="rect">
            <a:avLst/>
          </a:prstGeom>
          <a:noFill/>
        </p:spPr>
        <p:txBody>
          <a:bodyPr wrap="square" rtlCol="0">
            <a:spAutoFit/>
          </a:bodyPr>
          <a:lstStyle/>
          <a:p>
            <a:r>
              <a:rPr lang="en-US" dirty="0"/>
              <a:t>*FNHA</a:t>
            </a:r>
            <a:endParaRPr lang="en-CA" dirty="0"/>
          </a:p>
        </p:txBody>
      </p:sp>
    </p:spTree>
    <p:extLst>
      <p:ext uri="{BB962C8B-B14F-4D97-AF65-F5344CB8AC3E}">
        <p14:creationId xmlns:p14="http://schemas.microsoft.com/office/powerpoint/2010/main" val="343582100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TotalTime>
  <Words>1902</Words>
  <Application>Microsoft Office PowerPoint</Application>
  <PresentationFormat>Widescreen</PresentationFormat>
  <Paragraphs>138</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Times New Roman</vt:lpstr>
      <vt:lpstr>Office Theme</vt:lpstr>
      <vt:lpstr>Reducing Early Childhood Caries Through Preventative Dental Hygiene Care in Rural First Nations Communities</vt:lpstr>
      <vt:lpstr>Acknowledgement of Traditional Territories</vt:lpstr>
      <vt:lpstr>Do You Speak Dentales?</vt:lpstr>
      <vt:lpstr>PowerPoint Presentation</vt:lpstr>
      <vt:lpstr>Early Childhood Caries (ECC)</vt:lpstr>
      <vt:lpstr>Early Childhood Caries (ECC) </vt:lpstr>
      <vt:lpstr>PowerPoint Presentation</vt:lpstr>
      <vt:lpstr>PowerPoint Presentation</vt:lpstr>
      <vt:lpstr>PowerPoint Presentation</vt:lpstr>
      <vt:lpstr>Caries Rates in Northern Health</vt:lpstr>
      <vt:lpstr>PowerPoint Presentation</vt:lpstr>
      <vt:lpstr>PowerPoint Presentation</vt:lpstr>
      <vt:lpstr>Gitxaala Nation Kitkatla</vt:lpstr>
      <vt:lpstr>The Working Plan: Preventative Dental Hygiene Program</vt:lpstr>
      <vt:lpstr>PowerPoint Presentation</vt:lpstr>
      <vt:lpstr>PowerPoint Presentation</vt:lpstr>
      <vt:lpstr>Thank you!</vt:lpstr>
    </vt:vector>
  </TitlesOfParts>
  <Company>BC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Early Childhood Caries Through Preventative Dental Hygiene Care in Rural First Nations Communities</dc:title>
  <dc:creator>Wagman, Amanda [NH]</dc:creator>
  <cp:lastModifiedBy>Wagman, Amanda [NH]</cp:lastModifiedBy>
  <cp:revision>1</cp:revision>
  <dcterms:created xsi:type="dcterms:W3CDTF">2023-10-26T17:38:47Z</dcterms:created>
  <dcterms:modified xsi:type="dcterms:W3CDTF">2023-11-10T23:11:44Z</dcterms:modified>
</cp:coreProperties>
</file>