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Lst>
  <p:notesMasterIdLst>
    <p:notesMasterId r:id="rId6"/>
  </p:notesMasterIdLst>
  <p:handoutMasterIdLst>
    <p:handoutMasterId r:id="rId7"/>
  </p:handoutMasterIdLst>
  <p:sldIdLst>
    <p:sldId id="256" r:id="rId2"/>
    <p:sldId id="257" r:id="rId3"/>
    <p:sldId id="258" r:id="rId4"/>
    <p:sldId id="259" r:id="rId5"/>
  </p:sldIdLst>
  <p:sldSz cx="9144000" cy="5143500" type="screen16x9"/>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1pPr>
    <a:lvl2pPr marL="342900" indent="1143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2pPr>
    <a:lvl3pPr marL="685800" indent="2286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3pPr>
    <a:lvl4pPr marL="1028700" indent="3429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4pPr>
    <a:lvl5pPr marL="1371600" indent="4572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74"/>
  </p:normalViewPr>
  <p:slideViewPr>
    <p:cSldViewPr>
      <p:cViewPr varScale="1">
        <p:scale>
          <a:sx n="88" d="100"/>
          <a:sy n="88" d="100"/>
        </p:scale>
        <p:origin x="684" y="6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CA5DFB58-395D-F646-9BD3-D9829B4054B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Times New Roman" charset="0"/>
                <a:ea typeface="ＭＳ Ｐゴシック" charset="0"/>
                <a:cs typeface="+mn-cs"/>
              </a:defRPr>
            </a:lvl1pPr>
          </a:lstStyle>
          <a:p>
            <a:pPr>
              <a:defRPr/>
            </a:pPr>
            <a:endParaRPr lang="en-US"/>
          </a:p>
        </p:txBody>
      </p:sp>
      <p:sp>
        <p:nvSpPr>
          <p:cNvPr id="46083" name="Rectangle 3">
            <a:extLst>
              <a:ext uri="{FF2B5EF4-FFF2-40B4-BE49-F238E27FC236}">
                <a16:creationId xmlns:a16="http://schemas.microsoft.com/office/drawing/2014/main" id="{C1800CA8-ACEE-E246-8B4D-B3345A4F81AA}"/>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charset="0"/>
                <a:ea typeface="ＭＳ Ｐゴシック" charset="0"/>
                <a:cs typeface="+mn-cs"/>
              </a:defRPr>
            </a:lvl1pPr>
          </a:lstStyle>
          <a:p>
            <a:pPr>
              <a:defRPr/>
            </a:pPr>
            <a:endParaRPr lang="en-US"/>
          </a:p>
        </p:txBody>
      </p:sp>
      <p:sp>
        <p:nvSpPr>
          <p:cNvPr id="46084" name="Rectangle 4">
            <a:extLst>
              <a:ext uri="{FF2B5EF4-FFF2-40B4-BE49-F238E27FC236}">
                <a16:creationId xmlns:a16="http://schemas.microsoft.com/office/drawing/2014/main" id="{2F0AC638-9735-0340-A67B-C51FEE4CCC59}"/>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Times New Roman" charset="0"/>
                <a:ea typeface="ＭＳ Ｐゴシック" charset="0"/>
                <a:cs typeface="+mn-cs"/>
              </a:defRPr>
            </a:lvl1pPr>
          </a:lstStyle>
          <a:p>
            <a:pPr>
              <a:defRPr/>
            </a:pPr>
            <a:endParaRPr lang="en-US"/>
          </a:p>
        </p:txBody>
      </p:sp>
      <p:sp>
        <p:nvSpPr>
          <p:cNvPr id="46085" name="Rectangle 5">
            <a:extLst>
              <a:ext uri="{FF2B5EF4-FFF2-40B4-BE49-F238E27FC236}">
                <a16:creationId xmlns:a16="http://schemas.microsoft.com/office/drawing/2014/main" id="{E621E8AF-FC22-5A4B-B8ED-5A355C6C70D6}"/>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smtClean="0">
                <a:ea typeface="ＭＳ Ｐゴシック" panose="020B0600070205080204" pitchFamily="34" charset="-128"/>
              </a:defRPr>
            </a:lvl1pPr>
          </a:lstStyle>
          <a:p>
            <a:pPr>
              <a:defRPr/>
            </a:pPr>
            <a:fld id="{CA26D59E-CBD5-471A-9DAC-2A121C5DAC0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9951DC6-F2EC-5942-BBF7-F9EF9D3A69A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Times New Roman" charset="0"/>
                <a:ea typeface="ＭＳ Ｐゴシック" charset="0"/>
                <a:cs typeface="+mn-cs"/>
              </a:defRPr>
            </a:lvl1pPr>
          </a:lstStyle>
          <a:p>
            <a:pPr>
              <a:defRPr/>
            </a:pPr>
            <a:endParaRPr lang="en-US"/>
          </a:p>
        </p:txBody>
      </p:sp>
      <p:sp>
        <p:nvSpPr>
          <p:cNvPr id="48131" name="Rectangle 3">
            <a:extLst>
              <a:ext uri="{FF2B5EF4-FFF2-40B4-BE49-F238E27FC236}">
                <a16:creationId xmlns:a16="http://schemas.microsoft.com/office/drawing/2014/main" id="{1F9518F1-8ABA-3344-80A2-94E5D61775AB}"/>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charset="0"/>
                <a:ea typeface="ＭＳ Ｐゴシック"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a:extLst>
              <a:ext uri="{FF2B5EF4-FFF2-40B4-BE49-F238E27FC236}">
                <a16:creationId xmlns:a16="http://schemas.microsoft.com/office/drawing/2014/main" id="{19A2D5AF-5D68-C541-9502-4FEE9C4F22FC}"/>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8134" name="Rectangle 6">
            <a:extLst>
              <a:ext uri="{FF2B5EF4-FFF2-40B4-BE49-F238E27FC236}">
                <a16:creationId xmlns:a16="http://schemas.microsoft.com/office/drawing/2014/main" id="{EB31420E-49FF-BC47-9257-C969244DFD7D}"/>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Times New Roman" charset="0"/>
                <a:ea typeface="ＭＳ Ｐゴシック" charset="0"/>
                <a:cs typeface="+mn-cs"/>
              </a:defRPr>
            </a:lvl1pPr>
          </a:lstStyle>
          <a:p>
            <a:pPr>
              <a:defRPr/>
            </a:pPr>
            <a:endParaRPr lang="en-US"/>
          </a:p>
        </p:txBody>
      </p:sp>
      <p:sp>
        <p:nvSpPr>
          <p:cNvPr id="48135" name="Rectangle 7">
            <a:extLst>
              <a:ext uri="{FF2B5EF4-FFF2-40B4-BE49-F238E27FC236}">
                <a16:creationId xmlns:a16="http://schemas.microsoft.com/office/drawing/2014/main" id="{A0DE7A42-0AB1-EC46-A6ED-D0C0E2AD2AFD}"/>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smtClean="0">
                <a:ea typeface="ＭＳ Ｐゴシック" panose="020B0600070205080204" pitchFamily="34" charset="-128"/>
              </a:defRPr>
            </a:lvl1pPr>
          </a:lstStyle>
          <a:p>
            <a:pPr>
              <a:defRPr/>
            </a:pPr>
            <a:fld id="{AD047EFD-0674-4916-B7CE-ECDC5F00AE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900" kern="1200">
        <a:solidFill>
          <a:schemeClr val="tx1"/>
        </a:solidFill>
        <a:latin typeface="Arial" charset="0"/>
        <a:ea typeface="MS PGothic" panose="020B0600070205080204" pitchFamily="34" charset="-128"/>
        <a:cs typeface="ＭＳ Ｐゴシック" charset="0"/>
      </a:defRPr>
    </a:lvl1pPr>
    <a:lvl2pPr marL="342900" algn="l" rtl="0" eaLnBrk="0" fontAlgn="base" hangingPunct="0">
      <a:spcBef>
        <a:spcPct val="30000"/>
      </a:spcBef>
      <a:spcAft>
        <a:spcPct val="0"/>
      </a:spcAft>
      <a:defRPr kumimoji="1" sz="900" kern="1200">
        <a:solidFill>
          <a:schemeClr val="tx1"/>
        </a:solidFill>
        <a:latin typeface="Arial" charset="0"/>
        <a:ea typeface="MS PGothic" panose="020B0600070205080204" pitchFamily="34" charset="-128"/>
        <a:cs typeface="+mn-cs"/>
      </a:defRPr>
    </a:lvl2pPr>
    <a:lvl3pPr marL="685800" algn="l" rtl="0" eaLnBrk="0" fontAlgn="base" hangingPunct="0">
      <a:spcBef>
        <a:spcPct val="30000"/>
      </a:spcBef>
      <a:spcAft>
        <a:spcPct val="0"/>
      </a:spcAft>
      <a:defRPr kumimoji="1" sz="900" kern="1200">
        <a:solidFill>
          <a:schemeClr val="tx1"/>
        </a:solidFill>
        <a:latin typeface="Arial" charset="0"/>
        <a:ea typeface="MS PGothic" panose="020B0600070205080204" pitchFamily="34" charset="-128"/>
        <a:cs typeface="+mn-cs"/>
      </a:defRPr>
    </a:lvl3pPr>
    <a:lvl4pPr marL="1028700" algn="l" rtl="0" eaLnBrk="0" fontAlgn="base" hangingPunct="0">
      <a:spcBef>
        <a:spcPct val="30000"/>
      </a:spcBef>
      <a:spcAft>
        <a:spcPct val="0"/>
      </a:spcAft>
      <a:defRPr kumimoji="1" sz="900" kern="1200">
        <a:solidFill>
          <a:schemeClr val="tx1"/>
        </a:solidFill>
        <a:latin typeface="Arial" charset="0"/>
        <a:ea typeface="MS PGothic" panose="020B0600070205080204" pitchFamily="34" charset="-128"/>
        <a:cs typeface="+mn-cs"/>
      </a:defRPr>
    </a:lvl4pPr>
    <a:lvl5pPr marL="1371600" algn="l" rtl="0" eaLnBrk="0" fontAlgn="base" hangingPunct="0">
      <a:spcBef>
        <a:spcPct val="30000"/>
      </a:spcBef>
      <a:spcAft>
        <a:spcPct val="0"/>
      </a:spcAft>
      <a:defRPr kumimoji="1" sz="900" kern="1200">
        <a:solidFill>
          <a:schemeClr val="tx1"/>
        </a:solidFill>
        <a:latin typeface="Arial" charset="0"/>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255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4572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915988" y="1085850"/>
            <a:ext cx="7315200" cy="25717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83301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14300"/>
            <a:ext cx="2286000" cy="35433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0" y="114300"/>
            <a:ext cx="6705600" cy="35433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496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4572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915988" y="1085850"/>
            <a:ext cx="7315200" cy="25717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984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Tree>
    <p:extLst>
      <p:ext uri="{BB962C8B-B14F-4D97-AF65-F5344CB8AC3E}">
        <p14:creationId xmlns:p14="http://schemas.microsoft.com/office/powerpoint/2010/main" val="2486182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4572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915988" y="1085850"/>
            <a:ext cx="3581400" cy="2571750"/>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9788" y="1085850"/>
            <a:ext cx="3581400" cy="2571750"/>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9865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123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4572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172001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1783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9"/>
            <a:ext cx="5111750" cy="438983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2385710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1389780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5"/>
          <p:cNvSpPr>
            <a:spLocks noChangeArrowheads="1"/>
          </p:cNvSpPr>
          <p:nvPr userDrawn="1"/>
        </p:nvSpPr>
        <p:spPr bwMode="auto">
          <a:xfrm>
            <a:off x="762000" y="571500"/>
            <a:ext cx="5105400" cy="457200"/>
          </a:xfrm>
          <a:prstGeom prst="roundRect">
            <a:avLst>
              <a:gd name="adj" fmla="val 5000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Times New Roman" panose="02020603050405020304" pitchFamily="18" charset="0"/>
                <a:ea typeface="MS PGothic" panose="020B0600070205080204" pitchFamily="34" charset="-128"/>
              </a:defRPr>
            </a:lvl1pPr>
            <a:lvl2pPr marL="742950" indent="-285750">
              <a:defRPr>
                <a:solidFill>
                  <a:schemeClr val="tx1"/>
                </a:solidFill>
                <a:latin typeface="Times New Roman" panose="02020603050405020304" pitchFamily="18" charset="0"/>
                <a:ea typeface="MS PGothic" panose="020B0600070205080204" pitchFamily="34" charset="-128"/>
              </a:defRPr>
            </a:lvl2pPr>
            <a:lvl3pPr marL="1143000" indent="-228600">
              <a:defRPr>
                <a:solidFill>
                  <a:schemeClr val="tx1"/>
                </a:solidFill>
                <a:latin typeface="Times New Roman" panose="02020603050405020304" pitchFamily="18" charset="0"/>
                <a:ea typeface="MS PGothic" panose="020B0600070205080204" pitchFamily="34" charset="-128"/>
              </a:defRPr>
            </a:lvl3pPr>
            <a:lvl4pPr marL="1600200" indent="-228600">
              <a:defRPr>
                <a:solidFill>
                  <a:schemeClr val="tx1"/>
                </a:solidFill>
                <a:latin typeface="Times New Roman" panose="02020603050405020304" pitchFamily="18" charset="0"/>
                <a:ea typeface="MS PGothic" panose="020B0600070205080204" pitchFamily="34" charset="-128"/>
              </a:defRPr>
            </a:lvl4pPr>
            <a:lvl5pPr marL="2057400" indent="-228600">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pPr algn="ctr" eaLnBrk="1" hangingPunct="1"/>
            <a:endParaRPr kumimoji="1" lang="en-US" altLang="en-US"/>
          </a:p>
        </p:txBody>
      </p:sp>
      <p:sp>
        <p:nvSpPr>
          <p:cNvPr id="1027" name="Rectangle 8"/>
          <p:cNvSpPr>
            <a:spLocks noGrp="1" noChangeArrowheads="1"/>
          </p:cNvSpPr>
          <p:nvPr>
            <p:ph type="body" idx="1"/>
          </p:nvPr>
        </p:nvSpPr>
        <p:spPr bwMode="auto">
          <a:xfrm>
            <a:off x="1190625" y="1303338"/>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4949" tIns="57475" rIns="114949" bIns="5747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Grp="1" noChangeArrowheads="1"/>
          </p:cNvSpPr>
          <p:nvPr>
            <p:ph type="title"/>
          </p:nvPr>
        </p:nvSpPr>
        <p:spPr bwMode="auto">
          <a:xfrm>
            <a:off x="0" y="228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4949" tIns="57475" rIns="114949" bIns="57475" numCol="1" anchor="t" anchorCtr="0" compatLnSpc="1">
            <a:prstTxWarp prst="textNoShape">
              <a:avLst/>
            </a:prstTxWarp>
          </a:bodyPr>
          <a:lstStyle/>
          <a:p>
            <a:pPr lvl="0"/>
            <a:r>
              <a:rPr lang="en-US" altLang="en-US"/>
              <a:t>Click to edit Master title style</a:t>
            </a:r>
          </a:p>
        </p:txBody>
      </p:sp>
      <p:pic>
        <p:nvPicPr>
          <p:cNvPr id="1029" name="Picture 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4171950"/>
            <a:ext cx="9144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l="23730" t="37675" r="23608" b="35994"/>
          <a:stretch>
            <a:fillRect/>
          </a:stretch>
        </p:blipFill>
        <p:spPr bwMode="auto">
          <a:xfrm>
            <a:off x="7239000" y="462915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0"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ctr" rtl="0" eaLnBrk="1" fontAlgn="base" hangingPunct="1">
        <a:lnSpc>
          <a:spcPct val="90000"/>
        </a:lnSpc>
        <a:spcBef>
          <a:spcPct val="0"/>
        </a:spcBef>
        <a:spcAft>
          <a:spcPct val="0"/>
        </a:spcAft>
        <a:defRPr sz="2700" b="1">
          <a:solidFill>
            <a:srgbClr val="000000"/>
          </a:solidFill>
          <a:latin typeface="Arial"/>
          <a:ea typeface="MS PGothic" panose="020B0600070205080204" pitchFamily="34" charset="-128"/>
          <a:cs typeface="Arial"/>
        </a:defRPr>
      </a:lvl1pPr>
      <a:lvl2pPr algn="ctr" rtl="0" eaLnBrk="1" fontAlgn="base" hangingPunct="1">
        <a:lnSpc>
          <a:spcPct val="90000"/>
        </a:lnSpc>
        <a:spcBef>
          <a:spcPct val="0"/>
        </a:spcBef>
        <a:spcAft>
          <a:spcPct val="0"/>
        </a:spcAft>
        <a:defRPr sz="2700" b="1">
          <a:solidFill>
            <a:srgbClr val="000000"/>
          </a:solidFill>
          <a:latin typeface="Arial" charset="0"/>
          <a:ea typeface="MS PGothic" panose="020B0600070205080204" pitchFamily="34" charset="-128"/>
          <a:cs typeface="Arial" panose="020B0604020202020204" pitchFamily="34" charset="0"/>
        </a:defRPr>
      </a:lvl2pPr>
      <a:lvl3pPr algn="ctr" rtl="0" eaLnBrk="1" fontAlgn="base" hangingPunct="1">
        <a:lnSpc>
          <a:spcPct val="90000"/>
        </a:lnSpc>
        <a:spcBef>
          <a:spcPct val="0"/>
        </a:spcBef>
        <a:spcAft>
          <a:spcPct val="0"/>
        </a:spcAft>
        <a:defRPr sz="2700" b="1">
          <a:solidFill>
            <a:srgbClr val="000000"/>
          </a:solidFill>
          <a:latin typeface="Arial" charset="0"/>
          <a:ea typeface="MS PGothic" panose="020B0600070205080204" pitchFamily="34" charset="-128"/>
          <a:cs typeface="Arial" panose="020B0604020202020204" pitchFamily="34" charset="0"/>
        </a:defRPr>
      </a:lvl3pPr>
      <a:lvl4pPr algn="ctr" rtl="0" eaLnBrk="1" fontAlgn="base" hangingPunct="1">
        <a:lnSpc>
          <a:spcPct val="90000"/>
        </a:lnSpc>
        <a:spcBef>
          <a:spcPct val="0"/>
        </a:spcBef>
        <a:spcAft>
          <a:spcPct val="0"/>
        </a:spcAft>
        <a:defRPr sz="2700" b="1">
          <a:solidFill>
            <a:srgbClr val="000000"/>
          </a:solidFill>
          <a:latin typeface="Arial" charset="0"/>
          <a:ea typeface="MS PGothic" panose="020B0600070205080204" pitchFamily="34" charset="-128"/>
          <a:cs typeface="Arial" panose="020B0604020202020204" pitchFamily="34" charset="0"/>
        </a:defRPr>
      </a:lvl4pPr>
      <a:lvl5pPr algn="ctr" rtl="0" eaLnBrk="1" fontAlgn="base" hangingPunct="1">
        <a:lnSpc>
          <a:spcPct val="90000"/>
        </a:lnSpc>
        <a:spcBef>
          <a:spcPct val="0"/>
        </a:spcBef>
        <a:spcAft>
          <a:spcPct val="0"/>
        </a:spcAft>
        <a:defRPr sz="2700" b="1">
          <a:solidFill>
            <a:srgbClr val="000000"/>
          </a:solidFill>
          <a:latin typeface="Arial" charset="0"/>
          <a:ea typeface="MS PGothic" panose="020B0600070205080204" pitchFamily="34" charset="-128"/>
          <a:cs typeface="Arial" panose="020B0604020202020204" pitchFamily="34" charset="0"/>
        </a:defRPr>
      </a:lvl5pPr>
      <a:lvl6pPr marL="342900" algn="ctr" rtl="0" eaLnBrk="1" fontAlgn="base" hangingPunct="1">
        <a:lnSpc>
          <a:spcPct val="90000"/>
        </a:lnSpc>
        <a:spcBef>
          <a:spcPct val="0"/>
        </a:spcBef>
        <a:spcAft>
          <a:spcPct val="0"/>
        </a:spcAft>
        <a:defRPr sz="1800" b="1">
          <a:solidFill>
            <a:schemeClr val="bg1"/>
          </a:solidFill>
          <a:latin typeface="Trebuchet MS" charset="0"/>
          <a:ea typeface="ＭＳ Ｐゴシック" charset="0"/>
        </a:defRPr>
      </a:lvl6pPr>
      <a:lvl7pPr marL="685800" algn="ctr" rtl="0" eaLnBrk="1" fontAlgn="base" hangingPunct="1">
        <a:lnSpc>
          <a:spcPct val="90000"/>
        </a:lnSpc>
        <a:spcBef>
          <a:spcPct val="0"/>
        </a:spcBef>
        <a:spcAft>
          <a:spcPct val="0"/>
        </a:spcAft>
        <a:defRPr sz="1800" b="1">
          <a:solidFill>
            <a:schemeClr val="bg1"/>
          </a:solidFill>
          <a:latin typeface="Trebuchet MS" charset="0"/>
          <a:ea typeface="ＭＳ Ｐゴシック" charset="0"/>
        </a:defRPr>
      </a:lvl7pPr>
      <a:lvl8pPr marL="1028700" algn="ctr" rtl="0" eaLnBrk="1" fontAlgn="base" hangingPunct="1">
        <a:lnSpc>
          <a:spcPct val="90000"/>
        </a:lnSpc>
        <a:spcBef>
          <a:spcPct val="0"/>
        </a:spcBef>
        <a:spcAft>
          <a:spcPct val="0"/>
        </a:spcAft>
        <a:defRPr sz="1800" b="1">
          <a:solidFill>
            <a:schemeClr val="bg1"/>
          </a:solidFill>
          <a:latin typeface="Trebuchet MS" charset="0"/>
          <a:ea typeface="ＭＳ Ｐゴシック" charset="0"/>
        </a:defRPr>
      </a:lvl8pPr>
      <a:lvl9pPr marL="1371600" algn="ctr" rtl="0" eaLnBrk="1" fontAlgn="base" hangingPunct="1">
        <a:lnSpc>
          <a:spcPct val="90000"/>
        </a:lnSpc>
        <a:spcBef>
          <a:spcPct val="0"/>
        </a:spcBef>
        <a:spcAft>
          <a:spcPct val="0"/>
        </a:spcAft>
        <a:defRPr sz="1800" b="1">
          <a:solidFill>
            <a:schemeClr val="bg1"/>
          </a:solidFill>
          <a:latin typeface="Trebuchet MS" charset="0"/>
          <a:ea typeface="ＭＳ Ｐゴシック" charset="0"/>
        </a:defRPr>
      </a:lvl9pPr>
    </p:titleStyle>
    <p:bodyStyle>
      <a:lvl1pPr marL="257175" indent="-257175" algn="l" rtl="0" eaLnBrk="1" fontAlgn="base" hangingPunct="1">
        <a:spcBef>
          <a:spcPct val="20000"/>
        </a:spcBef>
        <a:spcAft>
          <a:spcPct val="0"/>
        </a:spcAft>
        <a:buClr>
          <a:schemeClr val="tx2"/>
        </a:buClr>
        <a:buSzPct val="75000"/>
        <a:buFont typeface="Wingdings" panose="05000000000000000000" pitchFamily="2" charset="2"/>
        <a:buChar char="l"/>
        <a:defRPr>
          <a:solidFill>
            <a:schemeClr val="tx2"/>
          </a:solidFill>
          <a:latin typeface="Arial"/>
          <a:ea typeface="MS PGothic" panose="020B0600070205080204" pitchFamily="34" charset="-128"/>
          <a:cs typeface="Arial"/>
        </a:defRPr>
      </a:lvl1pPr>
      <a:lvl2pPr marL="557213" indent="-214313" algn="l" rtl="0" eaLnBrk="1" fontAlgn="base" hangingPunct="1">
        <a:spcBef>
          <a:spcPct val="20000"/>
        </a:spcBef>
        <a:spcAft>
          <a:spcPct val="0"/>
        </a:spcAft>
        <a:buClr>
          <a:schemeClr val="tx2"/>
        </a:buClr>
        <a:buSzPct val="75000"/>
        <a:buChar char="–"/>
        <a:defRPr>
          <a:solidFill>
            <a:schemeClr val="tx2"/>
          </a:solidFill>
          <a:latin typeface="Arial"/>
          <a:ea typeface="MS PGothic" panose="020B0600070205080204" pitchFamily="34" charset="-128"/>
          <a:cs typeface="Arial"/>
        </a:defRPr>
      </a:lvl2pPr>
      <a:lvl3pPr marL="857250" indent="-171450" algn="l" rtl="0" eaLnBrk="1" fontAlgn="base" hangingPunct="1">
        <a:spcBef>
          <a:spcPct val="20000"/>
        </a:spcBef>
        <a:spcAft>
          <a:spcPct val="0"/>
        </a:spcAft>
        <a:buClr>
          <a:schemeClr val="tx2"/>
        </a:buClr>
        <a:buSzPct val="75000"/>
        <a:buFont typeface="Wingdings" panose="05000000000000000000" pitchFamily="2" charset="2"/>
        <a:buChar char="l"/>
        <a:defRPr>
          <a:solidFill>
            <a:schemeClr val="tx2"/>
          </a:solidFill>
          <a:latin typeface="Arial"/>
          <a:ea typeface="MS PGothic" panose="020B0600070205080204" pitchFamily="34" charset="-128"/>
          <a:cs typeface="Arial"/>
        </a:defRPr>
      </a:lvl3pPr>
      <a:lvl4pPr marL="1200150" indent="-171450" algn="l" rtl="0" eaLnBrk="1" fontAlgn="base" hangingPunct="1">
        <a:spcBef>
          <a:spcPct val="20000"/>
        </a:spcBef>
        <a:spcAft>
          <a:spcPct val="0"/>
        </a:spcAft>
        <a:buClr>
          <a:schemeClr val="tx2"/>
        </a:buClr>
        <a:buSzPct val="80000"/>
        <a:buChar char="–"/>
        <a:defRPr>
          <a:solidFill>
            <a:schemeClr val="tx2"/>
          </a:solidFill>
          <a:latin typeface="Arial"/>
          <a:ea typeface="MS PGothic" panose="020B0600070205080204" pitchFamily="34" charset="-128"/>
          <a:cs typeface="Arial"/>
        </a:defRPr>
      </a:lvl4pPr>
      <a:lvl5pPr marL="1543050" indent="-171450" algn="l" rtl="0" eaLnBrk="1" fontAlgn="base" hangingPunct="1">
        <a:spcBef>
          <a:spcPct val="20000"/>
        </a:spcBef>
        <a:spcAft>
          <a:spcPct val="0"/>
        </a:spcAft>
        <a:buClr>
          <a:schemeClr val="tx2"/>
        </a:buClr>
        <a:buSzPct val="65000"/>
        <a:buFont typeface="Wingdings" panose="05000000000000000000" pitchFamily="2" charset="2"/>
        <a:buChar char="l"/>
        <a:defRPr>
          <a:solidFill>
            <a:schemeClr val="tx2"/>
          </a:solidFill>
          <a:latin typeface="Arial"/>
          <a:ea typeface="MS PGothic" panose="020B0600070205080204" pitchFamily="34" charset="-128"/>
          <a:cs typeface="Arial"/>
        </a:defRPr>
      </a:lvl5pPr>
      <a:lvl6pPr marL="18859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6pPr>
      <a:lvl7pPr marL="22288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7pPr>
      <a:lvl8pPr marL="25717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8pPr>
      <a:lvl9pPr marL="29146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bt8mKRsBVsQ?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7">
            <a:extLst>
              <a:ext uri="{FF2B5EF4-FFF2-40B4-BE49-F238E27FC236}">
                <a16:creationId xmlns:a16="http://schemas.microsoft.com/office/drawing/2014/main" id="{CAAA1330-C4DD-E646-8EC3-5FA418892621}"/>
              </a:ext>
            </a:extLst>
          </p:cNvPr>
          <p:cNvSpPr>
            <a:spLocks noGrp="1" noChangeArrowheads="1"/>
          </p:cNvSpPr>
          <p:nvPr/>
        </p:nvSpPr>
        <p:spPr bwMode="auto">
          <a:xfrm>
            <a:off x="2555776" y="3939902"/>
            <a:ext cx="6336704"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defRPr/>
            </a:pPr>
            <a:r>
              <a:rPr lang="en-US" sz="1600" b="0" i="1" dirty="0">
                <a:solidFill>
                  <a:schemeClr val="bg1"/>
                </a:solidFill>
                <a:effectLst/>
                <a:latin typeface="HelveticaNeueETW01-56It"/>
              </a:rPr>
              <a:t>An interdisciplinary allied health resource team comprised of an occupational therapist (OT), speech and language pathologist (SLP), and registered dietitian (RD), is unique to Northern Health and does not exist elsewhere in Canada </a:t>
            </a:r>
            <a:endParaRPr lang="en-US" altLang="en-US" sz="1600" b="1"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EBEA9040-FEBF-2A43-BF98-F1DFC7E7007F}"/>
              </a:ext>
            </a:extLst>
          </p:cNvPr>
          <p:cNvSpPr>
            <a:spLocks noGrp="1" noChangeArrowheads="1"/>
          </p:cNvSpPr>
          <p:nvPr>
            <p:ph type="title"/>
          </p:nvPr>
        </p:nvSpPr>
        <p:spPr/>
        <p:txBody>
          <a:bodyPr/>
          <a:lstStyle/>
          <a:p>
            <a:pPr eaLnBrk="1" hangingPunct="1">
              <a:defRPr/>
            </a:pPr>
            <a:r>
              <a:rPr lang="en-US" dirty="0">
                <a:ea typeface="+mj-ea"/>
                <a:cs typeface="+mj-cs"/>
              </a:rPr>
              <a:t>Land acknowledgement</a:t>
            </a:r>
          </a:p>
        </p:txBody>
      </p:sp>
      <p:sp>
        <p:nvSpPr>
          <p:cNvPr id="59395" name="Rectangle 3">
            <a:extLst>
              <a:ext uri="{FF2B5EF4-FFF2-40B4-BE49-F238E27FC236}">
                <a16:creationId xmlns:a16="http://schemas.microsoft.com/office/drawing/2014/main" id="{53C9BB3E-E567-7343-B035-4821757C1A4E}"/>
              </a:ext>
            </a:extLst>
          </p:cNvPr>
          <p:cNvSpPr>
            <a:spLocks noGrp="1" noChangeArrowheads="1"/>
          </p:cNvSpPr>
          <p:nvPr>
            <p:ph type="body" idx="1"/>
          </p:nvPr>
        </p:nvSpPr>
        <p:spPr/>
        <p:txBody>
          <a:bodyPr/>
          <a:lstStyle/>
          <a:p>
            <a:pPr marL="0" indent="0" algn="ctr" eaLnBrk="1" hangingPunct="1">
              <a:buNone/>
              <a:defRPr/>
            </a:pPr>
            <a:r>
              <a:rPr lang="en-US" dirty="0">
                <a:ea typeface="+mn-ea"/>
                <a:cs typeface="+mn-cs"/>
              </a:rPr>
              <a:t>As a virtually-based team, the work we do is across Northern Health. We acknowledge the traditional lands of the 55 First Nations communities and 11 Chartered Métis Communities on which we work.  </a:t>
            </a:r>
          </a:p>
          <a:p>
            <a:pPr marL="0" indent="0" algn="ctr" eaLnBrk="1" hangingPunct="1">
              <a:buNone/>
              <a:defRPr/>
            </a:pPr>
            <a:r>
              <a:rPr lang="en-US" dirty="0">
                <a:ea typeface="+mn-ea"/>
                <a:cs typeface="+mn-cs"/>
              </a:rPr>
              <a:t>These traditional lands are not only a part of history they are our present and our future.</a:t>
            </a:r>
          </a:p>
          <a:p>
            <a:pPr marL="0" indent="0" eaLnBrk="1" hangingPunct="1">
              <a:buNone/>
              <a:defRPr/>
            </a:pPr>
            <a:endParaRPr lang="en-US" dirty="0">
              <a:ea typeface="+mn-ea"/>
              <a:cs typeface="+mn-cs"/>
            </a:endParaRPr>
          </a:p>
          <a:p>
            <a:pPr marL="0" indent="0" eaLnBrk="1" hangingPunct="1">
              <a:buNone/>
              <a:defRPr/>
            </a:pPr>
            <a:endParaRPr lang="en-US" dirty="0">
              <a:ea typeface="+mn-ea"/>
              <a:cs typeface="+mn-cs"/>
            </a:endParaRPr>
          </a:p>
        </p:txBody>
      </p:sp>
      <p:sp>
        <p:nvSpPr>
          <p:cNvPr id="6147" name="TextBox 4"/>
          <p:cNvSpPr txBox="1">
            <a:spLocks noChangeArrowheads="1"/>
          </p:cNvSpPr>
          <p:nvPr/>
        </p:nvSpPr>
        <p:spPr bwMode="auto">
          <a:xfrm>
            <a:off x="1771650" y="3371850"/>
            <a:ext cx="3600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Wingdings" panose="05000000000000000000" pitchFamily="2" charset="2"/>
              <a:buChar char="l"/>
              <a:defRPr>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lr>
                <a:schemeClr val="tx2"/>
              </a:buClr>
              <a:buSzPct val="75000"/>
              <a:buChar char="–"/>
              <a:defRPr>
                <a:solidFill>
                  <a:schemeClr val="tx2"/>
                </a:solidFill>
                <a:latin typeface="Arial" panose="020B0604020202020204" pitchFamily="34" charset="0"/>
                <a:ea typeface="MS PGothic" panose="020B0600070205080204" pitchFamily="34" charset="-128"/>
                <a:cs typeface="Arial" panose="020B0604020202020204" pitchFamily="34" charset="0"/>
              </a:defRPr>
            </a:lvl2pPr>
            <a:lvl3pPr marL="1143000" indent="-228600">
              <a:spcBef>
                <a:spcPct val="20000"/>
              </a:spcBef>
              <a:buClr>
                <a:schemeClr val="tx2"/>
              </a:buClr>
              <a:buSzPct val="75000"/>
              <a:buFont typeface="Wingdings" panose="05000000000000000000" pitchFamily="2" charset="2"/>
              <a:buChar char="l"/>
              <a:defRPr>
                <a:solidFill>
                  <a:schemeClr val="tx2"/>
                </a:solidFill>
                <a:latin typeface="Arial" panose="020B0604020202020204" pitchFamily="34" charset="0"/>
                <a:ea typeface="MS PGothic" panose="020B0600070205080204" pitchFamily="34" charset="-128"/>
                <a:cs typeface="Arial" panose="020B0604020202020204" pitchFamily="34" charset="0"/>
              </a:defRPr>
            </a:lvl3pPr>
            <a:lvl4pPr marL="1600200" indent="-228600">
              <a:spcBef>
                <a:spcPct val="20000"/>
              </a:spcBef>
              <a:buClr>
                <a:schemeClr val="tx2"/>
              </a:buClr>
              <a:buSzPct val="80000"/>
              <a:buChar char="–"/>
              <a:defRPr>
                <a:solidFill>
                  <a:schemeClr val="tx2"/>
                </a:solidFill>
                <a:latin typeface="Arial" panose="020B0604020202020204" pitchFamily="34" charset="0"/>
                <a:ea typeface="MS PGothic" panose="020B0600070205080204" pitchFamily="34" charset="-128"/>
                <a:cs typeface="Arial" panose="020B0604020202020204" pitchFamily="34" charset="0"/>
              </a:defRPr>
            </a:lvl4pPr>
            <a:lvl5pPr marL="2057400" indent="-228600">
              <a:spcBef>
                <a:spcPct val="20000"/>
              </a:spcBef>
              <a:buClr>
                <a:schemeClr val="tx2"/>
              </a:buClr>
              <a:buSzPct val="65000"/>
              <a:buFont typeface="Wingdings" panose="05000000000000000000" pitchFamily="2" charset="2"/>
              <a:buChar char="l"/>
              <a:defRPr>
                <a:solidFill>
                  <a:schemeClr val="tx2"/>
                </a:solidFill>
                <a:latin typeface="Arial" panose="020B0604020202020204" pitchFamily="34" charset="0"/>
                <a:ea typeface="MS PGothic"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tx2"/>
              </a:buClr>
              <a:buSzPct val="65000"/>
              <a:buFont typeface="Wingdings" panose="05000000000000000000" pitchFamily="2" charset="2"/>
              <a:buChar char="l"/>
              <a:defRPr>
                <a:solidFill>
                  <a:schemeClr val="tx2"/>
                </a:solidFill>
                <a:latin typeface="Arial" panose="020B0604020202020204" pitchFamily="34" charset="0"/>
                <a:ea typeface="MS PGothic"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tx2"/>
              </a:buClr>
              <a:buSzPct val="65000"/>
              <a:buFont typeface="Wingdings" panose="05000000000000000000" pitchFamily="2" charset="2"/>
              <a:buChar char="l"/>
              <a:defRPr>
                <a:solidFill>
                  <a:schemeClr val="tx2"/>
                </a:solidFill>
                <a:latin typeface="Arial" panose="020B0604020202020204" pitchFamily="34" charset="0"/>
                <a:ea typeface="MS PGothic"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tx2"/>
              </a:buClr>
              <a:buSzPct val="65000"/>
              <a:buFont typeface="Wingdings" panose="05000000000000000000" pitchFamily="2" charset="2"/>
              <a:buChar char="l"/>
              <a:defRPr>
                <a:solidFill>
                  <a:schemeClr val="tx2"/>
                </a:solidFill>
                <a:latin typeface="Arial" panose="020B0604020202020204" pitchFamily="34" charset="0"/>
                <a:ea typeface="MS PGothic"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tx2"/>
              </a:buClr>
              <a:buSzPct val="65000"/>
              <a:buFont typeface="Wingdings" panose="05000000000000000000" pitchFamily="2" charset="2"/>
              <a:buChar char="l"/>
              <a:defRPr>
                <a:solidFill>
                  <a:schemeClr val="tx2"/>
                </a:solidFill>
                <a:latin typeface="Arial" panose="020B0604020202020204" pitchFamily="34" charset="0"/>
                <a:ea typeface="MS PGothic" panose="020B0600070205080204" pitchFamily="34" charset="-128"/>
                <a:cs typeface="Arial" panose="020B0604020202020204" pitchFamily="34" charset="0"/>
              </a:defRPr>
            </a:lvl9pPr>
          </a:lstStyle>
          <a:p>
            <a:pPr eaLnBrk="1" hangingPunct="1">
              <a:spcBef>
                <a:spcPct val="0"/>
              </a:spcBef>
              <a:buClrTx/>
              <a:buSzTx/>
              <a:buFontTx/>
              <a:buNone/>
            </a:pPr>
            <a:endParaRPr lang="en-US" altLang="en-US">
              <a:solidFill>
                <a:schemeClr val="tx1"/>
              </a:solidFill>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B1A1E-A2FC-F425-AC3F-599925CA1924}"/>
              </a:ext>
            </a:extLst>
          </p:cNvPr>
          <p:cNvSpPr>
            <a:spLocks noGrp="1"/>
          </p:cNvSpPr>
          <p:nvPr>
            <p:ph type="title"/>
          </p:nvPr>
        </p:nvSpPr>
        <p:spPr/>
        <p:txBody>
          <a:bodyPr/>
          <a:lstStyle/>
          <a:p>
            <a:r>
              <a:rPr lang="en-US" dirty="0"/>
              <a:t>Team member introductions</a:t>
            </a:r>
            <a:endParaRPr lang="en-CA" dirty="0"/>
          </a:p>
        </p:txBody>
      </p:sp>
      <p:sp>
        <p:nvSpPr>
          <p:cNvPr id="3" name="Content Placeholder 2">
            <a:extLst>
              <a:ext uri="{FF2B5EF4-FFF2-40B4-BE49-F238E27FC236}">
                <a16:creationId xmlns:a16="http://schemas.microsoft.com/office/drawing/2014/main" id="{32BCB637-CE89-8B96-95D5-3846DE45A4AB}"/>
              </a:ext>
            </a:extLst>
          </p:cNvPr>
          <p:cNvSpPr>
            <a:spLocks noGrp="1"/>
          </p:cNvSpPr>
          <p:nvPr>
            <p:ph idx="1"/>
          </p:nvPr>
        </p:nvSpPr>
        <p:spPr/>
        <p:txBody>
          <a:bodyPr/>
          <a:lstStyle/>
          <a:p>
            <a:r>
              <a:rPr lang="en-US" dirty="0"/>
              <a:t>Judy April, Registered Dietitian</a:t>
            </a:r>
          </a:p>
          <a:p>
            <a:r>
              <a:rPr lang="en-US" dirty="0"/>
              <a:t>Kristina McKenzie, Occupational Therapist</a:t>
            </a:r>
          </a:p>
          <a:p>
            <a:r>
              <a:rPr lang="en-US" dirty="0"/>
              <a:t>Sasha Wade, Speech Language Pathologist</a:t>
            </a:r>
            <a:endParaRPr lang="en-CA" dirty="0"/>
          </a:p>
        </p:txBody>
      </p:sp>
    </p:spTree>
    <p:extLst>
      <p:ext uri="{BB962C8B-B14F-4D97-AF65-F5344CB8AC3E}">
        <p14:creationId xmlns:p14="http://schemas.microsoft.com/office/powerpoint/2010/main" val="2406699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AD54D-4DF0-3F62-571E-EB2D4065C790}"/>
              </a:ext>
            </a:extLst>
          </p:cNvPr>
          <p:cNvSpPr>
            <a:spLocks noGrp="1"/>
          </p:cNvSpPr>
          <p:nvPr>
            <p:ph type="title"/>
          </p:nvPr>
        </p:nvSpPr>
        <p:spPr/>
        <p:txBody>
          <a:bodyPr/>
          <a:lstStyle/>
          <a:p>
            <a:endParaRPr lang="en-CA"/>
          </a:p>
        </p:txBody>
      </p:sp>
      <p:pic>
        <p:nvPicPr>
          <p:cNvPr id="4" name="Online Media 3" title="One of a kind! What an interdisciplinary allied health team can accomplish">
            <a:hlinkClick r:id="" action="ppaction://media"/>
            <a:extLst>
              <a:ext uri="{FF2B5EF4-FFF2-40B4-BE49-F238E27FC236}">
                <a16:creationId xmlns:a16="http://schemas.microsoft.com/office/drawing/2014/main" id="{F40FD6E3-D2FC-FBFE-69DD-94B2C2F85611}"/>
              </a:ext>
            </a:extLst>
          </p:cNvPr>
          <p:cNvPicPr>
            <a:picLocks noGrp="1" noRot="1" noChangeAspect="1"/>
          </p:cNvPicPr>
          <p:nvPr>
            <p:ph idx="1"/>
            <a:videoFile r:link="rId1"/>
          </p:nvPr>
        </p:nvPicPr>
        <p:blipFill>
          <a:blip r:embed="rId3"/>
          <a:stretch>
            <a:fillRect/>
          </a:stretch>
        </p:blipFill>
        <p:spPr>
          <a:xfrm>
            <a:off x="-22456" y="0"/>
            <a:ext cx="9156212" cy="5173721"/>
          </a:xfrm>
          <a:prstGeom prst="rect">
            <a:avLst/>
          </a:prstGeom>
        </p:spPr>
      </p:pic>
    </p:spTree>
    <p:extLst>
      <p:ext uri="{BB962C8B-B14F-4D97-AF65-F5344CB8AC3E}">
        <p14:creationId xmlns:p14="http://schemas.microsoft.com/office/powerpoint/2010/main" val="629484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Northern Health PowerPoint Presentation">
  <a:themeElements>
    <a:clrScheme name="Northern Health PowerPoint Presentation 5">
      <a:dk1>
        <a:srgbClr val="1A4C8F"/>
      </a:dk1>
      <a:lt1>
        <a:srgbClr val="FFFFFF"/>
      </a:lt1>
      <a:dk2>
        <a:srgbClr val="000000"/>
      </a:dk2>
      <a:lt2>
        <a:srgbClr val="003366"/>
      </a:lt2>
      <a:accent1>
        <a:srgbClr val="5396B8"/>
      </a:accent1>
      <a:accent2>
        <a:srgbClr val="5F5F5F"/>
      </a:accent2>
      <a:accent3>
        <a:srgbClr val="FFFFFF"/>
      </a:accent3>
      <a:accent4>
        <a:srgbClr val="144079"/>
      </a:accent4>
      <a:accent5>
        <a:srgbClr val="B3C9D8"/>
      </a:accent5>
      <a:accent6>
        <a:srgbClr val="555555"/>
      </a:accent6>
      <a:hlink>
        <a:srgbClr val="969696"/>
      </a:hlink>
      <a:folHlink>
        <a:srgbClr val="C0C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lnDef>
    <a:txDef>
      <a:spPr>
        <a:noFill/>
      </a:spPr>
      <a:bodyPr wrap="square" rtlCol="0">
        <a:spAutoFit/>
      </a:bodyPr>
      <a:lstStyle>
        <a:defPPr>
          <a:defRPr sz="1200" dirty="0">
            <a:latin typeface="Arial"/>
            <a:cs typeface="Arial"/>
          </a:defRPr>
        </a:defPPr>
      </a:lstStyle>
    </a:txDef>
  </a:objectDefaults>
  <a:extraClrSchemeLst>
    <a:extraClrScheme>
      <a:clrScheme name="Northern Health PowerPoint Presentation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Northern Health PowerPoint Presentation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Northern Health PowerPoint Presentation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orthern Health PowerPoint Presentation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
      <a:clrScheme name="Northern Health PowerPoint Presentation 5">
        <a:dk1>
          <a:srgbClr val="1A4C8F"/>
        </a:dk1>
        <a:lt1>
          <a:srgbClr val="FFFFFF"/>
        </a:lt1>
        <a:dk2>
          <a:srgbClr val="000000"/>
        </a:dk2>
        <a:lt2>
          <a:srgbClr val="003366"/>
        </a:lt2>
        <a:accent1>
          <a:srgbClr val="5396B8"/>
        </a:accent1>
        <a:accent2>
          <a:srgbClr val="5F5F5F"/>
        </a:accent2>
        <a:accent3>
          <a:srgbClr val="FFFFFF"/>
        </a:accent3>
        <a:accent4>
          <a:srgbClr val="144079"/>
        </a:accent4>
        <a:accent5>
          <a:srgbClr val="B3C9D8"/>
        </a:accent5>
        <a:accent6>
          <a:srgbClr val="555555"/>
        </a:accent6>
        <a:hlink>
          <a:srgbClr val="969696"/>
        </a:hlink>
        <a:folHlink>
          <a:srgbClr val="C0C0C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ortheast widescreen " id="{E2CDD9CB-764B-432A-9051-BAC3BC0A3D65}" vid="{25BC0535-6E3A-438F-B52B-991ED1C1C40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Northeast Widescreen #2</Template>
  <TotalTime>81</TotalTime>
  <Words>113</Words>
  <Application>Microsoft Office PowerPoint</Application>
  <PresentationFormat>On-screen Show (16:9)</PresentationFormat>
  <Paragraphs>8</Paragraphs>
  <Slides>4</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HelveticaNeueETW01-56It</vt:lpstr>
      <vt:lpstr>Times New Roman</vt:lpstr>
      <vt:lpstr>Trebuchet MS</vt:lpstr>
      <vt:lpstr>Wingdings</vt:lpstr>
      <vt:lpstr>Northern Health PowerPoint Presentation</vt:lpstr>
      <vt:lpstr>PowerPoint Presentation</vt:lpstr>
      <vt:lpstr>Land acknowledgement</vt:lpstr>
      <vt:lpstr>Team member introductions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April, Judy [NH]</dc:creator>
  <cp:keywords/>
  <dc:description/>
  <cp:lastModifiedBy>April, Judy [NH]</cp:lastModifiedBy>
  <cp:revision>2</cp:revision>
  <dcterms:created xsi:type="dcterms:W3CDTF">2023-11-06T23:35:29Z</dcterms:created>
  <dcterms:modified xsi:type="dcterms:W3CDTF">2023-11-08T04:37:45Z</dcterms:modified>
  <cp:category/>
</cp:coreProperties>
</file>