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87" r:id="rId5"/>
    <p:sldMasterId id="2147483686" r:id="rId6"/>
    <p:sldMasterId id="2147483709" r:id="rId7"/>
  </p:sldMasterIdLst>
  <p:notesMasterIdLst>
    <p:notesMasterId r:id="rId31"/>
  </p:notesMasterIdLst>
  <p:handoutMasterIdLst>
    <p:handoutMasterId r:id="rId32"/>
  </p:handoutMasterIdLst>
  <p:sldIdLst>
    <p:sldId id="274" r:id="rId8"/>
    <p:sldId id="328" r:id="rId9"/>
    <p:sldId id="366" r:id="rId10"/>
    <p:sldId id="367" r:id="rId11"/>
    <p:sldId id="368" r:id="rId12"/>
    <p:sldId id="282" r:id="rId13"/>
    <p:sldId id="370" r:id="rId14"/>
    <p:sldId id="380" r:id="rId15"/>
    <p:sldId id="261" r:id="rId16"/>
    <p:sldId id="272" r:id="rId17"/>
    <p:sldId id="374" r:id="rId18"/>
    <p:sldId id="371" r:id="rId19"/>
    <p:sldId id="369" r:id="rId20"/>
    <p:sldId id="372" r:id="rId21"/>
    <p:sldId id="373" r:id="rId22"/>
    <p:sldId id="265" r:id="rId23"/>
    <p:sldId id="375" r:id="rId24"/>
    <p:sldId id="376" r:id="rId25"/>
    <p:sldId id="377" r:id="rId26"/>
    <p:sldId id="378" r:id="rId27"/>
    <p:sldId id="357" r:id="rId28"/>
    <p:sldId id="379"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E4AE4-F430-4B91-9990-503DC9BECB53}" v="6" dt="2023-11-16T17:23:09.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35" autoAdjust="0"/>
  </p:normalViewPr>
  <p:slideViewPr>
    <p:cSldViewPr snapToGrid="0">
      <p:cViewPr varScale="1">
        <p:scale>
          <a:sx n="91" d="100"/>
          <a:sy n="91" d="100"/>
        </p:scale>
        <p:origin x="123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Closures in rural communities</a:t>
            </a:r>
            <a:br>
              <a:rPr lang="en-US" dirty="0"/>
            </a:br>
            <a:r>
              <a:rPr lang="en-US" b="0" i="1" cap="none" dirty="0"/>
              <a:t>Catchment Population 1500-7500</a:t>
            </a:r>
            <a:endParaRPr lang="en-US" b="0" i="1"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 Closures per Community</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3-DE37-4130-AC5D-6AC38C02F68F}"/>
              </c:ext>
            </c:extLst>
          </c:dPt>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With Local QI Supports</c:v>
                </c:pt>
                <c:pt idx="1">
                  <c:v>No Local QI Supports</c:v>
                </c:pt>
              </c:strCache>
            </c:strRef>
          </c:cat>
          <c:val>
            <c:numRef>
              <c:f>Sheet1!$B$2:$B$3</c:f>
              <c:numCache>
                <c:formatCode>General</c:formatCode>
                <c:ptCount val="2"/>
                <c:pt idx="0">
                  <c:v>2.8</c:v>
                </c:pt>
                <c:pt idx="1">
                  <c:v>14.8</c:v>
                </c:pt>
              </c:numCache>
            </c:numRef>
          </c:val>
          <c:extLst>
            <c:ext xmlns:c16="http://schemas.microsoft.com/office/drawing/2014/chart" uri="{C3380CC4-5D6E-409C-BE32-E72D297353CC}">
              <c16:uniqueId val="{00000000-DE37-4130-AC5D-6AC38C02F68F}"/>
            </c:ext>
          </c:extLst>
        </c:ser>
        <c:dLbls>
          <c:dLblPos val="outEnd"/>
          <c:showLegendKey val="0"/>
          <c:showVal val="1"/>
          <c:showCatName val="0"/>
          <c:showSerName val="0"/>
          <c:showPercent val="0"/>
          <c:showBubbleSize val="0"/>
        </c:dLbls>
        <c:gapWidth val="444"/>
        <c:overlap val="-90"/>
        <c:axId val="1544870639"/>
        <c:axId val="2008699311"/>
      </c:barChart>
      <c:catAx>
        <c:axId val="15448706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2008699311"/>
        <c:crosses val="autoZero"/>
        <c:auto val="1"/>
        <c:lblAlgn val="ctr"/>
        <c:lblOffset val="100"/>
        <c:noMultiLvlLbl val="0"/>
      </c:catAx>
      <c:valAx>
        <c:axId val="2008699311"/>
        <c:scaling>
          <c:orientation val="minMax"/>
        </c:scaling>
        <c:delete val="1"/>
        <c:axPos val="l"/>
        <c:numFmt formatCode="General" sourceLinked="1"/>
        <c:majorTickMark val="none"/>
        <c:minorTickMark val="none"/>
        <c:tickLblPos val="nextTo"/>
        <c:crossAx val="15448706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CA" b="1" baseline="0"/>
              <a:t>East Kootenay Case Study:</a:t>
            </a:r>
            <a:r>
              <a:rPr lang="en-CA" baseline="0"/>
              <a:t> Physicians, Nurses, Midwives in Community</a:t>
            </a:r>
            <a:br>
              <a:rPr lang="en-CA" baseline="0"/>
            </a:br>
            <a:r>
              <a:rPr lang="en-CA" sz="1800" b="0" i="0" baseline="0">
                <a:effectLst/>
              </a:rPr>
              <a:t>Creston, Fernie, Golden</a:t>
            </a:r>
            <a:endParaRPr lang="en-CA">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cat>
            <c:strRef>
              <c:f>Sheet1!$A$2:$A$6</c:f>
              <c:strCache>
                <c:ptCount val="5"/>
                <c:pt idx="0">
                  <c:v>FP-ESS/OSS</c:v>
                </c:pt>
                <c:pt idx="1">
                  <c:v>FPA</c:v>
                </c:pt>
                <c:pt idx="2">
                  <c:v>OR Nurses</c:v>
                </c:pt>
                <c:pt idx="3">
                  <c:v>Mat Nurses</c:v>
                </c:pt>
                <c:pt idx="4">
                  <c:v>Mat Providers</c:v>
                </c:pt>
              </c:strCache>
            </c:strRef>
          </c:cat>
          <c:val>
            <c:numRef>
              <c:f>Sheet1!$B$2:$B$6</c:f>
              <c:numCache>
                <c:formatCode>General</c:formatCode>
                <c:ptCount val="5"/>
                <c:pt idx="0">
                  <c:v>6</c:v>
                </c:pt>
                <c:pt idx="1">
                  <c:v>9</c:v>
                </c:pt>
                <c:pt idx="2">
                  <c:v>17</c:v>
                </c:pt>
                <c:pt idx="3">
                  <c:v>42</c:v>
                </c:pt>
                <c:pt idx="4">
                  <c:v>17</c:v>
                </c:pt>
              </c:numCache>
            </c:numRef>
          </c:val>
          <c:extLst>
            <c:ext xmlns:c16="http://schemas.microsoft.com/office/drawing/2014/chart" uri="{C3380CC4-5D6E-409C-BE32-E72D297353CC}">
              <c16:uniqueId val="{00000000-30AE-4590-B46A-9C2528A74804}"/>
            </c:ext>
          </c:extLst>
        </c:ser>
        <c:ser>
          <c:idx val="1"/>
          <c:order val="1"/>
          <c:tx>
            <c:strRef>
              <c:f>Sheet1!$C$1</c:f>
              <c:strCache>
                <c:ptCount val="1"/>
                <c:pt idx="0">
                  <c:v>2018</c:v>
                </c:pt>
              </c:strCache>
            </c:strRef>
          </c:tx>
          <c:spPr>
            <a:solidFill>
              <a:schemeClr val="accent2"/>
            </a:solidFill>
            <a:ln>
              <a:noFill/>
            </a:ln>
            <a:effectLst/>
          </c:spPr>
          <c:invertIfNegative val="0"/>
          <c:cat>
            <c:strRef>
              <c:f>Sheet1!$A$2:$A$6</c:f>
              <c:strCache>
                <c:ptCount val="5"/>
                <c:pt idx="0">
                  <c:v>FP-ESS/OSS</c:v>
                </c:pt>
                <c:pt idx="1">
                  <c:v>FPA</c:v>
                </c:pt>
                <c:pt idx="2">
                  <c:v>OR Nurses</c:v>
                </c:pt>
                <c:pt idx="3">
                  <c:v>Mat Nurses</c:v>
                </c:pt>
                <c:pt idx="4">
                  <c:v>Mat Providers</c:v>
                </c:pt>
              </c:strCache>
            </c:strRef>
          </c:cat>
          <c:val>
            <c:numRef>
              <c:f>Sheet1!$C$2:$C$6</c:f>
              <c:numCache>
                <c:formatCode>General</c:formatCode>
                <c:ptCount val="5"/>
                <c:pt idx="0">
                  <c:v>6</c:v>
                </c:pt>
                <c:pt idx="1">
                  <c:v>9</c:v>
                </c:pt>
                <c:pt idx="2">
                  <c:v>17</c:v>
                </c:pt>
                <c:pt idx="3">
                  <c:v>42</c:v>
                </c:pt>
                <c:pt idx="4">
                  <c:v>20</c:v>
                </c:pt>
              </c:numCache>
            </c:numRef>
          </c:val>
          <c:extLst>
            <c:ext xmlns:c16="http://schemas.microsoft.com/office/drawing/2014/chart" uri="{C3380CC4-5D6E-409C-BE32-E72D297353CC}">
              <c16:uniqueId val="{00000001-30AE-4590-B46A-9C2528A74804}"/>
            </c:ext>
          </c:extLst>
        </c:ser>
        <c:ser>
          <c:idx val="2"/>
          <c:order val="2"/>
          <c:tx>
            <c:strRef>
              <c:f>Sheet1!$D$1</c:f>
              <c:strCache>
                <c:ptCount val="1"/>
                <c:pt idx="0">
                  <c:v>2019</c:v>
                </c:pt>
              </c:strCache>
            </c:strRef>
          </c:tx>
          <c:spPr>
            <a:solidFill>
              <a:schemeClr val="accent3"/>
            </a:solidFill>
            <a:ln>
              <a:noFill/>
            </a:ln>
            <a:effectLst/>
          </c:spPr>
          <c:invertIfNegative val="0"/>
          <c:cat>
            <c:strRef>
              <c:f>Sheet1!$A$2:$A$6</c:f>
              <c:strCache>
                <c:ptCount val="5"/>
                <c:pt idx="0">
                  <c:v>FP-ESS/OSS</c:v>
                </c:pt>
                <c:pt idx="1">
                  <c:v>FPA</c:v>
                </c:pt>
                <c:pt idx="2">
                  <c:v>OR Nurses</c:v>
                </c:pt>
                <c:pt idx="3">
                  <c:v>Mat Nurses</c:v>
                </c:pt>
                <c:pt idx="4">
                  <c:v>Mat Providers</c:v>
                </c:pt>
              </c:strCache>
            </c:strRef>
          </c:cat>
          <c:val>
            <c:numRef>
              <c:f>Sheet1!$D$2:$D$6</c:f>
              <c:numCache>
                <c:formatCode>General</c:formatCode>
                <c:ptCount val="5"/>
                <c:pt idx="0">
                  <c:v>7</c:v>
                </c:pt>
                <c:pt idx="1">
                  <c:v>9</c:v>
                </c:pt>
                <c:pt idx="2">
                  <c:v>17</c:v>
                </c:pt>
                <c:pt idx="3">
                  <c:v>44</c:v>
                </c:pt>
                <c:pt idx="4">
                  <c:v>19</c:v>
                </c:pt>
              </c:numCache>
            </c:numRef>
          </c:val>
          <c:extLst>
            <c:ext xmlns:c16="http://schemas.microsoft.com/office/drawing/2014/chart" uri="{C3380CC4-5D6E-409C-BE32-E72D297353CC}">
              <c16:uniqueId val="{00000002-30AE-4590-B46A-9C2528A74804}"/>
            </c:ext>
          </c:extLst>
        </c:ser>
        <c:ser>
          <c:idx val="3"/>
          <c:order val="3"/>
          <c:tx>
            <c:strRef>
              <c:f>Sheet1!$E$1</c:f>
              <c:strCache>
                <c:ptCount val="1"/>
                <c:pt idx="0">
                  <c:v>2020</c:v>
                </c:pt>
              </c:strCache>
            </c:strRef>
          </c:tx>
          <c:spPr>
            <a:solidFill>
              <a:schemeClr val="accent4"/>
            </a:solidFill>
            <a:ln>
              <a:noFill/>
            </a:ln>
            <a:effectLst/>
          </c:spPr>
          <c:invertIfNegative val="0"/>
          <c:cat>
            <c:strRef>
              <c:f>Sheet1!$A$2:$A$6</c:f>
              <c:strCache>
                <c:ptCount val="5"/>
                <c:pt idx="0">
                  <c:v>FP-ESS/OSS</c:v>
                </c:pt>
                <c:pt idx="1">
                  <c:v>FPA</c:v>
                </c:pt>
                <c:pt idx="2">
                  <c:v>OR Nurses</c:v>
                </c:pt>
                <c:pt idx="3">
                  <c:v>Mat Nurses</c:v>
                </c:pt>
                <c:pt idx="4">
                  <c:v>Mat Providers</c:v>
                </c:pt>
              </c:strCache>
            </c:strRef>
          </c:cat>
          <c:val>
            <c:numRef>
              <c:f>Sheet1!$E$2:$E$6</c:f>
              <c:numCache>
                <c:formatCode>General</c:formatCode>
                <c:ptCount val="5"/>
                <c:pt idx="0">
                  <c:v>7</c:v>
                </c:pt>
                <c:pt idx="1">
                  <c:v>9</c:v>
                </c:pt>
                <c:pt idx="2">
                  <c:v>18</c:v>
                </c:pt>
                <c:pt idx="3">
                  <c:v>52</c:v>
                </c:pt>
                <c:pt idx="4">
                  <c:v>19</c:v>
                </c:pt>
              </c:numCache>
            </c:numRef>
          </c:val>
          <c:extLst>
            <c:ext xmlns:c16="http://schemas.microsoft.com/office/drawing/2014/chart" uri="{C3380CC4-5D6E-409C-BE32-E72D297353CC}">
              <c16:uniqueId val="{00000003-30AE-4590-B46A-9C2528A74804}"/>
            </c:ext>
          </c:extLst>
        </c:ser>
        <c:ser>
          <c:idx val="4"/>
          <c:order val="4"/>
          <c:tx>
            <c:strRef>
              <c:f>Sheet1!$F$1</c:f>
              <c:strCache>
                <c:ptCount val="1"/>
                <c:pt idx="0">
                  <c:v>2021</c:v>
                </c:pt>
              </c:strCache>
            </c:strRef>
          </c:tx>
          <c:spPr>
            <a:solidFill>
              <a:schemeClr val="accent5"/>
            </a:solidFill>
            <a:ln>
              <a:noFill/>
            </a:ln>
            <a:effectLst/>
          </c:spPr>
          <c:invertIfNegative val="0"/>
          <c:cat>
            <c:strRef>
              <c:f>Sheet1!$A$2:$A$6</c:f>
              <c:strCache>
                <c:ptCount val="5"/>
                <c:pt idx="0">
                  <c:v>FP-ESS/OSS</c:v>
                </c:pt>
                <c:pt idx="1">
                  <c:v>FPA</c:v>
                </c:pt>
                <c:pt idx="2">
                  <c:v>OR Nurses</c:v>
                </c:pt>
                <c:pt idx="3">
                  <c:v>Mat Nurses</c:v>
                </c:pt>
                <c:pt idx="4">
                  <c:v>Mat Providers</c:v>
                </c:pt>
              </c:strCache>
            </c:strRef>
          </c:cat>
          <c:val>
            <c:numRef>
              <c:f>Sheet1!$F$2:$F$6</c:f>
              <c:numCache>
                <c:formatCode>General</c:formatCode>
                <c:ptCount val="5"/>
                <c:pt idx="0">
                  <c:v>6</c:v>
                </c:pt>
                <c:pt idx="1">
                  <c:v>9</c:v>
                </c:pt>
                <c:pt idx="2">
                  <c:v>23</c:v>
                </c:pt>
                <c:pt idx="3">
                  <c:v>48</c:v>
                </c:pt>
                <c:pt idx="4">
                  <c:v>17</c:v>
                </c:pt>
              </c:numCache>
            </c:numRef>
          </c:val>
          <c:extLst>
            <c:ext xmlns:c16="http://schemas.microsoft.com/office/drawing/2014/chart" uri="{C3380CC4-5D6E-409C-BE32-E72D297353CC}">
              <c16:uniqueId val="{00000004-30AE-4590-B46A-9C2528A74804}"/>
            </c:ext>
          </c:extLst>
        </c:ser>
        <c:ser>
          <c:idx val="5"/>
          <c:order val="5"/>
          <c:tx>
            <c:strRef>
              <c:f>Sheet1!$G$1</c:f>
              <c:strCache>
                <c:ptCount val="1"/>
                <c:pt idx="0">
                  <c:v>2022</c:v>
                </c:pt>
              </c:strCache>
            </c:strRef>
          </c:tx>
          <c:spPr>
            <a:solidFill>
              <a:schemeClr val="accent6"/>
            </a:solidFill>
            <a:ln>
              <a:noFill/>
            </a:ln>
            <a:effectLst/>
          </c:spPr>
          <c:invertIfNegative val="0"/>
          <c:cat>
            <c:strRef>
              <c:f>Sheet1!$A$2:$A$6</c:f>
              <c:strCache>
                <c:ptCount val="5"/>
                <c:pt idx="0">
                  <c:v>FP-ESS/OSS</c:v>
                </c:pt>
                <c:pt idx="1">
                  <c:v>FPA</c:v>
                </c:pt>
                <c:pt idx="2">
                  <c:v>OR Nurses</c:v>
                </c:pt>
                <c:pt idx="3">
                  <c:v>Mat Nurses</c:v>
                </c:pt>
                <c:pt idx="4">
                  <c:v>Mat Providers</c:v>
                </c:pt>
              </c:strCache>
            </c:strRef>
          </c:cat>
          <c:val>
            <c:numRef>
              <c:f>Sheet1!$G$2:$G$6</c:f>
              <c:numCache>
                <c:formatCode>General</c:formatCode>
                <c:ptCount val="5"/>
                <c:pt idx="0">
                  <c:v>6</c:v>
                </c:pt>
                <c:pt idx="1">
                  <c:v>10</c:v>
                </c:pt>
                <c:pt idx="2">
                  <c:v>24</c:v>
                </c:pt>
                <c:pt idx="3">
                  <c:v>49</c:v>
                </c:pt>
                <c:pt idx="4">
                  <c:v>19</c:v>
                </c:pt>
              </c:numCache>
            </c:numRef>
          </c:val>
          <c:extLst>
            <c:ext xmlns:c16="http://schemas.microsoft.com/office/drawing/2014/chart" uri="{C3380CC4-5D6E-409C-BE32-E72D297353CC}">
              <c16:uniqueId val="{00000005-30AE-4590-B46A-9C2528A74804}"/>
            </c:ext>
          </c:extLst>
        </c:ser>
        <c:dLbls>
          <c:showLegendKey val="0"/>
          <c:showVal val="0"/>
          <c:showCatName val="0"/>
          <c:showSerName val="0"/>
          <c:showPercent val="0"/>
          <c:showBubbleSize val="0"/>
        </c:dLbls>
        <c:gapWidth val="219"/>
        <c:overlap val="-27"/>
        <c:axId val="1018601600"/>
        <c:axId val="589207632"/>
      </c:barChart>
      <c:catAx>
        <c:axId val="101860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89207632"/>
        <c:crosses val="autoZero"/>
        <c:auto val="1"/>
        <c:lblAlgn val="ctr"/>
        <c:lblOffset val="100"/>
        <c:noMultiLvlLbl val="0"/>
      </c:catAx>
      <c:valAx>
        <c:axId val="58920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80BA4-2888-45FE-837A-2CFAE1D2D52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708B37F-F3BF-4938-955A-44B90B6BBC02}">
      <dgm:prSet/>
      <dgm:spPr/>
      <dgm:t>
        <a:bodyPr/>
        <a:lstStyle/>
        <a:p>
          <a:r>
            <a:rPr lang="en-CA"/>
            <a:t>Increased interdisciplinary collaboration</a:t>
          </a:r>
          <a:endParaRPr lang="en-US"/>
        </a:p>
      </dgm:t>
    </dgm:pt>
    <dgm:pt modelId="{4996DE8A-AB9A-4C35-A91F-9FA23211CD24}" type="parTrans" cxnId="{3EF15F5A-7D7B-4746-B78B-FAE5E0FF995B}">
      <dgm:prSet/>
      <dgm:spPr/>
      <dgm:t>
        <a:bodyPr/>
        <a:lstStyle/>
        <a:p>
          <a:endParaRPr lang="en-US"/>
        </a:p>
      </dgm:t>
    </dgm:pt>
    <dgm:pt modelId="{6504635F-3C7C-41D0-B86F-1C05CF86C661}" type="sibTrans" cxnId="{3EF15F5A-7D7B-4746-B78B-FAE5E0FF995B}">
      <dgm:prSet/>
      <dgm:spPr/>
      <dgm:t>
        <a:bodyPr/>
        <a:lstStyle/>
        <a:p>
          <a:endParaRPr lang="en-US"/>
        </a:p>
      </dgm:t>
    </dgm:pt>
    <dgm:pt modelId="{3728B536-FCF6-48EA-AA5B-BC80B5E5A93B}">
      <dgm:prSet/>
      <dgm:spPr/>
      <dgm:t>
        <a:bodyPr/>
        <a:lstStyle/>
        <a:p>
          <a:r>
            <a:rPr lang="en-CA"/>
            <a:t>Break down silos</a:t>
          </a:r>
          <a:endParaRPr lang="en-US"/>
        </a:p>
      </dgm:t>
    </dgm:pt>
    <dgm:pt modelId="{8EED2306-0488-4A44-9526-1808CB0863F2}" type="parTrans" cxnId="{B955A9B1-49C0-44A3-8454-B77DDE6EDE62}">
      <dgm:prSet/>
      <dgm:spPr/>
      <dgm:t>
        <a:bodyPr/>
        <a:lstStyle/>
        <a:p>
          <a:endParaRPr lang="en-US"/>
        </a:p>
      </dgm:t>
    </dgm:pt>
    <dgm:pt modelId="{F4E7A3C1-CCE6-4C7A-ADBB-EF2E38F52C3D}" type="sibTrans" cxnId="{B955A9B1-49C0-44A3-8454-B77DDE6EDE62}">
      <dgm:prSet/>
      <dgm:spPr/>
      <dgm:t>
        <a:bodyPr/>
        <a:lstStyle/>
        <a:p>
          <a:endParaRPr lang="en-US"/>
        </a:p>
      </dgm:t>
    </dgm:pt>
    <dgm:pt modelId="{1BD2B0C6-0AA1-4679-983E-8460A74EEF27}">
      <dgm:prSet/>
      <dgm:spPr/>
      <dgm:t>
        <a:bodyPr/>
        <a:lstStyle/>
        <a:p>
          <a:r>
            <a:rPr lang="en-CA"/>
            <a:t>Streamline processes</a:t>
          </a:r>
          <a:endParaRPr lang="en-US"/>
        </a:p>
      </dgm:t>
    </dgm:pt>
    <dgm:pt modelId="{EEB0BCEB-2274-40D6-A61B-4A7C7186C4D3}" type="parTrans" cxnId="{26598067-6909-41D7-BFEF-0A699DEB2BD8}">
      <dgm:prSet/>
      <dgm:spPr/>
      <dgm:t>
        <a:bodyPr/>
        <a:lstStyle/>
        <a:p>
          <a:endParaRPr lang="en-US"/>
        </a:p>
      </dgm:t>
    </dgm:pt>
    <dgm:pt modelId="{38277D8E-6910-4D59-9F16-385EE0C001C4}" type="sibTrans" cxnId="{26598067-6909-41D7-BFEF-0A699DEB2BD8}">
      <dgm:prSet/>
      <dgm:spPr/>
      <dgm:t>
        <a:bodyPr/>
        <a:lstStyle/>
        <a:p>
          <a:endParaRPr lang="en-US"/>
        </a:p>
      </dgm:t>
    </dgm:pt>
    <dgm:pt modelId="{47D0433E-70A0-479D-925A-D0ACA0666C08}">
      <dgm:prSet/>
      <dgm:spPr/>
      <dgm:t>
        <a:bodyPr/>
        <a:lstStyle/>
        <a:p>
          <a:r>
            <a:rPr lang="en-CA"/>
            <a:t>Improved patient care</a:t>
          </a:r>
          <a:endParaRPr lang="en-US"/>
        </a:p>
      </dgm:t>
    </dgm:pt>
    <dgm:pt modelId="{69CC18FD-331E-4DAA-822F-E9E15A113696}" type="parTrans" cxnId="{2953264E-54E8-42CA-9525-F24DF8116BDE}">
      <dgm:prSet/>
      <dgm:spPr/>
      <dgm:t>
        <a:bodyPr/>
        <a:lstStyle/>
        <a:p>
          <a:endParaRPr lang="en-US"/>
        </a:p>
      </dgm:t>
    </dgm:pt>
    <dgm:pt modelId="{D1ED8462-1B40-49D4-89CE-76EB86D7EDB1}" type="sibTrans" cxnId="{2953264E-54E8-42CA-9525-F24DF8116BDE}">
      <dgm:prSet/>
      <dgm:spPr/>
      <dgm:t>
        <a:bodyPr/>
        <a:lstStyle/>
        <a:p>
          <a:endParaRPr lang="en-US"/>
        </a:p>
      </dgm:t>
    </dgm:pt>
    <dgm:pt modelId="{B21CB7A0-B5D7-4D1E-9C05-5D26AADA448D}">
      <dgm:prSet/>
      <dgm:spPr/>
      <dgm:t>
        <a:bodyPr/>
        <a:lstStyle/>
        <a:p>
          <a:r>
            <a:rPr lang="en-CA"/>
            <a:t>High patient satisfaction</a:t>
          </a:r>
          <a:endParaRPr lang="en-US"/>
        </a:p>
      </dgm:t>
    </dgm:pt>
    <dgm:pt modelId="{D18036D0-8EE5-4B5D-A0C1-911BE956D796}" type="parTrans" cxnId="{BB18E66A-7BC2-4C7C-A46F-D8D9B8B13DF5}">
      <dgm:prSet/>
      <dgm:spPr/>
      <dgm:t>
        <a:bodyPr/>
        <a:lstStyle/>
        <a:p>
          <a:endParaRPr lang="en-US"/>
        </a:p>
      </dgm:t>
    </dgm:pt>
    <dgm:pt modelId="{902101B0-3486-4B49-8609-F5589DF0DAB9}" type="sibTrans" cxnId="{BB18E66A-7BC2-4C7C-A46F-D8D9B8B13DF5}">
      <dgm:prSet/>
      <dgm:spPr/>
      <dgm:t>
        <a:bodyPr/>
        <a:lstStyle/>
        <a:p>
          <a:endParaRPr lang="en-US"/>
        </a:p>
      </dgm:t>
    </dgm:pt>
    <dgm:pt modelId="{1AD32B89-F5DB-4C6F-A3CD-B5C01AA61568}">
      <dgm:prSet/>
      <dgm:spPr/>
      <dgm:t>
        <a:bodyPr/>
        <a:lstStyle/>
        <a:p>
          <a:r>
            <a:rPr lang="en-CA"/>
            <a:t>Improved patient outcomes</a:t>
          </a:r>
          <a:endParaRPr lang="en-US"/>
        </a:p>
      </dgm:t>
    </dgm:pt>
    <dgm:pt modelId="{F4927AB7-72BF-4172-95A8-C87434B7FB6C}" type="parTrans" cxnId="{EDC48684-5854-450D-8FF5-74BD112ACC23}">
      <dgm:prSet/>
      <dgm:spPr/>
      <dgm:t>
        <a:bodyPr/>
        <a:lstStyle/>
        <a:p>
          <a:endParaRPr lang="en-US"/>
        </a:p>
      </dgm:t>
    </dgm:pt>
    <dgm:pt modelId="{7D72DD73-C9E9-41FB-8862-E2F61EE26CA8}" type="sibTrans" cxnId="{EDC48684-5854-450D-8FF5-74BD112ACC23}">
      <dgm:prSet/>
      <dgm:spPr/>
      <dgm:t>
        <a:bodyPr/>
        <a:lstStyle/>
        <a:p>
          <a:endParaRPr lang="en-US"/>
        </a:p>
      </dgm:t>
    </dgm:pt>
    <dgm:pt modelId="{AA7F629E-6F90-4265-85EB-7739342CD172}">
      <dgm:prSet/>
      <dgm:spPr/>
      <dgm:t>
        <a:bodyPr/>
        <a:lstStyle/>
        <a:p>
          <a:r>
            <a:rPr lang="en-CA"/>
            <a:t>Increase team engagement</a:t>
          </a:r>
          <a:endParaRPr lang="en-US"/>
        </a:p>
      </dgm:t>
    </dgm:pt>
    <dgm:pt modelId="{FBF69D25-1FF0-4D79-9957-9F0234942695}" type="parTrans" cxnId="{682C15FE-B2F6-4359-9D7E-571D922D9C1E}">
      <dgm:prSet/>
      <dgm:spPr/>
      <dgm:t>
        <a:bodyPr/>
        <a:lstStyle/>
        <a:p>
          <a:endParaRPr lang="en-US"/>
        </a:p>
      </dgm:t>
    </dgm:pt>
    <dgm:pt modelId="{0D81F208-8E8F-41F0-BDC2-A42A88F0A805}" type="sibTrans" cxnId="{682C15FE-B2F6-4359-9D7E-571D922D9C1E}">
      <dgm:prSet/>
      <dgm:spPr/>
      <dgm:t>
        <a:bodyPr/>
        <a:lstStyle/>
        <a:p>
          <a:endParaRPr lang="en-US"/>
        </a:p>
      </dgm:t>
    </dgm:pt>
    <dgm:pt modelId="{148DB611-344E-4008-B8F4-DEBC25CAAC52}">
      <dgm:prSet/>
      <dgm:spPr/>
      <dgm:t>
        <a:bodyPr/>
        <a:lstStyle/>
        <a:p>
          <a:r>
            <a:rPr lang="en-CA"/>
            <a:t>Shared work and shared visions</a:t>
          </a:r>
          <a:endParaRPr lang="en-US"/>
        </a:p>
      </dgm:t>
    </dgm:pt>
    <dgm:pt modelId="{651B8936-C89E-4D81-962D-6F850077E257}" type="parTrans" cxnId="{5BD79460-1490-4A25-A615-CF7C984CC19A}">
      <dgm:prSet/>
      <dgm:spPr/>
      <dgm:t>
        <a:bodyPr/>
        <a:lstStyle/>
        <a:p>
          <a:endParaRPr lang="en-US"/>
        </a:p>
      </dgm:t>
    </dgm:pt>
    <dgm:pt modelId="{FF362782-86D4-41F9-B0B6-F51234BF37C0}" type="sibTrans" cxnId="{5BD79460-1490-4A25-A615-CF7C984CC19A}">
      <dgm:prSet/>
      <dgm:spPr/>
      <dgm:t>
        <a:bodyPr/>
        <a:lstStyle/>
        <a:p>
          <a:endParaRPr lang="en-US"/>
        </a:p>
      </dgm:t>
    </dgm:pt>
    <dgm:pt modelId="{7272DC46-0D00-4E17-8C96-3073263A0BD6}">
      <dgm:prSet/>
      <dgm:spPr/>
      <dgm:t>
        <a:bodyPr/>
        <a:lstStyle/>
        <a:p>
          <a:r>
            <a:rPr lang="en-CA"/>
            <a:t>Sense of pride across team</a:t>
          </a:r>
          <a:endParaRPr lang="en-US"/>
        </a:p>
      </dgm:t>
    </dgm:pt>
    <dgm:pt modelId="{C3417A68-642C-446C-A710-5D238FDEFF1A}" type="parTrans" cxnId="{49C67ED2-B3C5-47F5-A42A-1E2324D68F42}">
      <dgm:prSet/>
      <dgm:spPr/>
      <dgm:t>
        <a:bodyPr/>
        <a:lstStyle/>
        <a:p>
          <a:endParaRPr lang="en-US"/>
        </a:p>
      </dgm:t>
    </dgm:pt>
    <dgm:pt modelId="{821D95FA-1471-4495-9FE8-B7F72EDDF342}" type="sibTrans" cxnId="{49C67ED2-B3C5-47F5-A42A-1E2324D68F42}">
      <dgm:prSet/>
      <dgm:spPr/>
      <dgm:t>
        <a:bodyPr/>
        <a:lstStyle/>
        <a:p>
          <a:endParaRPr lang="en-US"/>
        </a:p>
      </dgm:t>
    </dgm:pt>
    <dgm:pt modelId="{0AF468F3-A8DB-40AC-B692-8D9083C8F96E}">
      <dgm:prSet/>
      <dgm:spPr/>
      <dgm:t>
        <a:bodyPr/>
        <a:lstStyle/>
        <a:p>
          <a:r>
            <a:rPr lang="en-CA" dirty="0"/>
            <a:t>Stability of core services</a:t>
          </a:r>
          <a:endParaRPr lang="en-US" dirty="0"/>
        </a:p>
      </dgm:t>
    </dgm:pt>
    <dgm:pt modelId="{0B8DF6C3-F036-4D10-AEEF-68225692822E}" type="parTrans" cxnId="{A674A567-FB2F-430F-B3BF-0A15CF91675C}">
      <dgm:prSet/>
      <dgm:spPr/>
      <dgm:t>
        <a:bodyPr/>
        <a:lstStyle/>
        <a:p>
          <a:endParaRPr lang="en-US"/>
        </a:p>
      </dgm:t>
    </dgm:pt>
    <dgm:pt modelId="{88FD9CE1-E9E6-4FED-80C5-E4E528330FC4}" type="sibTrans" cxnId="{A674A567-FB2F-430F-B3BF-0A15CF91675C}">
      <dgm:prSet/>
      <dgm:spPr/>
      <dgm:t>
        <a:bodyPr/>
        <a:lstStyle/>
        <a:p>
          <a:endParaRPr lang="en-US"/>
        </a:p>
      </dgm:t>
    </dgm:pt>
    <dgm:pt modelId="{0D5DA4CC-329D-4D1F-A6D7-673D90F2157F}">
      <dgm:prSet/>
      <dgm:spPr/>
      <dgm:t>
        <a:bodyPr/>
        <a:lstStyle/>
        <a:p>
          <a:r>
            <a:rPr lang="en-CA"/>
            <a:t>Reduced closures</a:t>
          </a:r>
          <a:endParaRPr lang="en-US"/>
        </a:p>
      </dgm:t>
    </dgm:pt>
    <dgm:pt modelId="{1CECC277-5F72-4CF4-BCE0-DD56CB88D2E5}" type="parTrans" cxnId="{463896EB-F931-4B7B-B397-B57FC3F8FDC6}">
      <dgm:prSet/>
      <dgm:spPr/>
      <dgm:t>
        <a:bodyPr/>
        <a:lstStyle/>
        <a:p>
          <a:endParaRPr lang="en-US"/>
        </a:p>
      </dgm:t>
    </dgm:pt>
    <dgm:pt modelId="{26AE5DF5-EFA5-45FD-A058-704AC02994EB}" type="sibTrans" cxnId="{463896EB-F931-4B7B-B397-B57FC3F8FDC6}">
      <dgm:prSet/>
      <dgm:spPr/>
      <dgm:t>
        <a:bodyPr/>
        <a:lstStyle/>
        <a:p>
          <a:endParaRPr lang="en-US"/>
        </a:p>
      </dgm:t>
    </dgm:pt>
    <dgm:pt modelId="{116DC70E-DB4C-4899-BF7A-6BA25E350D16}">
      <dgm:prSet/>
      <dgm:spPr/>
      <dgm:t>
        <a:bodyPr/>
        <a:lstStyle/>
        <a:p>
          <a:r>
            <a:rPr lang="en-CA"/>
            <a:t>Decreased patient outflow</a:t>
          </a:r>
          <a:endParaRPr lang="en-US"/>
        </a:p>
      </dgm:t>
    </dgm:pt>
    <dgm:pt modelId="{682E007F-A012-4366-838C-251FBF810B76}" type="parTrans" cxnId="{2992FE06-F0EE-465A-A9CC-AD5AC34B6420}">
      <dgm:prSet/>
      <dgm:spPr/>
      <dgm:t>
        <a:bodyPr/>
        <a:lstStyle/>
        <a:p>
          <a:endParaRPr lang="en-US"/>
        </a:p>
      </dgm:t>
    </dgm:pt>
    <dgm:pt modelId="{AA761474-DF43-4278-A4CB-470D21081A8C}" type="sibTrans" cxnId="{2992FE06-F0EE-465A-A9CC-AD5AC34B6420}">
      <dgm:prSet/>
      <dgm:spPr/>
      <dgm:t>
        <a:bodyPr/>
        <a:lstStyle/>
        <a:p>
          <a:endParaRPr lang="en-US"/>
        </a:p>
      </dgm:t>
    </dgm:pt>
    <dgm:pt modelId="{003A11FC-CB8E-456F-A813-250BC7A502AE}" type="pres">
      <dgm:prSet presAssocID="{86980BA4-2888-45FE-837A-2CFAE1D2D522}" presName="root" presStyleCnt="0">
        <dgm:presLayoutVars>
          <dgm:dir/>
          <dgm:resizeHandles val="exact"/>
        </dgm:presLayoutVars>
      </dgm:prSet>
      <dgm:spPr/>
    </dgm:pt>
    <dgm:pt modelId="{A90FC286-C876-45AA-A09C-959E22AFCB4B}" type="pres">
      <dgm:prSet presAssocID="{9708B37F-F3BF-4938-955A-44B90B6BBC02}" presName="compNode" presStyleCnt="0"/>
      <dgm:spPr/>
    </dgm:pt>
    <dgm:pt modelId="{8F87AAE5-6B55-4F2D-837A-4DD49773089A}" type="pres">
      <dgm:prSet presAssocID="{9708B37F-F3BF-4938-955A-44B90B6BBC02}" presName="bgRect" presStyleLbl="bgShp" presStyleIdx="0" presStyleCnt="4"/>
      <dgm:spPr/>
    </dgm:pt>
    <dgm:pt modelId="{89128BF3-8613-4D18-9097-10F03CA42614}" type="pres">
      <dgm:prSet presAssocID="{9708B37F-F3BF-4938-955A-44B90B6BBC02}"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66B1E3A5-B452-4717-B6C3-1B9A4CFA0C9D}" type="pres">
      <dgm:prSet presAssocID="{9708B37F-F3BF-4938-955A-44B90B6BBC02}" presName="spaceRect" presStyleCnt="0"/>
      <dgm:spPr/>
    </dgm:pt>
    <dgm:pt modelId="{9D8366C0-62FD-4841-A092-CEA6764EEA32}" type="pres">
      <dgm:prSet presAssocID="{9708B37F-F3BF-4938-955A-44B90B6BBC02}" presName="parTx" presStyleLbl="revTx" presStyleIdx="0" presStyleCnt="8">
        <dgm:presLayoutVars>
          <dgm:chMax val="0"/>
          <dgm:chPref val="0"/>
        </dgm:presLayoutVars>
      </dgm:prSet>
      <dgm:spPr/>
    </dgm:pt>
    <dgm:pt modelId="{BE010162-8BB6-4BDC-B93D-EA7B27F9A71D}" type="pres">
      <dgm:prSet presAssocID="{9708B37F-F3BF-4938-955A-44B90B6BBC02}" presName="desTx" presStyleLbl="revTx" presStyleIdx="1" presStyleCnt="8">
        <dgm:presLayoutVars/>
      </dgm:prSet>
      <dgm:spPr/>
    </dgm:pt>
    <dgm:pt modelId="{22C5AAE1-9017-48BB-A339-B047256C8B6F}" type="pres">
      <dgm:prSet presAssocID="{6504635F-3C7C-41D0-B86F-1C05CF86C661}" presName="sibTrans" presStyleCnt="0"/>
      <dgm:spPr/>
    </dgm:pt>
    <dgm:pt modelId="{838EE1C9-8391-4F9B-AE16-53DD94001F18}" type="pres">
      <dgm:prSet presAssocID="{47D0433E-70A0-479D-925A-D0ACA0666C08}" presName="compNode" presStyleCnt="0"/>
      <dgm:spPr/>
    </dgm:pt>
    <dgm:pt modelId="{91038226-24D2-4A06-AD61-5014AFF44044}" type="pres">
      <dgm:prSet presAssocID="{47D0433E-70A0-479D-925A-D0ACA0666C08}" presName="bgRect" presStyleLbl="bgShp" presStyleIdx="1" presStyleCnt="4"/>
      <dgm:spPr/>
    </dgm:pt>
    <dgm:pt modelId="{2E8DFC9E-2771-48A8-8CAC-EC2FAB591408}" type="pres">
      <dgm:prSet presAssocID="{47D0433E-70A0-479D-925A-D0ACA0666C08}"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B7AE99E3-1E74-4897-80A2-262F79FEB130}" type="pres">
      <dgm:prSet presAssocID="{47D0433E-70A0-479D-925A-D0ACA0666C08}" presName="spaceRect" presStyleCnt="0"/>
      <dgm:spPr/>
    </dgm:pt>
    <dgm:pt modelId="{08BF909A-5BFC-4175-903E-DB21C44F5393}" type="pres">
      <dgm:prSet presAssocID="{47D0433E-70A0-479D-925A-D0ACA0666C08}" presName="parTx" presStyleLbl="revTx" presStyleIdx="2" presStyleCnt="8">
        <dgm:presLayoutVars>
          <dgm:chMax val="0"/>
          <dgm:chPref val="0"/>
        </dgm:presLayoutVars>
      </dgm:prSet>
      <dgm:spPr/>
    </dgm:pt>
    <dgm:pt modelId="{235B5E29-D3E9-4A2C-B5E8-8D1C5C6CEBF5}" type="pres">
      <dgm:prSet presAssocID="{47D0433E-70A0-479D-925A-D0ACA0666C08}" presName="desTx" presStyleLbl="revTx" presStyleIdx="3" presStyleCnt="8">
        <dgm:presLayoutVars/>
      </dgm:prSet>
      <dgm:spPr/>
    </dgm:pt>
    <dgm:pt modelId="{583DE8DA-E1A4-453E-B2B8-A9003E3B0987}" type="pres">
      <dgm:prSet presAssocID="{D1ED8462-1B40-49D4-89CE-76EB86D7EDB1}" presName="sibTrans" presStyleCnt="0"/>
      <dgm:spPr/>
    </dgm:pt>
    <dgm:pt modelId="{72301D24-A061-4EFB-9547-1A8D794E04CE}" type="pres">
      <dgm:prSet presAssocID="{AA7F629E-6F90-4265-85EB-7739342CD172}" presName="compNode" presStyleCnt="0"/>
      <dgm:spPr/>
    </dgm:pt>
    <dgm:pt modelId="{2C6EDCD8-A70A-4BD1-9147-0F2A20F8D817}" type="pres">
      <dgm:prSet presAssocID="{AA7F629E-6F90-4265-85EB-7739342CD172}" presName="bgRect" presStyleLbl="bgShp" presStyleIdx="2" presStyleCnt="4"/>
      <dgm:spPr/>
    </dgm:pt>
    <dgm:pt modelId="{48E98FF4-82F3-4673-A7BA-66D9DCEE4306}" type="pres">
      <dgm:prSet presAssocID="{AA7F629E-6F90-4265-85EB-7739342CD172}"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9846EFBE-946C-42E2-8B34-6F8568536918}" type="pres">
      <dgm:prSet presAssocID="{AA7F629E-6F90-4265-85EB-7739342CD172}" presName="spaceRect" presStyleCnt="0"/>
      <dgm:spPr/>
    </dgm:pt>
    <dgm:pt modelId="{CFB1BF22-5B15-42F9-BADE-458725FE9609}" type="pres">
      <dgm:prSet presAssocID="{AA7F629E-6F90-4265-85EB-7739342CD172}" presName="parTx" presStyleLbl="revTx" presStyleIdx="4" presStyleCnt="8">
        <dgm:presLayoutVars>
          <dgm:chMax val="0"/>
          <dgm:chPref val="0"/>
        </dgm:presLayoutVars>
      </dgm:prSet>
      <dgm:spPr/>
    </dgm:pt>
    <dgm:pt modelId="{25676DB7-5A62-4C92-A2FD-7A9FBC156CCF}" type="pres">
      <dgm:prSet presAssocID="{AA7F629E-6F90-4265-85EB-7739342CD172}" presName="desTx" presStyleLbl="revTx" presStyleIdx="5" presStyleCnt="8">
        <dgm:presLayoutVars/>
      </dgm:prSet>
      <dgm:spPr/>
    </dgm:pt>
    <dgm:pt modelId="{F178C4B5-DC17-40F5-8F12-BFC89625E3DC}" type="pres">
      <dgm:prSet presAssocID="{0D81F208-8E8F-41F0-BDC2-A42A88F0A805}" presName="sibTrans" presStyleCnt="0"/>
      <dgm:spPr/>
    </dgm:pt>
    <dgm:pt modelId="{2C69CB0F-FC38-4755-96DA-377709E0D38B}" type="pres">
      <dgm:prSet presAssocID="{0AF468F3-A8DB-40AC-B692-8D9083C8F96E}" presName="compNode" presStyleCnt="0"/>
      <dgm:spPr/>
    </dgm:pt>
    <dgm:pt modelId="{DD195418-1FE8-4384-8D7D-8ADA85502F13}" type="pres">
      <dgm:prSet presAssocID="{0AF468F3-A8DB-40AC-B692-8D9083C8F96E}" presName="bgRect" presStyleLbl="bgShp" presStyleIdx="3" presStyleCnt="4"/>
      <dgm:spPr/>
    </dgm:pt>
    <dgm:pt modelId="{C0B6E66F-AF56-4592-BA18-B40ECC107B39}" type="pres">
      <dgm:prSet presAssocID="{0AF468F3-A8DB-40AC-B692-8D9083C8F96E}"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Upward trend with solid fill"/>
        </a:ext>
      </dgm:extLst>
    </dgm:pt>
    <dgm:pt modelId="{03417130-06EB-4FA3-9CB4-F2A035A133A1}" type="pres">
      <dgm:prSet presAssocID="{0AF468F3-A8DB-40AC-B692-8D9083C8F96E}" presName="spaceRect" presStyleCnt="0"/>
      <dgm:spPr/>
    </dgm:pt>
    <dgm:pt modelId="{3C13EB60-C1E4-4452-99C3-5EDE3428D020}" type="pres">
      <dgm:prSet presAssocID="{0AF468F3-A8DB-40AC-B692-8D9083C8F96E}" presName="parTx" presStyleLbl="revTx" presStyleIdx="6" presStyleCnt="8">
        <dgm:presLayoutVars>
          <dgm:chMax val="0"/>
          <dgm:chPref val="0"/>
        </dgm:presLayoutVars>
      </dgm:prSet>
      <dgm:spPr/>
    </dgm:pt>
    <dgm:pt modelId="{2E960CEE-1CB4-415B-A946-17C4235DB56F}" type="pres">
      <dgm:prSet presAssocID="{0AF468F3-A8DB-40AC-B692-8D9083C8F96E}" presName="desTx" presStyleLbl="revTx" presStyleIdx="7" presStyleCnt="8">
        <dgm:presLayoutVars/>
      </dgm:prSet>
      <dgm:spPr/>
    </dgm:pt>
  </dgm:ptLst>
  <dgm:cxnLst>
    <dgm:cxn modelId="{2992FE06-F0EE-465A-A9CC-AD5AC34B6420}" srcId="{0AF468F3-A8DB-40AC-B692-8D9083C8F96E}" destId="{116DC70E-DB4C-4899-BF7A-6BA25E350D16}" srcOrd="1" destOrd="0" parTransId="{682E007F-A012-4366-838C-251FBF810B76}" sibTransId="{AA761474-DF43-4278-A4CB-470D21081A8C}"/>
    <dgm:cxn modelId="{50F8D507-2D6A-40B4-8CFC-EEBE153193E2}" type="presOf" srcId="{AA7F629E-6F90-4265-85EB-7739342CD172}" destId="{CFB1BF22-5B15-42F9-BADE-458725FE9609}" srcOrd="0" destOrd="0" presId="urn:microsoft.com/office/officeart/2018/2/layout/IconVerticalSolidList"/>
    <dgm:cxn modelId="{24ACA012-80DC-45A5-9850-EB2B3DEF0DA9}" type="presOf" srcId="{116DC70E-DB4C-4899-BF7A-6BA25E350D16}" destId="{2E960CEE-1CB4-415B-A946-17C4235DB56F}" srcOrd="0" destOrd="1" presId="urn:microsoft.com/office/officeart/2018/2/layout/IconVerticalSolidList"/>
    <dgm:cxn modelId="{3D0CC220-AE2C-4A1F-AB43-42D2A0896E36}" type="presOf" srcId="{3728B536-FCF6-48EA-AA5B-BC80B5E5A93B}" destId="{BE010162-8BB6-4BDC-B93D-EA7B27F9A71D}" srcOrd="0" destOrd="0" presId="urn:microsoft.com/office/officeart/2018/2/layout/IconVerticalSolidList"/>
    <dgm:cxn modelId="{D6EF2427-80EE-446C-A7E7-98B5108B97F5}" type="presOf" srcId="{9708B37F-F3BF-4938-955A-44B90B6BBC02}" destId="{9D8366C0-62FD-4841-A092-CEA6764EEA32}" srcOrd="0" destOrd="0" presId="urn:microsoft.com/office/officeart/2018/2/layout/IconVerticalSolidList"/>
    <dgm:cxn modelId="{BB57EE29-502D-4298-BBED-FF412B2CA9D7}" type="presOf" srcId="{1AD32B89-F5DB-4C6F-A3CD-B5C01AA61568}" destId="{235B5E29-D3E9-4A2C-B5E8-8D1C5C6CEBF5}" srcOrd="0" destOrd="1" presId="urn:microsoft.com/office/officeart/2018/2/layout/IconVerticalSolidList"/>
    <dgm:cxn modelId="{C8D72F2B-18F5-4401-B382-9835BCFD6D93}" type="presOf" srcId="{0D5DA4CC-329D-4D1F-A6D7-673D90F2157F}" destId="{2E960CEE-1CB4-415B-A946-17C4235DB56F}" srcOrd="0" destOrd="0" presId="urn:microsoft.com/office/officeart/2018/2/layout/IconVerticalSolidList"/>
    <dgm:cxn modelId="{F17BE55B-E6E1-4856-9B48-0F6096B64AD8}" type="presOf" srcId="{0AF468F3-A8DB-40AC-B692-8D9083C8F96E}" destId="{3C13EB60-C1E4-4452-99C3-5EDE3428D020}" srcOrd="0" destOrd="0" presId="urn:microsoft.com/office/officeart/2018/2/layout/IconVerticalSolidList"/>
    <dgm:cxn modelId="{5BD79460-1490-4A25-A615-CF7C984CC19A}" srcId="{AA7F629E-6F90-4265-85EB-7739342CD172}" destId="{148DB611-344E-4008-B8F4-DEBC25CAAC52}" srcOrd="0" destOrd="0" parTransId="{651B8936-C89E-4D81-962D-6F850077E257}" sibTransId="{FF362782-86D4-41F9-B0B6-F51234BF37C0}"/>
    <dgm:cxn modelId="{26598067-6909-41D7-BFEF-0A699DEB2BD8}" srcId="{9708B37F-F3BF-4938-955A-44B90B6BBC02}" destId="{1BD2B0C6-0AA1-4679-983E-8460A74EEF27}" srcOrd="1" destOrd="0" parTransId="{EEB0BCEB-2274-40D6-A61B-4A7C7186C4D3}" sibTransId="{38277D8E-6910-4D59-9F16-385EE0C001C4}"/>
    <dgm:cxn modelId="{A674A567-FB2F-430F-B3BF-0A15CF91675C}" srcId="{86980BA4-2888-45FE-837A-2CFAE1D2D522}" destId="{0AF468F3-A8DB-40AC-B692-8D9083C8F96E}" srcOrd="3" destOrd="0" parTransId="{0B8DF6C3-F036-4D10-AEEF-68225692822E}" sibTransId="{88FD9CE1-E9E6-4FED-80C5-E4E528330FC4}"/>
    <dgm:cxn modelId="{61A1A649-1C69-485B-9820-75B17A3093CC}" type="presOf" srcId="{148DB611-344E-4008-B8F4-DEBC25CAAC52}" destId="{25676DB7-5A62-4C92-A2FD-7A9FBC156CCF}" srcOrd="0" destOrd="0" presId="urn:microsoft.com/office/officeart/2018/2/layout/IconVerticalSolidList"/>
    <dgm:cxn modelId="{BB18E66A-7BC2-4C7C-A46F-D8D9B8B13DF5}" srcId="{47D0433E-70A0-479D-925A-D0ACA0666C08}" destId="{B21CB7A0-B5D7-4D1E-9C05-5D26AADA448D}" srcOrd="0" destOrd="0" parTransId="{D18036D0-8EE5-4B5D-A0C1-911BE956D796}" sibTransId="{902101B0-3486-4B49-8609-F5589DF0DAB9}"/>
    <dgm:cxn modelId="{2953264E-54E8-42CA-9525-F24DF8116BDE}" srcId="{86980BA4-2888-45FE-837A-2CFAE1D2D522}" destId="{47D0433E-70A0-479D-925A-D0ACA0666C08}" srcOrd="1" destOrd="0" parTransId="{69CC18FD-331E-4DAA-822F-E9E15A113696}" sibTransId="{D1ED8462-1B40-49D4-89CE-76EB86D7EDB1}"/>
    <dgm:cxn modelId="{D5567D75-1AFD-4275-8424-127DAA764E9B}" type="presOf" srcId="{1BD2B0C6-0AA1-4679-983E-8460A74EEF27}" destId="{BE010162-8BB6-4BDC-B93D-EA7B27F9A71D}" srcOrd="0" destOrd="1" presId="urn:microsoft.com/office/officeart/2018/2/layout/IconVerticalSolidList"/>
    <dgm:cxn modelId="{3EF15F5A-7D7B-4746-B78B-FAE5E0FF995B}" srcId="{86980BA4-2888-45FE-837A-2CFAE1D2D522}" destId="{9708B37F-F3BF-4938-955A-44B90B6BBC02}" srcOrd="0" destOrd="0" parTransId="{4996DE8A-AB9A-4C35-A91F-9FA23211CD24}" sibTransId="{6504635F-3C7C-41D0-B86F-1C05CF86C661}"/>
    <dgm:cxn modelId="{EDC48684-5854-450D-8FF5-74BD112ACC23}" srcId="{47D0433E-70A0-479D-925A-D0ACA0666C08}" destId="{1AD32B89-F5DB-4C6F-A3CD-B5C01AA61568}" srcOrd="1" destOrd="0" parTransId="{F4927AB7-72BF-4172-95A8-C87434B7FB6C}" sibTransId="{7D72DD73-C9E9-41FB-8862-E2F61EE26CA8}"/>
    <dgm:cxn modelId="{675A689F-D3DC-443D-B997-479E888CDB5B}" type="presOf" srcId="{B21CB7A0-B5D7-4D1E-9C05-5D26AADA448D}" destId="{235B5E29-D3E9-4A2C-B5E8-8D1C5C6CEBF5}" srcOrd="0" destOrd="0" presId="urn:microsoft.com/office/officeart/2018/2/layout/IconVerticalSolidList"/>
    <dgm:cxn modelId="{B955A9B1-49C0-44A3-8454-B77DDE6EDE62}" srcId="{9708B37F-F3BF-4938-955A-44B90B6BBC02}" destId="{3728B536-FCF6-48EA-AA5B-BC80B5E5A93B}" srcOrd="0" destOrd="0" parTransId="{8EED2306-0488-4A44-9526-1808CB0863F2}" sibTransId="{F4E7A3C1-CCE6-4C7A-ADBB-EF2E38F52C3D}"/>
    <dgm:cxn modelId="{A81C69D2-9474-4506-8BB0-8A8F3E46F2F6}" type="presOf" srcId="{47D0433E-70A0-479D-925A-D0ACA0666C08}" destId="{08BF909A-5BFC-4175-903E-DB21C44F5393}" srcOrd="0" destOrd="0" presId="urn:microsoft.com/office/officeart/2018/2/layout/IconVerticalSolidList"/>
    <dgm:cxn modelId="{49C67ED2-B3C5-47F5-A42A-1E2324D68F42}" srcId="{AA7F629E-6F90-4265-85EB-7739342CD172}" destId="{7272DC46-0D00-4E17-8C96-3073263A0BD6}" srcOrd="1" destOrd="0" parTransId="{C3417A68-642C-446C-A710-5D238FDEFF1A}" sibTransId="{821D95FA-1471-4495-9FE8-B7F72EDDF342}"/>
    <dgm:cxn modelId="{A1BE76DE-EB24-468A-A877-67B0CBC19057}" type="presOf" srcId="{7272DC46-0D00-4E17-8C96-3073263A0BD6}" destId="{25676DB7-5A62-4C92-A2FD-7A9FBC156CCF}" srcOrd="0" destOrd="1" presId="urn:microsoft.com/office/officeart/2018/2/layout/IconVerticalSolidList"/>
    <dgm:cxn modelId="{463896EB-F931-4B7B-B397-B57FC3F8FDC6}" srcId="{0AF468F3-A8DB-40AC-B692-8D9083C8F96E}" destId="{0D5DA4CC-329D-4D1F-A6D7-673D90F2157F}" srcOrd="0" destOrd="0" parTransId="{1CECC277-5F72-4CF4-BCE0-DD56CB88D2E5}" sibTransId="{26AE5DF5-EFA5-45FD-A058-704AC02994EB}"/>
    <dgm:cxn modelId="{F6D3ABEB-724C-4EF3-8878-2B2698DE651E}" type="presOf" srcId="{86980BA4-2888-45FE-837A-2CFAE1D2D522}" destId="{003A11FC-CB8E-456F-A813-250BC7A502AE}" srcOrd="0" destOrd="0" presId="urn:microsoft.com/office/officeart/2018/2/layout/IconVerticalSolidList"/>
    <dgm:cxn modelId="{682C15FE-B2F6-4359-9D7E-571D922D9C1E}" srcId="{86980BA4-2888-45FE-837A-2CFAE1D2D522}" destId="{AA7F629E-6F90-4265-85EB-7739342CD172}" srcOrd="2" destOrd="0" parTransId="{FBF69D25-1FF0-4D79-9957-9F0234942695}" sibTransId="{0D81F208-8E8F-41F0-BDC2-A42A88F0A805}"/>
    <dgm:cxn modelId="{8AA8A292-3745-4C43-83E7-719286C5D776}" type="presParOf" srcId="{003A11FC-CB8E-456F-A813-250BC7A502AE}" destId="{A90FC286-C876-45AA-A09C-959E22AFCB4B}" srcOrd="0" destOrd="0" presId="urn:microsoft.com/office/officeart/2018/2/layout/IconVerticalSolidList"/>
    <dgm:cxn modelId="{FAA329B0-3F9D-4F47-B5FC-90ECCA33428B}" type="presParOf" srcId="{A90FC286-C876-45AA-A09C-959E22AFCB4B}" destId="{8F87AAE5-6B55-4F2D-837A-4DD49773089A}" srcOrd="0" destOrd="0" presId="urn:microsoft.com/office/officeart/2018/2/layout/IconVerticalSolidList"/>
    <dgm:cxn modelId="{759120E8-718B-410A-9F25-ABB0B504BBC5}" type="presParOf" srcId="{A90FC286-C876-45AA-A09C-959E22AFCB4B}" destId="{89128BF3-8613-4D18-9097-10F03CA42614}" srcOrd="1" destOrd="0" presId="urn:microsoft.com/office/officeart/2018/2/layout/IconVerticalSolidList"/>
    <dgm:cxn modelId="{57EC6F8B-5AEB-4180-B3E5-2093B8F9883C}" type="presParOf" srcId="{A90FC286-C876-45AA-A09C-959E22AFCB4B}" destId="{66B1E3A5-B452-4717-B6C3-1B9A4CFA0C9D}" srcOrd="2" destOrd="0" presId="urn:microsoft.com/office/officeart/2018/2/layout/IconVerticalSolidList"/>
    <dgm:cxn modelId="{FDD59E6D-2C9F-4B8B-872C-4D8C30B5240D}" type="presParOf" srcId="{A90FC286-C876-45AA-A09C-959E22AFCB4B}" destId="{9D8366C0-62FD-4841-A092-CEA6764EEA32}" srcOrd="3" destOrd="0" presId="urn:microsoft.com/office/officeart/2018/2/layout/IconVerticalSolidList"/>
    <dgm:cxn modelId="{90C14BF2-63C4-4310-AAEA-593DA00678D6}" type="presParOf" srcId="{A90FC286-C876-45AA-A09C-959E22AFCB4B}" destId="{BE010162-8BB6-4BDC-B93D-EA7B27F9A71D}" srcOrd="4" destOrd="0" presId="urn:microsoft.com/office/officeart/2018/2/layout/IconVerticalSolidList"/>
    <dgm:cxn modelId="{B141905E-18C5-430E-9499-CC94F58B7FF0}" type="presParOf" srcId="{003A11FC-CB8E-456F-A813-250BC7A502AE}" destId="{22C5AAE1-9017-48BB-A339-B047256C8B6F}" srcOrd="1" destOrd="0" presId="urn:microsoft.com/office/officeart/2018/2/layout/IconVerticalSolidList"/>
    <dgm:cxn modelId="{ABFEF2E0-C86D-4EEC-BB60-8B07B6119AF2}" type="presParOf" srcId="{003A11FC-CB8E-456F-A813-250BC7A502AE}" destId="{838EE1C9-8391-4F9B-AE16-53DD94001F18}" srcOrd="2" destOrd="0" presId="urn:microsoft.com/office/officeart/2018/2/layout/IconVerticalSolidList"/>
    <dgm:cxn modelId="{FC8E786F-5199-4505-A039-9850EC0B1331}" type="presParOf" srcId="{838EE1C9-8391-4F9B-AE16-53DD94001F18}" destId="{91038226-24D2-4A06-AD61-5014AFF44044}" srcOrd="0" destOrd="0" presId="urn:microsoft.com/office/officeart/2018/2/layout/IconVerticalSolidList"/>
    <dgm:cxn modelId="{9FC868C2-FD88-45E0-A4DD-69DFCEEAA7F0}" type="presParOf" srcId="{838EE1C9-8391-4F9B-AE16-53DD94001F18}" destId="{2E8DFC9E-2771-48A8-8CAC-EC2FAB591408}" srcOrd="1" destOrd="0" presId="urn:microsoft.com/office/officeart/2018/2/layout/IconVerticalSolidList"/>
    <dgm:cxn modelId="{BDF1F911-2D11-4A2A-906A-3A71924604A5}" type="presParOf" srcId="{838EE1C9-8391-4F9B-AE16-53DD94001F18}" destId="{B7AE99E3-1E74-4897-80A2-262F79FEB130}" srcOrd="2" destOrd="0" presId="urn:microsoft.com/office/officeart/2018/2/layout/IconVerticalSolidList"/>
    <dgm:cxn modelId="{3DF99888-1569-4C57-A3FE-5E4C500755F2}" type="presParOf" srcId="{838EE1C9-8391-4F9B-AE16-53DD94001F18}" destId="{08BF909A-5BFC-4175-903E-DB21C44F5393}" srcOrd="3" destOrd="0" presId="urn:microsoft.com/office/officeart/2018/2/layout/IconVerticalSolidList"/>
    <dgm:cxn modelId="{21393349-46BE-4B72-B4C4-B618F5A953E0}" type="presParOf" srcId="{838EE1C9-8391-4F9B-AE16-53DD94001F18}" destId="{235B5E29-D3E9-4A2C-B5E8-8D1C5C6CEBF5}" srcOrd="4" destOrd="0" presId="urn:microsoft.com/office/officeart/2018/2/layout/IconVerticalSolidList"/>
    <dgm:cxn modelId="{0ECF58A9-8B2E-4A10-AE73-9A98A9D8FFE4}" type="presParOf" srcId="{003A11FC-CB8E-456F-A813-250BC7A502AE}" destId="{583DE8DA-E1A4-453E-B2B8-A9003E3B0987}" srcOrd="3" destOrd="0" presId="urn:microsoft.com/office/officeart/2018/2/layout/IconVerticalSolidList"/>
    <dgm:cxn modelId="{3968687B-97E8-478A-916B-0D3CF944EB08}" type="presParOf" srcId="{003A11FC-CB8E-456F-A813-250BC7A502AE}" destId="{72301D24-A061-4EFB-9547-1A8D794E04CE}" srcOrd="4" destOrd="0" presId="urn:microsoft.com/office/officeart/2018/2/layout/IconVerticalSolidList"/>
    <dgm:cxn modelId="{47D8CA0A-0BD1-4C46-9A68-2C921F1B9F7C}" type="presParOf" srcId="{72301D24-A061-4EFB-9547-1A8D794E04CE}" destId="{2C6EDCD8-A70A-4BD1-9147-0F2A20F8D817}" srcOrd="0" destOrd="0" presId="urn:microsoft.com/office/officeart/2018/2/layout/IconVerticalSolidList"/>
    <dgm:cxn modelId="{8786E044-4EB6-40EE-ACE4-FF74A61FEB03}" type="presParOf" srcId="{72301D24-A061-4EFB-9547-1A8D794E04CE}" destId="{48E98FF4-82F3-4673-A7BA-66D9DCEE4306}" srcOrd="1" destOrd="0" presId="urn:microsoft.com/office/officeart/2018/2/layout/IconVerticalSolidList"/>
    <dgm:cxn modelId="{1CFF33E9-173A-401E-856E-8A76B8DC1E4E}" type="presParOf" srcId="{72301D24-A061-4EFB-9547-1A8D794E04CE}" destId="{9846EFBE-946C-42E2-8B34-6F8568536918}" srcOrd="2" destOrd="0" presId="urn:microsoft.com/office/officeart/2018/2/layout/IconVerticalSolidList"/>
    <dgm:cxn modelId="{3085E4C9-AE1B-4CCB-A82E-A43A6141D222}" type="presParOf" srcId="{72301D24-A061-4EFB-9547-1A8D794E04CE}" destId="{CFB1BF22-5B15-42F9-BADE-458725FE9609}" srcOrd="3" destOrd="0" presId="urn:microsoft.com/office/officeart/2018/2/layout/IconVerticalSolidList"/>
    <dgm:cxn modelId="{93BD09C1-2459-4E45-8CBF-41ECCEA4CA75}" type="presParOf" srcId="{72301D24-A061-4EFB-9547-1A8D794E04CE}" destId="{25676DB7-5A62-4C92-A2FD-7A9FBC156CCF}" srcOrd="4" destOrd="0" presId="urn:microsoft.com/office/officeart/2018/2/layout/IconVerticalSolidList"/>
    <dgm:cxn modelId="{554E7EED-6E77-4FA9-9037-80EA14DB79A6}" type="presParOf" srcId="{003A11FC-CB8E-456F-A813-250BC7A502AE}" destId="{F178C4B5-DC17-40F5-8F12-BFC89625E3DC}" srcOrd="5" destOrd="0" presId="urn:microsoft.com/office/officeart/2018/2/layout/IconVerticalSolidList"/>
    <dgm:cxn modelId="{726B3651-491D-4D0B-BD32-44F053DA0265}" type="presParOf" srcId="{003A11FC-CB8E-456F-A813-250BC7A502AE}" destId="{2C69CB0F-FC38-4755-96DA-377709E0D38B}" srcOrd="6" destOrd="0" presId="urn:microsoft.com/office/officeart/2018/2/layout/IconVerticalSolidList"/>
    <dgm:cxn modelId="{484AFF13-30F5-4CC5-97B4-6EE978AC5F98}" type="presParOf" srcId="{2C69CB0F-FC38-4755-96DA-377709E0D38B}" destId="{DD195418-1FE8-4384-8D7D-8ADA85502F13}" srcOrd="0" destOrd="0" presId="urn:microsoft.com/office/officeart/2018/2/layout/IconVerticalSolidList"/>
    <dgm:cxn modelId="{F9CA4998-317C-4C29-B375-7F5EDAEA3F94}" type="presParOf" srcId="{2C69CB0F-FC38-4755-96DA-377709E0D38B}" destId="{C0B6E66F-AF56-4592-BA18-B40ECC107B39}" srcOrd="1" destOrd="0" presId="urn:microsoft.com/office/officeart/2018/2/layout/IconVerticalSolidList"/>
    <dgm:cxn modelId="{23CC5094-6778-4C7F-971F-9D4C63C8187B}" type="presParOf" srcId="{2C69CB0F-FC38-4755-96DA-377709E0D38B}" destId="{03417130-06EB-4FA3-9CB4-F2A035A133A1}" srcOrd="2" destOrd="0" presId="urn:microsoft.com/office/officeart/2018/2/layout/IconVerticalSolidList"/>
    <dgm:cxn modelId="{5CD405CF-1A14-46BC-A741-54C067DD1612}" type="presParOf" srcId="{2C69CB0F-FC38-4755-96DA-377709E0D38B}" destId="{3C13EB60-C1E4-4452-99C3-5EDE3428D020}" srcOrd="3" destOrd="0" presId="urn:microsoft.com/office/officeart/2018/2/layout/IconVerticalSolidList"/>
    <dgm:cxn modelId="{70D72594-982A-4E73-89A5-5C2B8D864D55}" type="presParOf" srcId="{2C69CB0F-FC38-4755-96DA-377709E0D38B}" destId="{2E960CEE-1CB4-415B-A946-17C4235DB56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6271F-56DB-4C5E-958A-C90DF49077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6044E0-E1BD-4918-8DA1-7FEC2C0C1F6D}">
      <dgm:prSet phldrT="[Text]"/>
      <dgm:spPr/>
      <dgm:t>
        <a:bodyPr/>
        <a:lstStyle/>
        <a:p>
          <a:r>
            <a:rPr lang="en-CA" dirty="0"/>
            <a:t>Local Data</a:t>
          </a:r>
        </a:p>
      </dgm:t>
    </dgm:pt>
    <dgm:pt modelId="{677FBD3E-F777-4788-A07C-B455A7146F1C}" type="parTrans" cxnId="{34F43019-59DE-4762-913A-724C28DE7C6E}">
      <dgm:prSet/>
      <dgm:spPr/>
      <dgm:t>
        <a:bodyPr/>
        <a:lstStyle/>
        <a:p>
          <a:endParaRPr lang="en-CA"/>
        </a:p>
      </dgm:t>
    </dgm:pt>
    <dgm:pt modelId="{2D0698C3-DB7C-4D3B-8AB8-CC43134A9B5B}" type="sibTrans" cxnId="{34F43019-59DE-4762-913A-724C28DE7C6E}">
      <dgm:prSet/>
      <dgm:spPr/>
      <dgm:t>
        <a:bodyPr/>
        <a:lstStyle/>
        <a:p>
          <a:endParaRPr lang="en-CA"/>
        </a:p>
      </dgm:t>
    </dgm:pt>
    <dgm:pt modelId="{E67F55EC-494F-450E-8AE5-E9CD1B64ABE8}">
      <dgm:prSet phldrT="[Text]"/>
      <dgm:spPr/>
      <dgm:t>
        <a:bodyPr/>
        <a:lstStyle/>
        <a:p>
          <a:r>
            <a:rPr lang="en-CA" dirty="0"/>
            <a:t>Team Education</a:t>
          </a:r>
        </a:p>
      </dgm:t>
    </dgm:pt>
    <dgm:pt modelId="{8FB2256A-1C55-4C6C-A2F2-3FD4F1F1D779}" type="parTrans" cxnId="{37FFF041-68E6-41BE-99B4-F7C93452F613}">
      <dgm:prSet/>
      <dgm:spPr/>
      <dgm:t>
        <a:bodyPr/>
        <a:lstStyle/>
        <a:p>
          <a:endParaRPr lang="en-CA"/>
        </a:p>
      </dgm:t>
    </dgm:pt>
    <dgm:pt modelId="{95D28B86-A91E-4060-A91A-C4464158A352}" type="sibTrans" cxnId="{37FFF041-68E6-41BE-99B4-F7C93452F613}">
      <dgm:prSet/>
      <dgm:spPr/>
      <dgm:t>
        <a:bodyPr/>
        <a:lstStyle/>
        <a:p>
          <a:endParaRPr lang="en-CA"/>
        </a:p>
      </dgm:t>
    </dgm:pt>
    <dgm:pt modelId="{9E4C16C5-58F2-49DF-8043-634B3EAE794F}" type="pres">
      <dgm:prSet presAssocID="{8036271F-56DB-4C5E-958A-C90DF4907748}" presName="diagram" presStyleCnt="0">
        <dgm:presLayoutVars>
          <dgm:dir/>
          <dgm:resizeHandles val="exact"/>
        </dgm:presLayoutVars>
      </dgm:prSet>
      <dgm:spPr/>
    </dgm:pt>
    <dgm:pt modelId="{B7014796-ACD7-4FE8-B3E1-81C7AED9E05B}" type="pres">
      <dgm:prSet presAssocID="{E67F55EC-494F-450E-8AE5-E9CD1B64ABE8}" presName="node" presStyleLbl="node1" presStyleIdx="0" presStyleCnt="2">
        <dgm:presLayoutVars>
          <dgm:bulletEnabled val="1"/>
        </dgm:presLayoutVars>
      </dgm:prSet>
      <dgm:spPr/>
    </dgm:pt>
    <dgm:pt modelId="{5DE99BFE-3545-4AAF-8B2B-970B20210C5E}" type="pres">
      <dgm:prSet presAssocID="{95D28B86-A91E-4060-A91A-C4464158A352}" presName="sibTrans" presStyleCnt="0"/>
      <dgm:spPr/>
    </dgm:pt>
    <dgm:pt modelId="{1B7EABF0-1BCD-4584-AB37-0E7998E29E07}" type="pres">
      <dgm:prSet presAssocID="{956044E0-E1BD-4918-8DA1-7FEC2C0C1F6D}" presName="node" presStyleLbl="node1" presStyleIdx="1" presStyleCnt="2">
        <dgm:presLayoutVars>
          <dgm:bulletEnabled val="1"/>
        </dgm:presLayoutVars>
      </dgm:prSet>
      <dgm:spPr/>
    </dgm:pt>
  </dgm:ptLst>
  <dgm:cxnLst>
    <dgm:cxn modelId="{95CE4C01-FE37-4222-A318-4F03B646797B}" type="presOf" srcId="{956044E0-E1BD-4918-8DA1-7FEC2C0C1F6D}" destId="{1B7EABF0-1BCD-4584-AB37-0E7998E29E07}" srcOrd="0" destOrd="0" presId="urn:microsoft.com/office/officeart/2005/8/layout/default"/>
    <dgm:cxn modelId="{34F43019-59DE-4762-913A-724C28DE7C6E}" srcId="{8036271F-56DB-4C5E-958A-C90DF4907748}" destId="{956044E0-E1BD-4918-8DA1-7FEC2C0C1F6D}" srcOrd="1" destOrd="0" parTransId="{677FBD3E-F777-4788-A07C-B455A7146F1C}" sibTransId="{2D0698C3-DB7C-4D3B-8AB8-CC43134A9B5B}"/>
    <dgm:cxn modelId="{37FFF041-68E6-41BE-99B4-F7C93452F613}" srcId="{8036271F-56DB-4C5E-958A-C90DF4907748}" destId="{E67F55EC-494F-450E-8AE5-E9CD1B64ABE8}" srcOrd="0" destOrd="0" parTransId="{8FB2256A-1C55-4C6C-A2F2-3FD4F1F1D779}" sibTransId="{95D28B86-A91E-4060-A91A-C4464158A352}"/>
    <dgm:cxn modelId="{9C000596-4157-4F5A-8DE6-71B52A473054}" type="presOf" srcId="{E67F55EC-494F-450E-8AE5-E9CD1B64ABE8}" destId="{B7014796-ACD7-4FE8-B3E1-81C7AED9E05B}" srcOrd="0" destOrd="0" presId="urn:microsoft.com/office/officeart/2005/8/layout/default"/>
    <dgm:cxn modelId="{8442C699-380E-4EDC-A28D-208CFEC1097A}" type="presOf" srcId="{8036271F-56DB-4C5E-958A-C90DF4907748}" destId="{9E4C16C5-58F2-49DF-8043-634B3EAE794F}" srcOrd="0" destOrd="0" presId="urn:microsoft.com/office/officeart/2005/8/layout/default"/>
    <dgm:cxn modelId="{3E0A8959-2500-438E-B5AD-9DB03DFA4042}" type="presParOf" srcId="{9E4C16C5-58F2-49DF-8043-634B3EAE794F}" destId="{B7014796-ACD7-4FE8-B3E1-81C7AED9E05B}" srcOrd="0" destOrd="0" presId="urn:microsoft.com/office/officeart/2005/8/layout/default"/>
    <dgm:cxn modelId="{ED3B813B-BCA8-4535-AE85-AB8DA6FF113F}" type="presParOf" srcId="{9E4C16C5-58F2-49DF-8043-634B3EAE794F}" destId="{5DE99BFE-3545-4AAF-8B2B-970B20210C5E}" srcOrd="1" destOrd="0" presId="urn:microsoft.com/office/officeart/2005/8/layout/default"/>
    <dgm:cxn modelId="{880D1C37-EEE9-416B-893C-C5845AA1E3C1}" type="presParOf" srcId="{9E4C16C5-58F2-49DF-8043-634B3EAE794F}" destId="{1B7EABF0-1BCD-4584-AB37-0E7998E29E0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3F376-1E72-4296-B148-802FA08620A4}"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CA"/>
        </a:p>
      </dgm:t>
    </dgm:pt>
    <dgm:pt modelId="{73E0EAF0-3283-475A-9AA3-35B215D7FE1F}">
      <dgm:prSet/>
      <dgm:spPr/>
      <dgm:t>
        <a:bodyPr/>
        <a:lstStyle/>
        <a:p>
          <a:r>
            <a:rPr lang="en-CA" dirty="0"/>
            <a:t>Patient Reported Outcomes &amp; Experiences</a:t>
          </a:r>
        </a:p>
      </dgm:t>
    </dgm:pt>
    <dgm:pt modelId="{537B2779-F8EF-414B-A7B3-6C7A96FF6180}" type="parTrans" cxnId="{0D3E1CB7-1492-441D-96BD-2EAF2B8EB716}">
      <dgm:prSet/>
      <dgm:spPr/>
      <dgm:t>
        <a:bodyPr/>
        <a:lstStyle/>
        <a:p>
          <a:endParaRPr lang="en-CA"/>
        </a:p>
      </dgm:t>
    </dgm:pt>
    <dgm:pt modelId="{C673DFFA-AB97-4D7B-A2B1-FDD132062E47}" type="sibTrans" cxnId="{0D3E1CB7-1492-441D-96BD-2EAF2B8EB716}">
      <dgm:prSet/>
      <dgm:spPr/>
      <dgm:t>
        <a:bodyPr/>
        <a:lstStyle/>
        <a:p>
          <a:endParaRPr lang="en-CA"/>
        </a:p>
      </dgm:t>
    </dgm:pt>
    <dgm:pt modelId="{083D9DF8-CB26-4593-B317-CF64CE67A2F2}">
      <dgm:prSet/>
      <dgm:spPr/>
      <dgm:t>
        <a:bodyPr/>
        <a:lstStyle/>
        <a:p>
          <a:r>
            <a:rPr lang="en-CA" dirty="0"/>
            <a:t>2200 responses</a:t>
          </a:r>
        </a:p>
      </dgm:t>
    </dgm:pt>
    <dgm:pt modelId="{C5AC8B7A-3365-4F08-9793-95956BB78A6C}" type="parTrans" cxnId="{E01B4EDB-8FEC-488C-B9B5-A555105B18F7}">
      <dgm:prSet/>
      <dgm:spPr/>
      <dgm:t>
        <a:bodyPr/>
        <a:lstStyle/>
        <a:p>
          <a:endParaRPr lang="en-CA"/>
        </a:p>
      </dgm:t>
    </dgm:pt>
    <dgm:pt modelId="{EF429A5F-C335-47EE-A07A-C4B4D6611A7B}" type="sibTrans" cxnId="{E01B4EDB-8FEC-488C-B9B5-A555105B18F7}">
      <dgm:prSet/>
      <dgm:spPr/>
      <dgm:t>
        <a:bodyPr/>
        <a:lstStyle/>
        <a:p>
          <a:endParaRPr lang="en-CA"/>
        </a:p>
      </dgm:t>
    </dgm:pt>
    <dgm:pt modelId="{D99C8237-AD5C-4A01-9AB9-126C07229DA3}">
      <dgm:prSet/>
      <dgm:spPr/>
      <dgm:t>
        <a:bodyPr/>
        <a:lstStyle/>
        <a:p>
          <a:r>
            <a:rPr lang="en-CA" dirty="0"/>
            <a:t>Procedure Checklist </a:t>
          </a:r>
        </a:p>
      </dgm:t>
    </dgm:pt>
    <dgm:pt modelId="{7CC55BE1-CAE6-44A7-A5BD-06E8595804C0}" type="parTrans" cxnId="{3E03C532-BCE7-42B4-9358-57922103B39A}">
      <dgm:prSet/>
      <dgm:spPr/>
      <dgm:t>
        <a:bodyPr/>
        <a:lstStyle/>
        <a:p>
          <a:endParaRPr lang="en-CA"/>
        </a:p>
      </dgm:t>
    </dgm:pt>
    <dgm:pt modelId="{B23A7DCD-CDAE-4582-8298-01E73541B89E}" type="sibTrans" cxnId="{3E03C532-BCE7-42B4-9358-57922103B39A}">
      <dgm:prSet/>
      <dgm:spPr/>
      <dgm:t>
        <a:bodyPr/>
        <a:lstStyle/>
        <a:p>
          <a:endParaRPr lang="en-CA"/>
        </a:p>
      </dgm:t>
    </dgm:pt>
    <dgm:pt modelId="{89820B70-3CC9-476A-9C54-AEA193B23E5D}">
      <dgm:prSet/>
      <dgm:spPr/>
      <dgm:t>
        <a:bodyPr/>
        <a:lstStyle/>
        <a:p>
          <a:r>
            <a:rPr lang="en-CA" dirty="0"/>
            <a:t>1500 procedures</a:t>
          </a:r>
        </a:p>
      </dgm:t>
    </dgm:pt>
    <dgm:pt modelId="{59D2BFE4-AFB3-45D6-8490-37AEDCEF7D01}" type="parTrans" cxnId="{D7EDAA6D-3309-42CC-AB2A-5BABDE19DBF9}">
      <dgm:prSet/>
      <dgm:spPr/>
      <dgm:t>
        <a:bodyPr/>
        <a:lstStyle/>
        <a:p>
          <a:endParaRPr lang="en-CA"/>
        </a:p>
      </dgm:t>
    </dgm:pt>
    <dgm:pt modelId="{DF9DDEE5-77DA-4D58-96F4-F0A05DDD5C77}" type="sibTrans" cxnId="{D7EDAA6D-3309-42CC-AB2A-5BABDE19DBF9}">
      <dgm:prSet/>
      <dgm:spPr/>
      <dgm:t>
        <a:bodyPr/>
        <a:lstStyle/>
        <a:p>
          <a:endParaRPr lang="en-CA"/>
        </a:p>
      </dgm:t>
    </dgm:pt>
    <dgm:pt modelId="{CC17112A-8AB7-413E-85AC-4892FC16445D}">
      <dgm:prSet/>
      <dgm:spPr/>
      <dgm:t>
        <a:bodyPr/>
        <a:lstStyle/>
        <a:p>
          <a:r>
            <a:rPr lang="en-CA" dirty="0"/>
            <a:t>Delivery Tracker</a:t>
          </a:r>
        </a:p>
      </dgm:t>
    </dgm:pt>
    <dgm:pt modelId="{E288C6D2-5507-4BFE-BC65-2ED6A28A6285}" type="parTrans" cxnId="{31E2BE03-14E7-4787-AA48-DA28B32F4623}">
      <dgm:prSet/>
      <dgm:spPr/>
      <dgm:t>
        <a:bodyPr/>
        <a:lstStyle/>
        <a:p>
          <a:endParaRPr lang="en-CA"/>
        </a:p>
      </dgm:t>
    </dgm:pt>
    <dgm:pt modelId="{DE4F4875-9ECE-4206-8420-18DCB9BA219B}" type="sibTrans" cxnId="{31E2BE03-14E7-4787-AA48-DA28B32F4623}">
      <dgm:prSet/>
      <dgm:spPr/>
      <dgm:t>
        <a:bodyPr/>
        <a:lstStyle/>
        <a:p>
          <a:endParaRPr lang="en-CA"/>
        </a:p>
      </dgm:t>
    </dgm:pt>
    <dgm:pt modelId="{ED52C4CC-BB29-4C5E-818B-78775AE34F51}">
      <dgm:prSet/>
      <dgm:spPr/>
      <dgm:t>
        <a:bodyPr/>
        <a:lstStyle/>
        <a:p>
          <a:r>
            <a:rPr lang="en-CA" dirty="0">
              <a:solidFill>
                <a:schemeClr val="accent3">
                  <a:lumMod val="50000"/>
                </a:schemeClr>
              </a:solidFill>
            </a:rPr>
            <a:t>Maternity Patient Experience Survey</a:t>
          </a:r>
        </a:p>
      </dgm:t>
    </dgm:pt>
    <dgm:pt modelId="{5C62105A-D0A0-4042-BAB0-91502AC32C65}" type="parTrans" cxnId="{C344F388-F7FD-46A9-AF32-B2B2C173576A}">
      <dgm:prSet/>
      <dgm:spPr/>
      <dgm:t>
        <a:bodyPr/>
        <a:lstStyle/>
        <a:p>
          <a:endParaRPr lang="en-CA"/>
        </a:p>
      </dgm:t>
    </dgm:pt>
    <dgm:pt modelId="{6F692D61-471D-4B9C-A7FE-3B2641C599E7}" type="sibTrans" cxnId="{C344F388-F7FD-46A9-AF32-B2B2C173576A}">
      <dgm:prSet/>
      <dgm:spPr/>
      <dgm:t>
        <a:bodyPr/>
        <a:lstStyle/>
        <a:p>
          <a:endParaRPr lang="en-CA"/>
        </a:p>
      </dgm:t>
    </dgm:pt>
    <dgm:pt modelId="{9AB3E27A-557D-40F9-A6A1-56951DDC8150}">
      <dgm:prSet/>
      <dgm:spPr/>
      <dgm:t>
        <a:bodyPr/>
        <a:lstStyle/>
        <a:p>
          <a:r>
            <a:rPr lang="en-CA" dirty="0">
              <a:solidFill>
                <a:schemeClr val="accent3">
                  <a:lumMod val="50000"/>
                </a:schemeClr>
              </a:solidFill>
            </a:rPr>
            <a:t>8 sites active</a:t>
          </a:r>
        </a:p>
      </dgm:t>
    </dgm:pt>
    <dgm:pt modelId="{5A525306-0E91-4D24-8509-852D49181D5A}" type="parTrans" cxnId="{E228E593-55CA-43CE-96D8-B29B1F9E670A}">
      <dgm:prSet/>
      <dgm:spPr/>
      <dgm:t>
        <a:bodyPr/>
        <a:lstStyle/>
        <a:p>
          <a:endParaRPr lang="en-CA"/>
        </a:p>
      </dgm:t>
    </dgm:pt>
    <dgm:pt modelId="{F540A850-4D22-4A7D-A11D-5F9CA3FC9571}" type="sibTrans" cxnId="{E228E593-55CA-43CE-96D8-B29B1F9E670A}">
      <dgm:prSet/>
      <dgm:spPr/>
      <dgm:t>
        <a:bodyPr/>
        <a:lstStyle/>
        <a:p>
          <a:endParaRPr lang="en-CA"/>
        </a:p>
      </dgm:t>
    </dgm:pt>
    <dgm:pt modelId="{DCE51554-64ED-4C1B-98EF-FBB7511E5041}">
      <dgm:prSet/>
      <dgm:spPr/>
      <dgm:t>
        <a:bodyPr/>
        <a:lstStyle/>
        <a:p>
          <a:r>
            <a:rPr lang="en-CA" dirty="0"/>
            <a:t>Perioperative Skills Confidence Tool</a:t>
          </a:r>
        </a:p>
      </dgm:t>
    </dgm:pt>
    <dgm:pt modelId="{E48F2EA6-2894-40CA-BB60-9300CBA25BBF}" type="parTrans" cxnId="{B8596FE4-159A-4F6F-9250-D3A20145A43A}">
      <dgm:prSet/>
      <dgm:spPr/>
      <dgm:t>
        <a:bodyPr/>
        <a:lstStyle/>
        <a:p>
          <a:endParaRPr lang="en-CA"/>
        </a:p>
      </dgm:t>
    </dgm:pt>
    <dgm:pt modelId="{5886F736-EB0F-4D22-A367-EC421A6BD5E9}" type="sibTrans" cxnId="{B8596FE4-159A-4F6F-9250-D3A20145A43A}">
      <dgm:prSet/>
      <dgm:spPr/>
      <dgm:t>
        <a:bodyPr/>
        <a:lstStyle/>
        <a:p>
          <a:endParaRPr lang="en-CA"/>
        </a:p>
      </dgm:t>
    </dgm:pt>
    <dgm:pt modelId="{13F972E9-B3A6-4365-A4B0-FBDD8B4C75D1}">
      <dgm:prSet/>
      <dgm:spPr/>
      <dgm:t>
        <a:bodyPr/>
        <a:lstStyle/>
        <a:p>
          <a:r>
            <a:rPr lang="en-CA" dirty="0"/>
            <a:t>Co-developed by 5 sites</a:t>
          </a:r>
        </a:p>
      </dgm:t>
    </dgm:pt>
    <dgm:pt modelId="{E360C227-2E1F-4C17-9AD4-AE9DA1E3C410}" type="parTrans" cxnId="{962EF40A-1F63-4B47-8DBF-B61884D27B0D}">
      <dgm:prSet/>
      <dgm:spPr/>
      <dgm:t>
        <a:bodyPr/>
        <a:lstStyle/>
        <a:p>
          <a:endParaRPr lang="en-CA"/>
        </a:p>
      </dgm:t>
    </dgm:pt>
    <dgm:pt modelId="{DE9816F7-5CF3-4A69-8BF4-E7704BE3B108}" type="sibTrans" cxnId="{962EF40A-1F63-4B47-8DBF-B61884D27B0D}">
      <dgm:prSet/>
      <dgm:spPr/>
      <dgm:t>
        <a:bodyPr/>
        <a:lstStyle/>
        <a:p>
          <a:endParaRPr lang="en-CA"/>
        </a:p>
      </dgm:t>
    </dgm:pt>
    <dgm:pt modelId="{FFE22676-570B-47EC-9E88-F66CD476A0BB}">
      <dgm:prSet/>
      <dgm:spPr/>
      <dgm:t>
        <a:bodyPr/>
        <a:lstStyle/>
        <a:p>
          <a:r>
            <a:rPr lang="en-CA" dirty="0">
              <a:solidFill>
                <a:schemeClr val="accent3">
                  <a:lumMod val="50000"/>
                </a:schemeClr>
              </a:solidFill>
            </a:rPr>
            <a:t>Maternity Skills Confidence Tool</a:t>
          </a:r>
        </a:p>
      </dgm:t>
    </dgm:pt>
    <dgm:pt modelId="{247C5B65-F765-4C9C-8934-8F9DDDCC3C66}" type="parTrans" cxnId="{3DA7A839-7D7B-4074-9E76-FFCD5B597195}">
      <dgm:prSet/>
      <dgm:spPr/>
      <dgm:t>
        <a:bodyPr/>
        <a:lstStyle/>
        <a:p>
          <a:endParaRPr lang="en-CA"/>
        </a:p>
      </dgm:t>
    </dgm:pt>
    <dgm:pt modelId="{0BEC8EC0-62E3-450D-A801-56E960B46FA8}" type="sibTrans" cxnId="{3DA7A839-7D7B-4074-9E76-FFCD5B597195}">
      <dgm:prSet/>
      <dgm:spPr/>
      <dgm:t>
        <a:bodyPr/>
        <a:lstStyle/>
        <a:p>
          <a:endParaRPr lang="en-CA"/>
        </a:p>
      </dgm:t>
    </dgm:pt>
    <dgm:pt modelId="{5E5018E4-8D04-4744-9269-50B6C7DEBB61}">
      <dgm:prSet/>
      <dgm:spPr/>
      <dgm:t>
        <a:bodyPr/>
        <a:lstStyle/>
        <a:p>
          <a:r>
            <a:rPr lang="en-CA" dirty="0">
              <a:solidFill>
                <a:schemeClr val="accent3">
                  <a:lumMod val="50000"/>
                </a:schemeClr>
              </a:solidFill>
            </a:rPr>
            <a:t>19 communities</a:t>
          </a:r>
        </a:p>
      </dgm:t>
    </dgm:pt>
    <dgm:pt modelId="{6242B703-470C-483E-BD25-DC7965AF1449}" type="parTrans" cxnId="{937ADF76-1259-4D75-968D-4E678947F490}">
      <dgm:prSet/>
      <dgm:spPr/>
      <dgm:t>
        <a:bodyPr/>
        <a:lstStyle/>
        <a:p>
          <a:endParaRPr lang="en-CA"/>
        </a:p>
      </dgm:t>
    </dgm:pt>
    <dgm:pt modelId="{9DAB2C5D-4117-4D5A-B8F2-80864E795DF5}" type="sibTrans" cxnId="{937ADF76-1259-4D75-968D-4E678947F490}">
      <dgm:prSet/>
      <dgm:spPr/>
      <dgm:t>
        <a:bodyPr/>
        <a:lstStyle/>
        <a:p>
          <a:endParaRPr lang="en-CA"/>
        </a:p>
      </dgm:t>
    </dgm:pt>
    <dgm:pt modelId="{4DDE0042-60AF-4739-9490-B39AF6B95D26}">
      <dgm:prSet/>
      <dgm:spPr/>
      <dgm:t>
        <a:bodyPr/>
        <a:lstStyle/>
        <a:p>
          <a:r>
            <a:rPr lang="en-CA" dirty="0"/>
            <a:t>Team Effectiveness Questionnaire</a:t>
          </a:r>
        </a:p>
      </dgm:t>
    </dgm:pt>
    <dgm:pt modelId="{6965FB76-72E1-4EE8-8BF7-2C6830078A08}" type="parTrans" cxnId="{BD43DEC8-D30C-495B-A8C7-277B31E2FEBD}">
      <dgm:prSet/>
      <dgm:spPr/>
      <dgm:t>
        <a:bodyPr/>
        <a:lstStyle/>
        <a:p>
          <a:endParaRPr lang="en-CA"/>
        </a:p>
      </dgm:t>
    </dgm:pt>
    <dgm:pt modelId="{10BC31E8-AB09-42EC-8BFC-BDC3FFC10E42}" type="sibTrans" cxnId="{BD43DEC8-D30C-495B-A8C7-277B31E2FEBD}">
      <dgm:prSet/>
      <dgm:spPr/>
      <dgm:t>
        <a:bodyPr/>
        <a:lstStyle/>
        <a:p>
          <a:endParaRPr lang="en-CA"/>
        </a:p>
      </dgm:t>
    </dgm:pt>
    <dgm:pt modelId="{E7CB79F4-B711-4B52-9EA7-292A23DA7ADE}">
      <dgm:prSet/>
      <dgm:spPr/>
      <dgm:t>
        <a:bodyPr/>
        <a:lstStyle/>
        <a:p>
          <a:r>
            <a:rPr lang="en-CA" dirty="0"/>
            <a:t>7 communities</a:t>
          </a:r>
        </a:p>
      </dgm:t>
    </dgm:pt>
    <dgm:pt modelId="{3E48FFCD-1585-4257-B1C8-64F75A72E09E}" type="parTrans" cxnId="{91E5384A-DDBF-47D9-9FF5-FDFFFD571CF8}">
      <dgm:prSet/>
      <dgm:spPr/>
      <dgm:t>
        <a:bodyPr/>
        <a:lstStyle/>
        <a:p>
          <a:endParaRPr lang="en-CA"/>
        </a:p>
      </dgm:t>
    </dgm:pt>
    <dgm:pt modelId="{7A171F3E-50C7-410B-AC80-A1D55F05D6CA}" type="sibTrans" cxnId="{91E5384A-DDBF-47D9-9FF5-FDFFFD571CF8}">
      <dgm:prSet/>
      <dgm:spPr/>
      <dgm:t>
        <a:bodyPr/>
        <a:lstStyle/>
        <a:p>
          <a:endParaRPr lang="en-CA"/>
        </a:p>
      </dgm:t>
    </dgm:pt>
    <dgm:pt modelId="{98BD711C-C9E0-4845-8699-A1851E95C96A}">
      <dgm:prSet/>
      <dgm:spPr/>
      <dgm:t>
        <a:bodyPr/>
        <a:lstStyle/>
        <a:p>
          <a:r>
            <a:rPr lang="en-CA" dirty="0"/>
            <a:t>Phone call / SMS – 30 days</a:t>
          </a:r>
        </a:p>
      </dgm:t>
    </dgm:pt>
    <dgm:pt modelId="{94DEF7A6-1FDC-439E-9E60-83A32696171C}" type="parTrans" cxnId="{A57C9647-9695-404A-9E1D-680B954F2514}">
      <dgm:prSet/>
      <dgm:spPr/>
      <dgm:t>
        <a:bodyPr/>
        <a:lstStyle/>
        <a:p>
          <a:endParaRPr lang="en-CA"/>
        </a:p>
      </dgm:t>
    </dgm:pt>
    <dgm:pt modelId="{D73549DC-CF3D-4C93-9DBD-1C78A478B9DC}" type="sibTrans" cxnId="{A57C9647-9695-404A-9E1D-680B954F2514}">
      <dgm:prSet/>
      <dgm:spPr/>
      <dgm:t>
        <a:bodyPr/>
        <a:lstStyle/>
        <a:p>
          <a:endParaRPr lang="en-CA"/>
        </a:p>
      </dgm:t>
    </dgm:pt>
    <dgm:pt modelId="{41B2D9D1-8BE8-485B-A464-A40AC18A615D}">
      <dgm:prSet/>
      <dgm:spPr/>
      <dgm:t>
        <a:bodyPr/>
        <a:lstStyle/>
        <a:p>
          <a:r>
            <a:rPr lang="en-CA" dirty="0"/>
            <a:t>Complications tracked in </a:t>
          </a:r>
          <a:r>
            <a:rPr lang="en-CA" dirty="0" err="1"/>
            <a:t>realtime</a:t>
          </a:r>
          <a:r>
            <a:rPr lang="en-CA" dirty="0"/>
            <a:t>, iPad in recovery</a:t>
          </a:r>
        </a:p>
      </dgm:t>
    </dgm:pt>
    <dgm:pt modelId="{7399601E-826A-4452-B4FE-303597F07F0C}" type="parTrans" cxnId="{BD449589-DFCF-411D-A227-21DA5F6396E4}">
      <dgm:prSet/>
      <dgm:spPr/>
      <dgm:t>
        <a:bodyPr/>
        <a:lstStyle/>
        <a:p>
          <a:endParaRPr lang="en-CA"/>
        </a:p>
      </dgm:t>
    </dgm:pt>
    <dgm:pt modelId="{2D2CD128-AC2F-4AFD-BCFA-FE54244F3423}" type="sibTrans" cxnId="{BD449589-DFCF-411D-A227-21DA5F6396E4}">
      <dgm:prSet/>
      <dgm:spPr/>
      <dgm:t>
        <a:bodyPr/>
        <a:lstStyle/>
        <a:p>
          <a:endParaRPr lang="en-CA"/>
        </a:p>
      </dgm:t>
    </dgm:pt>
    <dgm:pt modelId="{EED9CB0B-66A0-43A2-A65D-995926A57C12}">
      <dgm:prSet/>
      <dgm:spPr/>
      <dgm:t>
        <a:bodyPr/>
        <a:lstStyle/>
        <a:p>
          <a:r>
            <a:rPr lang="en-CA" dirty="0"/>
            <a:t>QR code with patient chart</a:t>
          </a:r>
        </a:p>
      </dgm:t>
    </dgm:pt>
    <dgm:pt modelId="{B68F947F-7585-47B2-A49D-20E1D17ADCA6}" type="parTrans" cxnId="{1B932FEF-5141-437E-8B09-CF3970A1924B}">
      <dgm:prSet/>
      <dgm:spPr/>
      <dgm:t>
        <a:bodyPr/>
        <a:lstStyle/>
        <a:p>
          <a:endParaRPr lang="en-CA"/>
        </a:p>
      </dgm:t>
    </dgm:pt>
    <dgm:pt modelId="{F7F587FD-920A-4CF2-BFFC-D90CFA20FADD}" type="sibTrans" cxnId="{1B932FEF-5141-437E-8B09-CF3970A1924B}">
      <dgm:prSet/>
      <dgm:spPr/>
      <dgm:t>
        <a:bodyPr/>
        <a:lstStyle/>
        <a:p>
          <a:endParaRPr lang="en-CA"/>
        </a:p>
      </dgm:t>
    </dgm:pt>
    <dgm:pt modelId="{0DEF32A0-AE62-40D4-B88A-AE492756361A}">
      <dgm:prSet/>
      <dgm:spPr/>
      <dgm:t>
        <a:bodyPr/>
        <a:lstStyle/>
        <a:p>
          <a:r>
            <a:rPr lang="en-CA" dirty="0">
              <a:solidFill>
                <a:schemeClr val="accent3">
                  <a:lumMod val="50000"/>
                </a:schemeClr>
              </a:solidFill>
            </a:rPr>
            <a:t>Text message 6 weeks post</a:t>
          </a:r>
        </a:p>
      </dgm:t>
    </dgm:pt>
    <dgm:pt modelId="{EA611350-CFC4-45E0-846F-6863E31C4FCD}" type="parTrans" cxnId="{06C42AD3-D2FD-46FA-83AC-D4CC6BEA6715}">
      <dgm:prSet/>
      <dgm:spPr/>
      <dgm:t>
        <a:bodyPr/>
        <a:lstStyle/>
        <a:p>
          <a:endParaRPr lang="en-CA"/>
        </a:p>
      </dgm:t>
    </dgm:pt>
    <dgm:pt modelId="{B6C4EFF7-DB51-4E53-8A90-EA2BBA92C4E2}" type="sibTrans" cxnId="{06C42AD3-D2FD-46FA-83AC-D4CC6BEA6715}">
      <dgm:prSet/>
      <dgm:spPr/>
      <dgm:t>
        <a:bodyPr/>
        <a:lstStyle/>
        <a:p>
          <a:endParaRPr lang="en-CA"/>
        </a:p>
      </dgm:t>
    </dgm:pt>
    <dgm:pt modelId="{51442591-4721-4623-9110-8A64C156BEF4}">
      <dgm:prSet/>
      <dgm:spPr/>
      <dgm:t>
        <a:bodyPr/>
        <a:lstStyle/>
        <a:p>
          <a:r>
            <a:rPr lang="en-CA" dirty="0">
              <a:solidFill>
                <a:schemeClr val="accent3">
                  <a:lumMod val="50000"/>
                </a:schemeClr>
              </a:solidFill>
            </a:rPr>
            <a:t>300 responses</a:t>
          </a:r>
        </a:p>
      </dgm:t>
    </dgm:pt>
    <dgm:pt modelId="{870E3677-545F-4204-8A0E-F5F576DCB374}" type="parTrans" cxnId="{8D3C8439-C855-4D35-9C98-BA5EA8BC0D6F}">
      <dgm:prSet/>
      <dgm:spPr/>
      <dgm:t>
        <a:bodyPr/>
        <a:lstStyle/>
        <a:p>
          <a:endParaRPr lang="en-CA"/>
        </a:p>
      </dgm:t>
    </dgm:pt>
    <dgm:pt modelId="{291E5562-59DE-4623-AF19-19BB27D63457}" type="sibTrans" cxnId="{8D3C8439-C855-4D35-9C98-BA5EA8BC0D6F}">
      <dgm:prSet/>
      <dgm:spPr/>
      <dgm:t>
        <a:bodyPr/>
        <a:lstStyle/>
        <a:p>
          <a:endParaRPr lang="en-CA"/>
        </a:p>
      </dgm:t>
    </dgm:pt>
    <dgm:pt modelId="{7B4ADF1B-B087-46D2-9B76-D0E41E8B69B6}">
      <dgm:prSet/>
      <dgm:spPr/>
      <dgm:t>
        <a:bodyPr/>
        <a:lstStyle/>
        <a:p>
          <a:r>
            <a:rPr lang="en-CA" dirty="0">
              <a:solidFill>
                <a:schemeClr val="accent3">
                  <a:lumMod val="50000"/>
                </a:schemeClr>
              </a:solidFill>
            </a:rPr>
            <a:t>SMS Pain Survey</a:t>
          </a:r>
        </a:p>
      </dgm:t>
    </dgm:pt>
    <dgm:pt modelId="{130C50B0-4FF5-464F-BBA1-EA412AEDB530}" type="parTrans" cxnId="{317A2EDB-38D3-47DD-9A6D-2024C0E3639B}">
      <dgm:prSet/>
      <dgm:spPr/>
      <dgm:t>
        <a:bodyPr/>
        <a:lstStyle/>
        <a:p>
          <a:endParaRPr lang="en-CA"/>
        </a:p>
      </dgm:t>
    </dgm:pt>
    <dgm:pt modelId="{6A27B90D-97B8-4323-BACE-DD17B308C4CA}" type="sibTrans" cxnId="{317A2EDB-38D3-47DD-9A6D-2024C0E3639B}">
      <dgm:prSet/>
      <dgm:spPr/>
      <dgm:t>
        <a:bodyPr/>
        <a:lstStyle/>
        <a:p>
          <a:endParaRPr lang="en-CA"/>
        </a:p>
      </dgm:t>
    </dgm:pt>
    <dgm:pt modelId="{25056681-88A4-4FC6-8DCA-4660E298563F}">
      <dgm:prSet/>
      <dgm:spPr/>
      <dgm:t>
        <a:bodyPr/>
        <a:lstStyle/>
        <a:p>
          <a:r>
            <a:rPr lang="en-CA" dirty="0">
              <a:solidFill>
                <a:schemeClr val="accent3">
                  <a:lumMod val="50000"/>
                </a:schemeClr>
              </a:solidFill>
            </a:rPr>
            <a:t>Text message 48hrs post</a:t>
          </a:r>
        </a:p>
      </dgm:t>
    </dgm:pt>
    <dgm:pt modelId="{1C1C91C8-C30E-41B1-AD67-F4367891F2E5}" type="parTrans" cxnId="{9B94F363-D1E4-4D36-92C2-890B819AA3AD}">
      <dgm:prSet/>
      <dgm:spPr/>
      <dgm:t>
        <a:bodyPr/>
        <a:lstStyle/>
        <a:p>
          <a:endParaRPr lang="en-CA"/>
        </a:p>
      </dgm:t>
    </dgm:pt>
    <dgm:pt modelId="{DC9A6D03-9218-464C-BCAF-254BC99138AE}" type="sibTrans" cxnId="{9B94F363-D1E4-4D36-92C2-890B819AA3AD}">
      <dgm:prSet/>
      <dgm:spPr/>
      <dgm:t>
        <a:bodyPr/>
        <a:lstStyle/>
        <a:p>
          <a:endParaRPr lang="en-CA"/>
        </a:p>
      </dgm:t>
    </dgm:pt>
    <dgm:pt modelId="{7244BAAE-C638-4AD0-8209-BBA4D203DCCE}">
      <dgm:prSet/>
      <dgm:spPr/>
      <dgm:t>
        <a:bodyPr/>
        <a:lstStyle/>
        <a:p>
          <a:r>
            <a:rPr lang="en-CA" dirty="0">
              <a:solidFill>
                <a:schemeClr val="accent3">
                  <a:lumMod val="50000"/>
                </a:schemeClr>
              </a:solidFill>
            </a:rPr>
            <a:t>Pain scales and post-op info</a:t>
          </a:r>
        </a:p>
      </dgm:t>
    </dgm:pt>
    <dgm:pt modelId="{C0CC593E-D489-4650-9496-1987B5DCE7FC}" type="parTrans" cxnId="{1180EC53-D1A3-4FD6-9437-BE3D2694FFED}">
      <dgm:prSet/>
      <dgm:spPr/>
      <dgm:t>
        <a:bodyPr/>
        <a:lstStyle/>
        <a:p>
          <a:endParaRPr lang="en-CA"/>
        </a:p>
      </dgm:t>
    </dgm:pt>
    <dgm:pt modelId="{5CA27103-F28F-4727-9D07-D8CC4F6A54D8}" type="sibTrans" cxnId="{1180EC53-D1A3-4FD6-9437-BE3D2694FFED}">
      <dgm:prSet/>
      <dgm:spPr/>
      <dgm:t>
        <a:bodyPr/>
        <a:lstStyle/>
        <a:p>
          <a:endParaRPr lang="en-CA"/>
        </a:p>
      </dgm:t>
    </dgm:pt>
    <dgm:pt modelId="{EA0FB0C0-0CF9-4169-98D3-56A66DCE6E87}">
      <dgm:prSet/>
      <dgm:spPr/>
      <dgm:t>
        <a:bodyPr/>
        <a:lstStyle/>
        <a:p>
          <a:r>
            <a:rPr lang="en-CA" dirty="0"/>
            <a:t>1300 deliveries</a:t>
          </a:r>
        </a:p>
      </dgm:t>
    </dgm:pt>
    <dgm:pt modelId="{DADB2459-CF36-46A9-BE0D-5E5412EC2A2E}" type="sibTrans" cxnId="{DE62CDE3-B95B-48C3-B23F-22693A13664C}">
      <dgm:prSet/>
      <dgm:spPr/>
      <dgm:t>
        <a:bodyPr/>
        <a:lstStyle/>
        <a:p>
          <a:endParaRPr lang="en-CA"/>
        </a:p>
      </dgm:t>
    </dgm:pt>
    <dgm:pt modelId="{5965CF82-3D2B-4A1D-9B24-7F1061B83304}" type="parTrans" cxnId="{DE62CDE3-B95B-48C3-B23F-22693A13664C}">
      <dgm:prSet/>
      <dgm:spPr/>
      <dgm:t>
        <a:bodyPr/>
        <a:lstStyle/>
        <a:p>
          <a:endParaRPr lang="en-CA"/>
        </a:p>
      </dgm:t>
    </dgm:pt>
    <dgm:pt modelId="{C6D09830-7FA2-43C8-BAE4-74EB8AAC810B}">
      <dgm:prSet/>
      <dgm:spPr/>
      <dgm:t>
        <a:bodyPr/>
        <a:lstStyle/>
        <a:p>
          <a:r>
            <a:rPr lang="en-CA" dirty="0"/>
            <a:t>Transfer reason, inductions, </a:t>
          </a:r>
          <a:r>
            <a:rPr lang="en-CA" dirty="0" err="1"/>
            <a:t>etc</a:t>
          </a:r>
          <a:endParaRPr lang="en-CA" dirty="0"/>
        </a:p>
      </dgm:t>
    </dgm:pt>
    <dgm:pt modelId="{A74B04DC-7E0D-40FB-80E6-B9EA76C41160}" type="parTrans" cxnId="{F3C1F855-6429-4B2A-AB49-A5A46B3EB23C}">
      <dgm:prSet/>
      <dgm:spPr/>
      <dgm:t>
        <a:bodyPr/>
        <a:lstStyle/>
        <a:p>
          <a:endParaRPr lang="en-CA"/>
        </a:p>
      </dgm:t>
    </dgm:pt>
    <dgm:pt modelId="{589F81BF-3765-4AE2-8126-55A77B173EC5}" type="sibTrans" cxnId="{F3C1F855-6429-4B2A-AB49-A5A46B3EB23C}">
      <dgm:prSet/>
      <dgm:spPr/>
      <dgm:t>
        <a:bodyPr/>
        <a:lstStyle/>
        <a:p>
          <a:endParaRPr lang="en-CA"/>
        </a:p>
      </dgm:t>
    </dgm:pt>
    <dgm:pt modelId="{3AB3B4AB-B362-4213-803F-34675B7725CE}">
      <dgm:prSet/>
      <dgm:spPr/>
      <dgm:t>
        <a:bodyPr/>
        <a:lstStyle/>
        <a:p>
          <a:r>
            <a:rPr lang="en-CA" dirty="0">
              <a:solidFill>
                <a:schemeClr val="accent3">
                  <a:lumMod val="50000"/>
                </a:schemeClr>
              </a:solidFill>
            </a:rPr>
            <a:t>Regional block assessments</a:t>
          </a:r>
        </a:p>
      </dgm:t>
    </dgm:pt>
    <dgm:pt modelId="{9AF84F02-0C5B-4163-BB1C-FEC1C5726E9C}" type="parTrans" cxnId="{8E5C5416-40AF-4096-9A01-26200F9DA0D0}">
      <dgm:prSet/>
      <dgm:spPr/>
      <dgm:t>
        <a:bodyPr/>
        <a:lstStyle/>
        <a:p>
          <a:endParaRPr lang="en-CA"/>
        </a:p>
      </dgm:t>
    </dgm:pt>
    <dgm:pt modelId="{964A801B-8CFC-4D41-BB32-8242A10D96FA}" type="sibTrans" cxnId="{8E5C5416-40AF-4096-9A01-26200F9DA0D0}">
      <dgm:prSet/>
      <dgm:spPr/>
      <dgm:t>
        <a:bodyPr/>
        <a:lstStyle/>
        <a:p>
          <a:endParaRPr lang="en-CA"/>
        </a:p>
      </dgm:t>
    </dgm:pt>
    <dgm:pt modelId="{D704CE2D-F29B-4B38-BA83-A6691D6FF942}">
      <dgm:prSet/>
      <dgm:spPr/>
      <dgm:t>
        <a:bodyPr/>
        <a:lstStyle/>
        <a:p>
          <a:r>
            <a:rPr lang="en-CA" dirty="0">
              <a:solidFill>
                <a:schemeClr val="accent3">
                  <a:lumMod val="50000"/>
                </a:schemeClr>
              </a:solidFill>
            </a:rPr>
            <a:t>100 specific skills</a:t>
          </a:r>
        </a:p>
      </dgm:t>
    </dgm:pt>
    <dgm:pt modelId="{4D1B3956-A289-4257-A67E-2224926C345E}" type="parTrans" cxnId="{DBC833C7-49C1-43B5-8EF5-ABAF8F608BAE}">
      <dgm:prSet/>
      <dgm:spPr/>
      <dgm:t>
        <a:bodyPr/>
        <a:lstStyle/>
        <a:p>
          <a:endParaRPr lang="en-CA"/>
        </a:p>
      </dgm:t>
    </dgm:pt>
    <dgm:pt modelId="{CB95F220-800F-4B64-AE66-D34E63A04E03}" type="sibTrans" cxnId="{DBC833C7-49C1-43B5-8EF5-ABAF8F608BAE}">
      <dgm:prSet/>
      <dgm:spPr/>
      <dgm:t>
        <a:bodyPr/>
        <a:lstStyle/>
        <a:p>
          <a:endParaRPr lang="en-CA"/>
        </a:p>
      </dgm:t>
    </dgm:pt>
    <dgm:pt modelId="{3B9375BA-DCB1-490D-97F1-C2D6E958B080}">
      <dgm:prSet/>
      <dgm:spPr/>
      <dgm:t>
        <a:bodyPr/>
        <a:lstStyle/>
        <a:p>
          <a:r>
            <a:rPr lang="en-CA" dirty="0"/>
            <a:t>In use in 7 communities</a:t>
          </a:r>
        </a:p>
      </dgm:t>
    </dgm:pt>
    <dgm:pt modelId="{18CC0157-E8ED-4A89-BD69-327C11948A33}" type="parTrans" cxnId="{F63875AE-B06C-4ABC-A8B5-72BEB4FDB11D}">
      <dgm:prSet/>
      <dgm:spPr/>
      <dgm:t>
        <a:bodyPr/>
        <a:lstStyle/>
        <a:p>
          <a:endParaRPr lang="en-CA"/>
        </a:p>
      </dgm:t>
    </dgm:pt>
    <dgm:pt modelId="{5843F415-8D60-4700-A378-0EE9A978B139}" type="sibTrans" cxnId="{F63875AE-B06C-4ABC-A8B5-72BEB4FDB11D}">
      <dgm:prSet/>
      <dgm:spPr/>
      <dgm:t>
        <a:bodyPr/>
        <a:lstStyle/>
        <a:p>
          <a:endParaRPr lang="en-CA"/>
        </a:p>
      </dgm:t>
    </dgm:pt>
    <dgm:pt modelId="{D9257BBF-5E42-4CF8-B560-1F47FF38B8D0}" type="pres">
      <dgm:prSet presAssocID="{4383F376-1E72-4296-B148-802FA08620A4}" presName="diagram" presStyleCnt="0">
        <dgm:presLayoutVars>
          <dgm:dir/>
          <dgm:resizeHandles val="exact"/>
        </dgm:presLayoutVars>
      </dgm:prSet>
      <dgm:spPr/>
    </dgm:pt>
    <dgm:pt modelId="{714B366B-46ED-47BF-B3D6-60B4F7E69B7D}" type="pres">
      <dgm:prSet presAssocID="{73E0EAF0-3283-475A-9AA3-35B215D7FE1F}" presName="node" presStyleLbl="node1" presStyleIdx="0" presStyleCnt="8">
        <dgm:presLayoutVars>
          <dgm:bulletEnabled val="1"/>
        </dgm:presLayoutVars>
      </dgm:prSet>
      <dgm:spPr/>
    </dgm:pt>
    <dgm:pt modelId="{2AD642DF-81B8-428B-BD67-46279BC1DD3B}" type="pres">
      <dgm:prSet presAssocID="{C673DFFA-AB97-4D7B-A2B1-FDD132062E47}" presName="sibTrans" presStyleCnt="0"/>
      <dgm:spPr/>
    </dgm:pt>
    <dgm:pt modelId="{2B3AB84B-3111-4838-821D-AEF84ECBB5F4}" type="pres">
      <dgm:prSet presAssocID="{D99C8237-AD5C-4A01-9AB9-126C07229DA3}" presName="node" presStyleLbl="node1" presStyleIdx="1" presStyleCnt="8">
        <dgm:presLayoutVars>
          <dgm:bulletEnabled val="1"/>
        </dgm:presLayoutVars>
      </dgm:prSet>
      <dgm:spPr/>
    </dgm:pt>
    <dgm:pt modelId="{4967289D-29BD-4558-B886-670D9CB4EA70}" type="pres">
      <dgm:prSet presAssocID="{B23A7DCD-CDAE-4582-8298-01E73541B89E}" presName="sibTrans" presStyleCnt="0"/>
      <dgm:spPr/>
    </dgm:pt>
    <dgm:pt modelId="{A5D6D7D9-D546-4CEB-98E2-BD158C5CDAD9}" type="pres">
      <dgm:prSet presAssocID="{CC17112A-8AB7-413E-85AC-4892FC16445D}" presName="node" presStyleLbl="node1" presStyleIdx="2" presStyleCnt="8">
        <dgm:presLayoutVars>
          <dgm:bulletEnabled val="1"/>
        </dgm:presLayoutVars>
      </dgm:prSet>
      <dgm:spPr/>
    </dgm:pt>
    <dgm:pt modelId="{EF7919A8-5B19-40D7-8AFD-69AD53C698FE}" type="pres">
      <dgm:prSet presAssocID="{DE4F4875-9ECE-4206-8420-18DCB9BA219B}" presName="sibTrans" presStyleCnt="0"/>
      <dgm:spPr/>
    </dgm:pt>
    <dgm:pt modelId="{5151C90D-A57E-4B42-B513-874C39F4B18D}" type="pres">
      <dgm:prSet presAssocID="{ED52C4CC-BB29-4C5E-818B-78775AE34F51}" presName="node" presStyleLbl="node1" presStyleIdx="3" presStyleCnt="8">
        <dgm:presLayoutVars>
          <dgm:bulletEnabled val="1"/>
        </dgm:presLayoutVars>
      </dgm:prSet>
      <dgm:spPr/>
    </dgm:pt>
    <dgm:pt modelId="{F246EADC-AE49-4081-A7ED-D578BE1B5A46}" type="pres">
      <dgm:prSet presAssocID="{6F692D61-471D-4B9C-A7FE-3B2641C599E7}" presName="sibTrans" presStyleCnt="0"/>
      <dgm:spPr/>
    </dgm:pt>
    <dgm:pt modelId="{6806F1E8-3A4A-4F05-B94D-2E9C5407F58A}" type="pres">
      <dgm:prSet presAssocID="{7B4ADF1B-B087-46D2-9B76-D0E41E8B69B6}" presName="node" presStyleLbl="node1" presStyleIdx="4" presStyleCnt="8">
        <dgm:presLayoutVars>
          <dgm:bulletEnabled val="1"/>
        </dgm:presLayoutVars>
      </dgm:prSet>
      <dgm:spPr/>
    </dgm:pt>
    <dgm:pt modelId="{16AF8D04-B522-40AD-80C9-85BC46BB30CD}" type="pres">
      <dgm:prSet presAssocID="{6A27B90D-97B8-4323-BACE-DD17B308C4CA}" presName="sibTrans" presStyleCnt="0"/>
      <dgm:spPr/>
    </dgm:pt>
    <dgm:pt modelId="{13E34FB5-0E65-4EB7-B948-B45AA353FCC5}" type="pres">
      <dgm:prSet presAssocID="{FFE22676-570B-47EC-9E88-F66CD476A0BB}" presName="node" presStyleLbl="node1" presStyleIdx="5" presStyleCnt="8">
        <dgm:presLayoutVars>
          <dgm:bulletEnabled val="1"/>
        </dgm:presLayoutVars>
      </dgm:prSet>
      <dgm:spPr/>
    </dgm:pt>
    <dgm:pt modelId="{F23FE0DE-51F2-453A-A492-F52CE682C00C}" type="pres">
      <dgm:prSet presAssocID="{0BEC8EC0-62E3-450D-A801-56E960B46FA8}" presName="sibTrans" presStyleCnt="0"/>
      <dgm:spPr/>
    </dgm:pt>
    <dgm:pt modelId="{7D8C6E56-B87E-4BF3-B3AC-E231DAF69E46}" type="pres">
      <dgm:prSet presAssocID="{DCE51554-64ED-4C1B-98EF-FBB7511E5041}" presName="node" presStyleLbl="node1" presStyleIdx="6" presStyleCnt="8">
        <dgm:presLayoutVars>
          <dgm:bulletEnabled val="1"/>
        </dgm:presLayoutVars>
      </dgm:prSet>
      <dgm:spPr/>
    </dgm:pt>
    <dgm:pt modelId="{6FC94639-7141-43FD-8CDC-2D26C57B59FD}" type="pres">
      <dgm:prSet presAssocID="{5886F736-EB0F-4D22-A367-EC421A6BD5E9}" presName="sibTrans" presStyleCnt="0"/>
      <dgm:spPr/>
    </dgm:pt>
    <dgm:pt modelId="{0D66C2CB-43FB-44EA-B619-EDC63ABA9F26}" type="pres">
      <dgm:prSet presAssocID="{4DDE0042-60AF-4739-9490-B39AF6B95D26}" presName="node" presStyleLbl="node1" presStyleIdx="7" presStyleCnt="8">
        <dgm:presLayoutVars>
          <dgm:bulletEnabled val="1"/>
        </dgm:presLayoutVars>
      </dgm:prSet>
      <dgm:spPr/>
    </dgm:pt>
  </dgm:ptLst>
  <dgm:cxnLst>
    <dgm:cxn modelId="{31E2BE03-14E7-4787-AA48-DA28B32F4623}" srcId="{4383F376-1E72-4296-B148-802FA08620A4}" destId="{CC17112A-8AB7-413E-85AC-4892FC16445D}" srcOrd="2" destOrd="0" parTransId="{E288C6D2-5507-4BFE-BC65-2ED6A28A6285}" sibTransId="{DE4F4875-9ECE-4206-8420-18DCB9BA219B}"/>
    <dgm:cxn modelId="{3DB36605-E13B-4FED-9DD1-1B1C0D6EBD52}" type="presOf" srcId="{FFE22676-570B-47EC-9E88-F66CD476A0BB}" destId="{13E34FB5-0E65-4EB7-B948-B45AA353FCC5}" srcOrd="0" destOrd="0" presId="urn:microsoft.com/office/officeart/2005/8/layout/default"/>
    <dgm:cxn modelId="{9C3F1506-09CF-4025-B28C-0DFD6BABA3D9}" type="presOf" srcId="{4DDE0042-60AF-4739-9490-B39AF6B95D26}" destId="{0D66C2CB-43FB-44EA-B619-EDC63ABA9F26}" srcOrd="0" destOrd="0" presId="urn:microsoft.com/office/officeart/2005/8/layout/default"/>
    <dgm:cxn modelId="{962EF40A-1F63-4B47-8DBF-B61884D27B0D}" srcId="{DCE51554-64ED-4C1B-98EF-FBB7511E5041}" destId="{13F972E9-B3A6-4365-A4B0-FBDD8B4C75D1}" srcOrd="0" destOrd="0" parTransId="{E360C227-2E1F-4C17-9AD4-AE9DA1E3C410}" sibTransId="{DE9816F7-5CF3-4A69-8BF4-E7704BE3B108}"/>
    <dgm:cxn modelId="{AF645A13-F1C4-4BFC-BD35-9791AAAF2F74}" type="presOf" srcId="{7244BAAE-C638-4AD0-8209-BBA4D203DCCE}" destId="{6806F1E8-3A4A-4F05-B94D-2E9C5407F58A}" srcOrd="0" destOrd="3" presId="urn:microsoft.com/office/officeart/2005/8/layout/default"/>
    <dgm:cxn modelId="{E5A39113-C188-4A3A-93C0-74A07780F6E2}" type="presOf" srcId="{73E0EAF0-3283-475A-9AA3-35B215D7FE1F}" destId="{714B366B-46ED-47BF-B3D6-60B4F7E69B7D}" srcOrd="0" destOrd="0" presId="urn:microsoft.com/office/officeart/2005/8/layout/default"/>
    <dgm:cxn modelId="{8E5C5416-40AF-4096-9A01-26200F9DA0D0}" srcId="{7B4ADF1B-B087-46D2-9B76-D0E41E8B69B6}" destId="{3AB3B4AB-B362-4213-803F-34675B7725CE}" srcOrd="1" destOrd="0" parTransId="{9AF84F02-0C5B-4163-BB1C-FEC1C5726E9C}" sibTransId="{964A801B-8CFC-4D41-BB32-8242A10D96FA}"/>
    <dgm:cxn modelId="{D800FC1E-2579-465F-AAFA-CC68FF96AC8C}" type="presOf" srcId="{89820B70-3CC9-476A-9C54-AEA193B23E5D}" destId="{2B3AB84B-3111-4838-821D-AEF84ECBB5F4}" srcOrd="0" destOrd="2" presId="urn:microsoft.com/office/officeart/2005/8/layout/default"/>
    <dgm:cxn modelId="{ECC67C2B-87ED-4928-8B79-450E57CC5482}" type="presOf" srcId="{7B4ADF1B-B087-46D2-9B76-D0E41E8B69B6}" destId="{6806F1E8-3A4A-4F05-B94D-2E9C5407F58A}" srcOrd="0" destOrd="0" presId="urn:microsoft.com/office/officeart/2005/8/layout/default"/>
    <dgm:cxn modelId="{201E1531-9320-4C29-BC32-9061F7A9BFF3}" type="presOf" srcId="{13F972E9-B3A6-4365-A4B0-FBDD8B4C75D1}" destId="{7D8C6E56-B87E-4BF3-B3AC-E231DAF69E46}" srcOrd="0" destOrd="1" presId="urn:microsoft.com/office/officeart/2005/8/layout/default"/>
    <dgm:cxn modelId="{3E03C532-BCE7-42B4-9358-57922103B39A}" srcId="{4383F376-1E72-4296-B148-802FA08620A4}" destId="{D99C8237-AD5C-4A01-9AB9-126C07229DA3}" srcOrd="1" destOrd="0" parTransId="{7CC55BE1-CAE6-44A7-A5BD-06E8595804C0}" sibTransId="{B23A7DCD-CDAE-4582-8298-01E73541B89E}"/>
    <dgm:cxn modelId="{8D3C8439-C855-4D35-9C98-BA5EA8BC0D6F}" srcId="{FFE22676-570B-47EC-9E88-F66CD476A0BB}" destId="{51442591-4721-4623-9110-8A64C156BEF4}" srcOrd="2" destOrd="0" parTransId="{870E3677-545F-4204-8A0E-F5F576DCB374}" sibTransId="{291E5562-59DE-4623-AF19-19BB27D63457}"/>
    <dgm:cxn modelId="{3DA7A839-7D7B-4074-9E76-FFCD5B597195}" srcId="{4383F376-1E72-4296-B148-802FA08620A4}" destId="{FFE22676-570B-47EC-9E88-F66CD476A0BB}" srcOrd="5" destOrd="0" parTransId="{247C5B65-F765-4C9C-8934-8F9DDDCC3C66}" sibTransId="{0BEC8EC0-62E3-450D-A801-56E960B46FA8}"/>
    <dgm:cxn modelId="{B82B725B-9D3D-4DEE-9738-CEA030CC861B}" type="presOf" srcId="{98BD711C-C9E0-4845-8699-A1851E95C96A}" destId="{714B366B-46ED-47BF-B3D6-60B4F7E69B7D}" srcOrd="0" destOrd="1" presId="urn:microsoft.com/office/officeart/2005/8/layout/default"/>
    <dgm:cxn modelId="{1E27F962-4A8A-491E-B5F5-263837EF6799}" type="presOf" srcId="{5E5018E4-8D04-4744-9269-50B6C7DEBB61}" destId="{13E34FB5-0E65-4EB7-B948-B45AA353FCC5}" srcOrd="0" destOrd="1" presId="urn:microsoft.com/office/officeart/2005/8/layout/default"/>
    <dgm:cxn modelId="{9B94F363-D1E4-4D36-92C2-890B819AA3AD}" srcId="{7B4ADF1B-B087-46D2-9B76-D0E41E8B69B6}" destId="{25056681-88A4-4FC6-8DCA-4660E298563F}" srcOrd="0" destOrd="0" parTransId="{1C1C91C8-C30E-41B1-AD67-F4367891F2E5}" sibTransId="{DC9A6D03-9218-464C-BCAF-254BC99138AE}"/>
    <dgm:cxn modelId="{A57C9647-9695-404A-9E1D-680B954F2514}" srcId="{73E0EAF0-3283-475A-9AA3-35B215D7FE1F}" destId="{98BD711C-C9E0-4845-8699-A1851E95C96A}" srcOrd="0" destOrd="0" parTransId="{94DEF7A6-1FDC-439E-9E60-83A32696171C}" sibTransId="{D73549DC-CF3D-4C93-9DBD-1C78A478B9DC}"/>
    <dgm:cxn modelId="{EE09346A-F563-4F7D-B082-5DB0B338399F}" type="presOf" srcId="{EA0FB0C0-0CF9-4169-98D3-56A66DCE6E87}" destId="{A5D6D7D9-D546-4CEB-98E2-BD158C5CDAD9}" srcOrd="0" destOrd="3" presId="urn:microsoft.com/office/officeart/2005/8/layout/default"/>
    <dgm:cxn modelId="{91E5384A-DDBF-47D9-9FF5-FDFFFD571CF8}" srcId="{4DDE0042-60AF-4739-9490-B39AF6B95D26}" destId="{E7CB79F4-B711-4B52-9EA7-292A23DA7ADE}" srcOrd="0" destOrd="0" parTransId="{3E48FFCD-1585-4257-B1C8-64F75A72E09E}" sibTransId="{7A171F3E-50C7-410B-AC80-A1D55F05D6CA}"/>
    <dgm:cxn modelId="{28E6C74A-C3F8-41D1-BABB-615ADD1B45F3}" type="presOf" srcId="{51442591-4721-4623-9110-8A64C156BEF4}" destId="{13E34FB5-0E65-4EB7-B948-B45AA353FCC5}" srcOrd="0" destOrd="3" presId="urn:microsoft.com/office/officeart/2005/8/layout/default"/>
    <dgm:cxn modelId="{71D1AD4B-15F1-4D1D-B803-5C66102E1D01}" type="presOf" srcId="{25056681-88A4-4FC6-8DCA-4660E298563F}" destId="{6806F1E8-3A4A-4F05-B94D-2E9C5407F58A}" srcOrd="0" destOrd="1" presId="urn:microsoft.com/office/officeart/2005/8/layout/default"/>
    <dgm:cxn modelId="{D7EDAA6D-3309-42CC-AB2A-5BABDE19DBF9}" srcId="{D99C8237-AD5C-4A01-9AB9-126C07229DA3}" destId="{89820B70-3CC9-476A-9C54-AEA193B23E5D}" srcOrd="1" destOrd="0" parTransId="{59D2BFE4-AFB3-45D6-8490-37AEDCEF7D01}" sibTransId="{DF9DDEE5-77DA-4D58-96F4-F0A05DDD5C77}"/>
    <dgm:cxn modelId="{70482451-5D15-4691-B5F1-353D2060CFB4}" type="presOf" srcId="{E7CB79F4-B711-4B52-9EA7-292A23DA7ADE}" destId="{0D66C2CB-43FB-44EA-B619-EDC63ABA9F26}" srcOrd="0" destOrd="1" presId="urn:microsoft.com/office/officeart/2005/8/layout/default"/>
    <dgm:cxn modelId="{1180EC53-D1A3-4FD6-9437-BE3D2694FFED}" srcId="{7B4ADF1B-B087-46D2-9B76-D0E41E8B69B6}" destId="{7244BAAE-C638-4AD0-8209-BBA4D203DCCE}" srcOrd="2" destOrd="0" parTransId="{C0CC593E-D489-4650-9496-1987B5DCE7FC}" sibTransId="{5CA27103-F28F-4727-9D07-D8CC4F6A54D8}"/>
    <dgm:cxn modelId="{F3C1F855-6429-4B2A-AB49-A5A46B3EB23C}" srcId="{CC17112A-8AB7-413E-85AC-4892FC16445D}" destId="{C6D09830-7FA2-43C8-BAE4-74EB8AAC810B}" srcOrd="1" destOrd="0" parTransId="{A74B04DC-7E0D-40FB-80E6-B9EA76C41160}" sibTransId="{589F81BF-3765-4AE2-8126-55A77B173EC5}"/>
    <dgm:cxn modelId="{E428D176-2CB4-48D3-AFB6-205DCA8E8437}" type="presOf" srcId="{9AB3E27A-557D-40F9-A6A1-56951DDC8150}" destId="{5151C90D-A57E-4B42-B513-874C39F4B18D}" srcOrd="0" destOrd="2" presId="urn:microsoft.com/office/officeart/2005/8/layout/default"/>
    <dgm:cxn modelId="{937ADF76-1259-4D75-968D-4E678947F490}" srcId="{FFE22676-570B-47EC-9E88-F66CD476A0BB}" destId="{5E5018E4-8D04-4744-9269-50B6C7DEBB61}" srcOrd="0" destOrd="0" parTransId="{6242B703-470C-483E-BD25-DC7965AF1449}" sibTransId="{9DAB2C5D-4117-4D5A-B8F2-80864E795DF5}"/>
    <dgm:cxn modelId="{20BA9985-8F83-455F-9BFF-5C8404D9E8E3}" type="presOf" srcId="{D704CE2D-F29B-4B38-BA83-A6691D6FF942}" destId="{13E34FB5-0E65-4EB7-B948-B45AA353FCC5}" srcOrd="0" destOrd="2" presId="urn:microsoft.com/office/officeart/2005/8/layout/default"/>
    <dgm:cxn modelId="{C344F388-F7FD-46A9-AF32-B2B2C173576A}" srcId="{4383F376-1E72-4296-B148-802FA08620A4}" destId="{ED52C4CC-BB29-4C5E-818B-78775AE34F51}" srcOrd="3" destOrd="0" parTransId="{5C62105A-D0A0-4042-BAB0-91502AC32C65}" sibTransId="{6F692D61-471D-4B9C-A7FE-3B2641C599E7}"/>
    <dgm:cxn modelId="{BD449589-DFCF-411D-A227-21DA5F6396E4}" srcId="{D99C8237-AD5C-4A01-9AB9-126C07229DA3}" destId="{41B2D9D1-8BE8-485B-A464-A40AC18A615D}" srcOrd="0" destOrd="0" parTransId="{7399601E-826A-4452-B4FE-303597F07F0C}" sibTransId="{2D2CD128-AC2F-4AFD-BCFA-FE54244F3423}"/>
    <dgm:cxn modelId="{E228E593-55CA-43CE-96D8-B29B1F9E670A}" srcId="{ED52C4CC-BB29-4C5E-818B-78775AE34F51}" destId="{9AB3E27A-557D-40F9-A6A1-56951DDC8150}" srcOrd="1" destOrd="0" parTransId="{5A525306-0E91-4D24-8509-852D49181D5A}" sibTransId="{F540A850-4D22-4A7D-A11D-5F9CA3FC9571}"/>
    <dgm:cxn modelId="{497BE89B-8D35-4DAA-BA62-87BDFFCAD5E3}" type="presOf" srcId="{C6D09830-7FA2-43C8-BAE4-74EB8AAC810B}" destId="{A5D6D7D9-D546-4CEB-98E2-BD158C5CDAD9}" srcOrd="0" destOrd="2" presId="urn:microsoft.com/office/officeart/2005/8/layout/default"/>
    <dgm:cxn modelId="{229F98A1-A897-4898-9075-1F84554902CC}" type="presOf" srcId="{4383F376-1E72-4296-B148-802FA08620A4}" destId="{D9257BBF-5E42-4CF8-B560-1F47FF38B8D0}" srcOrd="0" destOrd="0" presId="urn:microsoft.com/office/officeart/2005/8/layout/default"/>
    <dgm:cxn modelId="{E07802AC-3D1E-4537-B984-E9E9B39D41E9}" type="presOf" srcId="{DCE51554-64ED-4C1B-98EF-FBB7511E5041}" destId="{7D8C6E56-B87E-4BF3-B3AC-E231DAF69E46}" srcOrd="0" destOrd="0" presId="urn:microsoft.com/office/officeart/2005/8/layout/default"/>
    <dgm:cxn modelId="{F63875AE-B06C-4ABC-A8B5-72BEB4FDB11D}" srcId="{DCE51554-64ED-4C1B-98EF-FBB7511E5041}" destId="{3B9375BA-DCB1-490D-97F1-C2D6E958B080}" srcOrd="1" destOrd="0" parTransId="{18CC0157-E8ED-4A89-BD69-327C11948A33}" sibTransId="{5843F415-8D60-4700-A378-0EE9A978B139}"/>
    <dgm:cxn modelId="{0D3E1CB7-1492-441D-96BD-2EAF2B8EB716}" srcId="{4383F376-1E72-4296-B148-802FA08620A4}" destId="{73E0EAF0-3283-475A-9AA3-35B215D7FE1F}" srcOrd="0" destOrd="0" parTransId="{537B2779-F8EF-414B-A7B3-6C7A96FF6180}" sibTransId="{C673DFFA-AB97-4D7B-A2B1-FDD132062E47}"/>
    <dgm:cxn modelId="{ACAE29BF-A3DF-4CF9-8477-ECEF3B45DB39}" type="presOf" srcId="{41B2D9D1-8BE8-485B-A464-A40AC18A615D}" destId="{2B3AB84B-3111-4838-821D-AEF84ECBB5F4}" srcOrd="0" destOrd="1" presId="urn:microsoft.com/office/officeart/2005/8/layout/default"/>
    <dgm:cxn modelId="{28AC08C3-3E88-47E4-A879-3C58A465A3C4}" type="presOf" srcId="{3AB3B4AB-B362-4213-803F-34675B7725CE}" destId="{6806F1E8-3A4A-4F05-B94D-2E9C5407F58A}" srcOrd="0" destOrd="2" presId="urn:microsoft.com/office/officeart/2005/8/layout/default"/>
    <dgm:cxn modelId="{DBC833C7-49C1-43B5-8EF5-ABAF8F608BAE}" srcId="{FFE22676-570B-47EC-9E88-F66CD476A0BB}" destId="{D704CE2D-F29B-4B38-BA83-A6691D6FF942}" srcOrd="1" destOrd="0" parTransId="{4D1B3956-A289-4257-A67E-2224926C345E}" sibTransId="{CB95F220-800F-4B64-AE66-D34E63A04E03}"/>
    <dgm:cxn modelId="{315D45C7-392B-4CB5-86B9-16833EE96E28}" type="presOf" srcId="{0DEF32A0-AE62-40D4-B88A-AE492756361A}" destId="{5151C90D-A57E-4B42-B513-874C39F4B18D}" srcOrd="0" destOrd="1" presId="urn:microsoft.com/office/officeart/2005/8/layout/default"/>
    <dgm:cxn modelId="{DCA782C7-6427-4562-9086-BD9F5050D45B}" type="presOf" srcId="{ED52C4CC-BB29-4C5E-818B-78775AE34F51}" destId="{5151C90D-A57E-4B42-B513-874C39F4B18D}" srcOrd="0" destOrd="0" presId="urn:microsoft.com/office/officeart/2005/8/layout/default"/>
    <dgm:cxn modelId="{BD43DEC8-D30C-495B-A8C7-277B31E2FEBD}" srcId="{4383F376-1E72-4296-B148-802FA08620A4}" destId="{4DDE0042-60AF-4739-9490-B39AF6B95D26}" srcOrd="7" destOrd="0" parTransId="{6965FB76-72E1-4EE8-8BF7-2C6830078A08}" sibTransId="{10BC31E8-AB09-42EC-8BFC-BDC3FFC10E42}"/>
    <dgm:cxn modelId="{06C42AD3-D2FD-46FA-83AC-D4CC6BEA6715}" srcId="{ED52C4CC-BB29-4C5E-818B-78775AE34F51}" destId="{0DEF32A0-AE62-40D4-B88A-AE492756361A}" srcOrd="0" destOrd="0" parTransId="{EA611350-CFC4-45E0-846F-6863E31C4FCD}" sibTransId="{B6C4EFF7-DB51-4E53-8A90-EA2BBA92C4E2}"/>
    <dgm:cxn modelId="{566E44D3-A02D-49B9-9CD4-9465BA1BEA6F}" type="presOf" srcId="{EED9CB0B-66A0-43A2-A65D-995926A57C12}" destId="{A5D6D7D9-D546-4CEB-98E2-BD158C5CDAD9}" srcOrd="0" destOrd="1" presId="urn:microsoft.com/office/officeart/2005/8/layout/default"/>
    <dgm:cxn modelId="{D444F6D7-CDD9-44D4-94D3-2FA2687C57F1}" type="presOf" srcId="{CC17112A-8AB7-413E-85AC-4892FC16445D}" destId="{A5D6D7D9-D546-4CEB-98E2-BD158C5CDAD9}" srcOrd="0" destOrd="0" presId="urn:microsoft.com/office/officeart/2005/8/layout/default"/>
    <dgm:cxn modelId="{596791D8-1A29-47D0-B9E9-632BB6EDC95D}" type="presOf" srcId="{083D9DF8-CB26-4593-B317-CF64CE67A2F2}" destId="{714B366B-46ED-47BF-B3D6-60B4F7E69B7D}" srcOrd="0" destOrd="2" presId="urn:microsoft.com/office/officeart/2005/8/layout/default"/>
    <dgm:cxn modelId="{317A2EDB-38D3-47DD-9A6D-2024C0E3639B}" srcId="{4383F376-1E72-4296-B148-802FA08620A4}" destId="{7B4ADF1B-B087-46D2-9B76-D0E41E8B69B6}" srcOrd="4" destOrd="0" parTransId="{130C50B0-4FF5-464F-BBA1-EA412AEDB530}" sibTransId="{6A27B90D-97B8-4323-BACE-DD17B308C4CA}"/>
    <dgm:cxn modelId="{E01B4EDB-8FEC-488C-B9B5-A555105B18F7}" srcId="{73E0EAF0-3283-475A-9AA3-35B215D7FE1F}" destId="{083D9DF8-CB26-4593-B317-CF64CE67A2F2}" srcOrd="1" destOrd="0" parTransId="{C5AC8B7A-3365-4F08-9793-95956BB78A6C}" sibTransId="{EF429A5F-C335-47EE-A07A-C4B4D6611A7B}"/>
    <dgm:cxn modelId="{DE62CDE3-B95B-48C3-B23F-22693A13664C}" srcId="{CC17112A-8AB7-413E-85AC-4892FC16445D}" destId="{EA0FB0C0-0CF9-4169-98D3-56A66DCE6E87}" srcOrd="2" destOrd="0" parTransId="{5965CF82-3D2B-4A1D-9B24-7F1061B83304}" sibTransId="{DADB2459-CF36-46A9-BE0D-5E5412EC2A2E}"/>
    <dgm:cxn modelId="{B8596FE4-159A-4F6F-9250-D3A20145A43A}" srcId="{4383F376-1E72-4296-B148-802FA08620A4}" destId="{DCE51554-64ED-4C1B-98EF-FBB7511E5041}" srcOrd="6" destOrd="0" parTransId="{E48F2EA6-2894-40CA-BB60-9300CBA25BBF}" sibTransId="{5886F736-EB0F-4D22-A367-EC421A6BD5E9}"/>
    <dgm:cxn modelId="{75758BE7-BDE9-4D9E-BB71-06C49F73C3B7}" type="presOf" srcId="{3B9375BA-DCB1-490D-97F1-C2D6E958B080}" destId="{7D8C6E56-B87E-4BF3-B3AC-E231DAF69E46}" srcOrd="0" destOrd="2" presId="urn:microsoft.com/office/officeart/2005/8/layout/default"/>
    <dgm:cxn modelId="{0F9625E9-71DF-4837-9438-500822AF4336}" type="presOf" srcId="{D99C8237-AD5C-4A01-9AB9-126C07229DA3}" destId="{2B3AB84B-3111-4838-821D-AEF84ECBB5F4}" srcOrd="0" destOrd="0" presId="urn:microsoft.com/office/officeart/2005/8/layout/default"/>
    <dgm:cxn modelId="{1B932FEF-5141-437E-8B09-CF3970A1924B}" srcId="{CC17112A-8AB7-413E-85AC-4892FC16445D}" destId="{EED9CB0B-66A0-43A2-A65D-995926A57C12}" srcOrd="0" destOrd="0" parTransId="{B68F947F-7585-47B2-A49D-20E1D17ADCA6}" sibTransId="{F7F587FD-920A-4CF2-BFFC-D90CFA20FADD}"/>
    <dgm:cxn modelId="{D776C6FB-B210-493D-9330-6C34E5D74D99}" type="presParOf" srcId="{D9257BBF-5E42-4CF8-B560-1F47FF38B8D0}" destId="{714B366B-46ED-47BF-B3D6-60B4F7E69B7D}" srcOrd="0" destOrd="0" presId="urn:microsoft.com/office/officeart/2005/8/layout/default"/>
    <dgm:cxn modelId="{19F6999C-5ED3-4870-B815-63A78D1D3671}" type="presParOf" srcId="{D9257BBF-5E42-4CF8-B560-1F47FF38B8D0}" destId="{2AD642DF-81B8-428B-BD67-46279BC1DD3B}" srcOrd="1" destOrd="0" presId="urn:microsoft.com/office/officeart/2005/8/layout/default"/>
    <dgm:cxn modelId="{F28D47A9-3D91-4DCD-91DB-9913A2F97A63}" type="presParOf" srcId="{D9257BBF-5E42-4CF8-B560-1F47FF38B8D0}" destId="{2B3AB84B-3111-4838-821D-AEF84ECBB5F4}" srcOrd="2" destOrd="0" presId="urn:microsoft.com/office/officeart/2005/8/layout/default"/>
    <dgm:cxn modelId="{72425C34-3588-4376-B552-7E035D136315}" type="presParOf" srcId="{D9257BBF-5E42-4CF8-B560-1F47FF38B8D0}" destId="{4967289D-29BD-4558-B886-670D9CB4EA70}" srcOrd="3" destOrd="0" presId="urn:microsoft.com/office/officeart/2005/8/layout/default"/>
    <dgm:cxn modelId="{9920743F-FFD9-4778-B74C-E3FCDD7EE505}" type="presParOf" srcId="{D9257BBF-5E42-4CF8-B560-1F47FF38B8D0}" destId="{A5D6D7D9-D546-4CEB-98E2-BD158C5CDAD9}" srcOrd="4" destOrd="0" presId="urn:microsoft.com/office/officeart/2005/8/layout/default"/>
    <dgm:cxn modelId="{A2241CDF-C3E5-4EBA-9C89-22B3BFCA52FE}" type="presParOf" srcId="{D9257BBF-5E42-4CF8-B560-1F47FF38B8D0}" destId="{EF7919A8-5B19-40D7-8AFD-69AD53C698FE}" srcOrd="5" destOrd="0" presId="urn:microsoft.com/office/officeart/2005/8/layout/default"/>
    <dgm:cxn modelId="{066DCEE0-2E15-48ED-8A12-FCB81F3B4816}" type="presParOf" srcId="{D9257BBF-5E42-4CF8-B560-1F47FF38B8D0}" destId="{5151C90D-A57E-4B42-B513-874C39F4B18D}" srcOrd="6" destOrd="0" presId="urn:microsoft.com/office/officeart/2005/8/layout/default"/>
    <dgm:cxn modelId="{4EF201DD-4CB2-4EA9-BA8A-BFCC48898F67}" type="presParOf" srcId="{D9257BBF-5E42-4CF8-B560-1F47FF38B8D0}" destId="{F246EADC-AE49-4081-A7ED-D578BE1B5A46}" srcOrd="7" destOrd="0" presId="urn:microsoft.com/office/officeart/2005/8/layout/default"/>
    <dgm:cxn modelId="{ED247425-14F7-4DA3-B0A9-599EFBA59E95}" type="presParOf" srcId="{D9257BBF-5E42-4CF8-B560-1F47FF38B8D0}" destId="{6806F1E8-3A4A-4F05-B94D-2E9C5407F58A}" srcOrd="8" destOrd="0" presId="urn:microsoft.com/office/officeart/2005/8/layout/default"/>
    <dgm:cxn modelId="{EB4DC56C-195E-4C7E-BE6C-F726BE53F861}" type="presParOf" srcId="{D9257BBF-5E42-4CF8-B560-1F47FF38B8D0}" destId="{16AF8D04-B522-40AD-80C9-85BC46BB30CD}" srcOrd="9" destOrd="0" presId="urn:microsoft.com/office/officeart/2005/8/layout/default"/>
    <dgm:cxn modelId="{647C351A-C950-49C8-90A7-4EF4F96CE643}" type="presParOf" srcId="{D9257BBF-5E42-4CF8-B560-1F47FF38B8D0}" destId="{13E34FB5-0E65-4EB7-B948-B45AA353FCC5}" srcOrd="10" destOrd="0" presId="urn:microsoft.com/office/officeart/2005/8/layout/default"/>
    <dgm:cxn modelId="{0FB8A0AF-B465-41F8-B391-28ECCE0470E8}" type="presParOf" srcId="{D9257BBF-5E42-4CF8-B560-1F47FF38B8D0}" destId="{F23FE0DE-51F2-453A-A492-F52CE682C00C}" srcOrd="11" destOrd="0" presId="urn:microsoft.com/office/officeart/2005/8/layout/default"/>
    <dgm:cxn modelId="{A3297837-7C9F-4C9E-896E-871C03F184CB}" type="presParOf" srcId="{D9257BBF-5E42-4CF8-B560-1F47FF38B8D0}" destId="{7D8C6E56-B87E-4BF3-B3AC-E231DAF69E46}" srcOrd="12" destOrd="0" presId="urn:microsoft.com/office/officeart/2005/8/layout/default"/>
    <dgm:cxn modelId="{FA2931AB-57DE-4447-9625-45391F57A46E}" type="presParOf" srcId="{D9257BBF-5E42-4CF8-B560-1F47FF38B8D0}" destId="{6FC94639-7141-43FD-8CDC-2D26C57B59FD}" srcOrd="13" destOrd="0" presId="urn:microsoft.com/office/officeart/2005/8/layout/default"/>
    <dgm:cxn modelId="{5DD5ADD1-46B2-4A12-AD4E-97089D8D7FAB}" type="presParOf" srcId="{D9257BBF-5E42-4CF8-B560-1F47FF38B8D0}" destId="{0D66C2CB-43FB-44EA-B619-EDC63ABA9F2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A5887-9259-45CF-8C91-A4CA47EA9A27}" type="doc">
      <dgm:prSet loTypeId="urn:microsoft.com/office/officeart/2005/8/layout/vList5" loCatId="list" qsTypeId="urn:microsoft.com/office/officeart/2005/8/quickstyle/simple1" qsCatId="simple" csTypeId="urn:microsoft.com/office/officeart/2018/5/colors/Iconchunking_neutralbg_colorful1" csCatId="colorful" phldr="1"/>
      <dgm:spPr/>
      <dgm:t>
        <a:bodyPr/>
        <a:lstStyle/>
        <a:p>
          <a:endParaRPr lang="en-US"/>
        </a:p>
      </dgm:t>
    </dgm:pt>
    <dgm:pt modelId="{AE59A2FD-F697-4124-9846-356D14BBDA8F}">
      <dgm:prSet/>
      <dgm:spPr/>
      <dgm:t>
        <a:bodyPr/>
        <a:lstStyle/>
        <a:p>
          <a:r>
            <a:rPr lang="en-US" dirty="0"/>
            <a:t>Timely, local, actionable</a:t>
          </a:r>
        </a:p>
      </dgm:t>
    </dgm:pt>
    <dgm:pt modelId="{125C9834-CA21-49F5-9A52-1ECA7AA87D92}" type="parTrans" cxnId="{3470A2C1-CF3E-4145-9073-447825733D1A}">
      <dgm:prSet/>
      <dgm:spPr/>
      <dgm:t>
        <a:bodyPr/>
        <a:lstStyle/>
        <a:p>
          <a:endParaRPr lang="en-US"/>
        </a:p>
      </dgm:t>
    </dgm:pt>
    <dgm:pt modelId="{0CF9B30F-43CC-4E65-8D30-B937DEB4546E}" type="sibTrans" cxnId="{3470A2C1-CF3E-4145-9073-447825733D1A}">
      <dgm:prSet/>
      <dgm:spPr/>
      <dgm:t>
        <a:bodyPr/>
        <a:lstStyle/>
        <a:p>
          <a:endParaRPr lang="en-US"/>
        </a:p>
      </dgm:t>
    </dgm:pt>
    <dgm:pt modelId="{884D8378-24A5-4E0A-B4EE-C6DAAC5C87BB}">
      <dgm:prSet/>
      <dgm:spPr>
        <a:solidFill>
          <a:schemeClr val="tx2">
            <a:lumMod val="10000"/>
            <a:lumOff val="90000"/>
            <a:alpha val="90000"/>
          </a:schemeClr>
        </a:solidFill>
      </dgm:spPr>
      <dgm:t>
        <a:bodyPr/>
        <a:lstStyle/>
        <a:p>
          <a:r>
            <a:rPr lang="en-US" dirty="0"/>
            <a:t>Time, coordination, local positions, prioritization</a:t>
          </a:r>
        </a:p>
      </dgm:t>
    </dgm:pt>
    <dgm:pt modelId="{0DE3CB0C-6A80-4699-BBB6-8A862E7FF2B9}" type="parTrans" cxnId="{C34FA5F1-6EE3-4F2F-877C-639CD399FA24}">
      <dgm:prSet/>
      <dgm:spPr/>
      <dgm:t>
        <a:bodyPr/>
        <a:lstStyle/>
        <a:p>
          <a:endParaRPr lang="en-US"/>
        </a:p>
      </dgm:t>
    </dgm:pt>
    <dgm:pt modelId="{53D80112-ADF6-481C-82BF-C1E93C06B961}" type="sibTrans" cxnId="{C34FA5F1-6EE3-4F2F-877C-639CD399FA24}">
      <dgm:prSet/>
      <dgm:spPr/>
      <dgm:t>
        <a:bodyPr/>
        <a:lstStyle/>
        <a:p>
          <a:endParaRPr lang="en-US"/>
        </a:p>
      </dgm:t>
    </dgm:pt>
    <dgm:pt modelId="{713C7415-C6F7-4F21-8B42-9DAD654626F0}">
      <dgm:prSet/>
      <dgm:spPr/>
      <dgm:t>
        <a:bodyPr/>
        <a:lstStyle/>
        <a:p>
          <a:r>
            <a:rPr lang="en-US" dirty="0"/>
            <a:t>Data</a:t>
          </a:r>
        </a:p>
      </dgm:t>
    </dgm:pt>
    <dgm:pt modelId="{B0B3A738-59BD-4641-90C4-F33113B801C0}" type="parTrans" cxnId="{F7975A90-8A1C-4BCB-BE80-D75A6EEFA927}">
      <dgm:prSet/>
      <dgm:spPr/>
      <dgm:t>
        <a:bodyPr/>
        <a:lstStyle/>
        <a:p>
          <a:endParaRPr lang="en-CA"/>
        </a:p>
      </dgm:t>
    </dgm:pt>
    <dgm:pt modelId="{72211035-A0BE-4916-A022-D23C161056BF}" type="sibTrans" cxnId="{F7975A90-8A1C-4BCB-BE80-D75A6EEFA927}">
      <dgm:prSet/>
      <dgm:spPr/>
      <dgm:t>
        <a:bodyPr/>
        <a:lstStyle/>
        <a:p>
          <a:endParaRPr lang="en-CA"/>
        </a:p>
      </dgm:t>
    </dgm:pt>
    <dgm:pt modelId="{6EA900CB-0F60-4E36-8147-5CE23C6D8325}">
      <dgm:prSet/>
      <dgm:spPr>
        <a:solidFill>
          <a:schemeClr val="tx2">
            <a:lumMod val="50000"/>
            <a:lumOff val="50000"/>
          </a:schemeClr>
        </a:solidFill>
      </dgm:spPr>
      <dgm:t>
        <a:bodyPr/>
        <a:lstStyle/>
        <a:p>
          <a:r>
            <a:rPr lang="en-US" dirty="0"/>
            <a:t>Support</a:t>
          </a:r>
        </a:p>
      </dgm:t>
    </dgm:pt>
    <dgm:pt modelId="{C240D7B5-D5A9-41CC-A532-ADCFC59C8BA0}" type="parTrans" cxnId="{2720ED01-0DE4-40AB-BDD7-1F0DBAE6F4D7}">
      <dgm:prSet/>
      <dgm:spPr/>
      <dgm:t>
        <a:bodyPr/>
        <a:lstStyle/>
        <a:p>
          <a:endParaRPr lang="en-CA"/>
        </a:p>
      </dgm:t>
    </dgm:pt>
    <dgm:pt modelId="{1A3EA4F1-0BD7-445C-9504-2FC911D199B5}" type="sibTrans" cxnId="{2720ED01-0DE4-40AB-BDD7-1F0DBAE6F4D7}">
      <dgm:prSet/>
      <dgm:spPr/>
      <dgm:t>
        <a:bodyPr/>
        <a:lstStyle/>
        <a:p>
          <a:endParaRPr lang="en-CA"/>
        </a:p>
      </dgm:t>
    </dgm:pt>
    <dgm:pt modelId="{1DFB7443-9C7E-4ED5-8237-ED080FE33094}">
      <dgm:prSet/>
      <dgm:spPr/>
      <dgm:t>
        <a:bodyPr/>
        <a:lstStyle/>
        <a:p>
          <a:r>
            <a:rPr lang="en-US" dirty="0"/>
            <a:t>Structures for a team to come together</a:t>
          </a:r>
        </a:p>
      </dgm:t>
    </dgm:pt>
    <dgm:pt modelId="{465126B6-3B1E-4E80-841B-4D6E1555F857}" type="parTrans" cxnId="{F6D4445D-D888-46AF-A80E-FD904E761F61}">
      <dgm:prSet/>
      <dgm:spPr/>
      <dgm:t>
        <a:bodyPr/>
        <a:lstStyle/>
        <a:p>
          <a:endParaRPr lang="en-CA"/>
        </a:p>
      </dgm:t>
    </dgm:pt>
    <dgm:pt modelId="{7106281D-43E2-4C20-B75C-9DB2C912E2FB}" type="sibTrans" cxnId="{F6D4445D-D888-46AF-A80E-FD904E761F61}">
      <dgm:prSet/>
      <dgm:spPr/>
      <dgm:t>
        <a:bodyPr/>
        <a:lstStyle/>
        <a:p>
          <a:endParaRPr lang="en-CA"/>
        </a:p>
      </dgm:t>
    </dgm:pt>
    <dgm:pt modelId="{7855EE80-D1EF-4106-8441-83D38B5399F9}">
      <dgm:prSet/>
      <dgm:spPr/>
      <dgm:t>
        <a:bodyPr/>
        <a:lstStyle/>
        <a:p>
          <a:r>
            <a:rPr lang="en-US" dirty="0"/>
            <a:t>Culture of Quality and Safety</a:t>
          </a:r>
        </a:p>
      </dgm:t>
    </dgm:pt>
    <dgm:pt modelId="{B4B99678-FA67-4563-93AE-DABA30CA8513}" type="parTrans" cxnId="{5EF99C53-67D9-4BA5-9895-334936ECE59E}">
      <dgm:prSet/>
      <dgm:spPr/>
      <dgm:t>
        <a:bodyPr/>
        <a:lstStyle/>
        <a:p>
          <a:endParaRPr lang="en-CA"/>
        </a:p>
      </dgm:t>
    </dgm:pt>
    <dgm:pt modelId="{BC6229E3-B3B2-45FA-9684-784F3CF0B461}" type="sibTrans" cxnId="{5EF99C53-67D9-4BA5-9895-334936ECE59E}">
      <dgm:prSet/>
      <dgm:spPr/>
      <dgm:t>
        <a:bodyPr/>
        <a:lstStyle/>
        <a:p>
          <a:endParaRPr lang="en-CA"/>
        </a:p>
      </dgm:t>
    </dgm:pt>
    <dgm:pt modelId="{71AF1D35-A39C-4871-8F1B-D53746B3ADD1}">
      <dgm:prSet/>
      <dgm:spPr/>
      <dgm:t>
        <a:bodyPr/>
        <a:lstStyle/>
        <a:p>
          <a:r>
            <a:rPr lang="en-US" dirty="0"/>
            <a:t>Team</a:t>
          </a:r>
        </a:p>
      </dgm:t>
    </dgm:pt>
    <dgm:pt modelId="{1972E7BE-914C-4649-B694-C87AA532E57C}" type="parTrans" cxnId="{1A866128-2F9D-4C28-ACB6-892CD021C9D0}">
      <dgm:prSet/>
      <dgm:spPr/>
      <dgm:t>
        <a:bodyPr/>
        <a:lstStyle/>
        <a:p>
          <a:endParaRPr lang="en-CA"/>
        </a:p>
      </dgm:t>
    </dgm:pt>
    <dgm:pt modelId="{4AD74898-F088-4DD6-858E-D1745F86E294}" type="sibTrans" cxnId="{1A866128-2F9D-4C28-ACB6-892CD021C9D0}">
      <dgm:prSet/>
      <dgm:spPr/>
      <dgm:t>
        <a:bodyPr/>
        <a:lstStyle/>
        <a:p>
          <a:endParaRPr lang="en-CA"/>
        </a:p>
      </dgm:t>
    </dgm:pt>
    <dgm:pt modelId="{FD5B00FD-EA27-476E-A8ED-16144DD173FB}">
      <dgm:prSet/>
      <dgm:spPr/>
      <dgm:t>
        <a:bodyPr/>
        <a:lstStyle/>
        <a:p>
          <a:r>
            <a:rPr lang="en-US" dirty="0"/>
            <a:t>Idea</a:t>
          </a:r>
        </a:p>
      </dgm:t>
    </dgm:pt>
    <dgm:pt modelId="{5DA6962E-167D-4765-9162-289304554538}" type="parTrans" cxnId="{E7679A59-5A66-4772-9E11-8FF38F8B42FD}">
      <dgm:prSet/>
      <dgm:spPr/>
      <dgm:t>
        <a:bodyPr/>
        <a:lstStyle/>
        <a:p>
          <a:endParaRPr lang="en-CA"/>
        </a:p>
      </dgm:t>
    </dgm:pt>
    <dgm:pt modelId="{9B7414DB-8BE5-4CCC-AFA3-52D894C4B70C}" type="sibTrans" cxnId="{E7679A59-5A66-4772-9E11-8FF38F8B42FD}">
      <dgm:prSet/>
      <dgm:spPr/>
      <dgm:t>
        <a:bodyPr/>
        <a:lstStyle/>
        <a:p>
          <a:endParaRPr lang="en-CA"/>
        </a:p>
      </dgm:t>
    </dgm:pt>
    <dgm:pt modelId="{4985CBFA-BC13-4728-B4C7-2B73BD3DA498}">
      <dgm:prSet/>
      <dgm:spPr/>
      <dgm:t>
        <a:bodyPr/>
        <a:lstStyle/>
        <a:p>
          <a:r>
            <a:rPr lang="en-CA" noProof="0" dirty="0"/>
            <a:t>What could be better?</a:t>
          </a:r>
        </a:p>
      </dgm:t>
    </dgm:pt>
    <dgm:pt modelId="{B16E1086-6743-4D03-A081-774AE4AF7CED}" type="parTrans" cxnId="{5BDE7524-E97E-4424-A27E-DCE004072E19}">
      <dgm:prSet/>
      <dgm:spPr/>
      <dgm:t>
        <a:bodyPr/>
        <a:lstStyle/>
        <a:p>
          <a:endParaRPr lang="en-CA"/>
        </a:p>
      </dgm:t>
    </dgm:pt>
    <dgm:pt modelId="{40A49DA4-2411-4B08-9440-34EB447CA14E}" type="sibTrans" cxnId="{5BDE7524-E97E-4424-A27E-DCE004072E19}">
      <dgm:prSet/>
      <dgm:spPr/>
      <dgm:t>
        <a:bodyPr/>
        <a:lstStyle/>
        <a:p>
          <a:endParaRPr lang="en-CA"/>
        </a:p>
      </dgm:t>
    </dgm:pt>
    <dgm:pt modelId="{425F06D5-0D29-4322-A213-8425515AEA1F}">
      <dgm:prSet/>
      <dgm:spPr/>
      <dgm:t>
        <a:bodyPr/>
        <a:lstStyle/>
        <a:p>
          <a:r>
            <a:rPr lang="en-US" dirty="0"/>
            <a:t>Resilient Teams &amp; Stabilized Local Programs</a:t>
          </a:r>
        </a:p>
      </dgm:t>
    </dgm:pt>
    <dgm:pt modelId="{5B7A8F74-3E14-46AE-851D-49BAF35E3AAB}" type="parTrans" cxnId="{6B7400DF-76B5-47EC-A040-6B4B22A32AE3}">
      <dgm:prSet/>
      <dgm:spPr/>
      <dgm:t>
        <a:bodyPr/>
        <a:lstStyle/>
        <a:p>
          <a:endParaRPr lang="en-CA"/>
        </a:p>
      </dgm:t>
    </dgm:pt>
    <dgm:pt modelId="{AD88898A-7B59-4995-9841-EDFCB355DA6E}" type="sibTrans" cxnId="{6B7400DF-76B5-47EC-A040-6B4B22A32AE3}">
      <dgm:prSet/>
      <dgm:spPr/>
      <dgm:t>
        <a:bodyPr/>
        <a:lstStyle/>
        <a:p>
          <a:endParaRPr lang="en-CA"/>
        </a:p>
      </dgm:t>
    </dgm:pt>
    <dgm:pt modelId="{A92689C8-803F-4DAA-B5BE-525B89B060AE}" type="pres">
      <dgm:prSet presAssocID="{E86A5887-9259-45CF-8C91-A4CA47EA9A27}" presName="Name0" presStyleCnt="0">
        <dgm:presLayoutVars>
          <dgm:dir/>
          <dgm:animLvl val="lvl"/>
          <dgm:resizeHandles val="exact"/>
        </dgm:presLayoutVars>
      </dgm:prSet>
      <dgm:spPr/>
    </dgm:pt>
    <dgm:pt modelId="{08CEAF8A-2CC1-44EA-A05C-004C43BB052E}" type="pres">
      <dgm:prSet presAssocID="{713C7415-C6F7-4F21-8B42-9DAD654626F0}" presName="linNode" presStyleCnt="0"/>
      <dgm:spPr/>
    </dgm:pt>
    <dgm:pt modelId="{61819B3F-B13C-4EE9-8B51-444F0D2F6836}" type="pres">
      <dgm:prSet presAssocID="{713C7415-C6F7-4F21-8B42-9DAD654626F0}" presName="parentText" presStyleLbl="node1" presStyleIdx="0" presStyleCnt="6">
        <dgm:presLayoutVars>
          <dgm:chMax val="1"/>
          <dgm:bulletEnabled val="1"/>
        </dgm:presLayoutVars>
      </dgm:prSet>
      <dgm:spPr/>
    </dgm:pt>
    <dgm:pt modelId="{B43E2661-CEC5-454F-AD39-38D8F59C4B6C}" type="pres">
      <dgm:prSet presAssocID="{713C7415-C6F7-4F21-8B42-9DAD654626F0}" presName="descendantText" presStyleLbl="alignAccFollowNode1" presStyleIdx="0" presStyleCnt="4">
        <dgm:presLayoutVars>
          <dgm:bulletEnabled val="1"/>
        </dgm:presLayoutVars>
      </dgm:prSet>
      <dgm:spPr/>
    </dgm:pt>
    <dgm:pt modelId="{FC9A94C6-ED65-45EE-8F1B-D1BE7D95092B}" type="pres">
      <dgm:prSet presAssocID="{72211035-A0BE-4916-A022-D23C161056BF}" presName="sp" presStyleCnt="0"/>
      <dgm:spPr/>
    </dgm:pt>
    <dgm:pt modelId="{0C4C7728-8CC3-4B2A-B882-F05F0B390CBF}" type="pres">
      <dgm:prSet presAssocID="{FD5B00FD-EA27-476E-A8ED-16144DD173FB}" presName="linNode" presStyleCnt="0"/>
      <dgm:spPr/>
    </dgm:pt>
    <dgm:pt modelId="{C1495EE1-BE40-4E63-AE9F-8115F8B47BA8}" type="pres">
      <dgm:prSet presAssocID="{FD5B00FD-EA27-476E-A8ED-16144DD173FB}" presName="parentText" presStyleLbl="node1" presStyleIdx="1" presStyleCnt="6">
        <dgm:presLayoutVars>
          <dgm:chMax val="1"/>
          <dgm:bulletEnabled val="1"/>
        </dgm:presLayoutVars>
      </dgm:prSet>
      <dgm:spPr/>
    </dgm:pt>
    <dgm:pt modelId="{F6F3512F-9E40-4D96-88AD-B7709A5E053D}" type="pres">
      <dgm:prSet presAssocID="{FD5B00FD-EA27-476E-A8ED-16144DD173FB}" presName="descendantText" presStyleLbl="alignAccFollowNode1" presStyleIdx="1" presStyleCnt="4">
        <dgm:presLayoutVars>
          <dgm:bulletEnabled val="1"/>
        </dgm:presLayoutVars>
      </dgm:prSet>
      <dgm:spPr/>
    </dgm:pt>
    <dgm:pt modelId="{730D1FD3-AA1F-4764-A430-E483A771BB31}" type="pres">
      <dgm:prSet presAssocID="{9B7414DB-8BE5-4CCC-AFA3-52D894C4B70C}" presName="sp" presStyleCnt="0"/>
      <dgm:spPr/>
    </dgm:pt>
    <dgm:pt modelId="{4EC7FF95-7FB2-4A8A-8EAD-D5EA938ACF9A}" type="pres">
      <dgm:prSet presAssocID="{71AF1D35-A39C-4871-8F1B-D53746B3ADD1}" presName="linNode" presStyleCnt="0"/>
      <dgm:spPr/>
    </dgm:pt>
    <dgm:pt modelId="{9A04C53B-164E-4D60-98C2-8D8FC9203354}" type="pres">
      <dgm:prSet presAssocID="{71AF1D35-A39C-4871-8F1B-D53746B3ADD1}" presName="parentText" presStyleLbl="node1" presStyleIdx="2" presStyleCnt="6">
        <dgm:presLayoutVars>
          <dgm:chMax val="1"/>
          <dgm:bulletEnabled val="1"/>
        </dgm:presLayoutVars>
      </dgm:prSet>
      <dgm:spPr/>
    </dgm:pt>
    <dgm:pt modelId="{58E530E9-11F5-4138-AFEF-23DB966E665D}" type="pres">
      <dgm:prSet presAssocID="{71AF1D35-A39C-4871-8F1B-D53746B3ADD1}" presName="descendantText" presStyleLbl="alignAccFollowNode1" presStyleIdx="2" presStyleCnt="4">
        <dgm:presLayoutVars>
          <dgm:bulletEnabled val="1"/>
        </dgm:presLayoutVars>
      </dgm:prSet>
      <dgm:spPr/>
    </dgm:pt>
    <dgm:pt modelId="{C5BCCF89-9B42-43EB-9C21-DE2492D8264E}" type="pres">
      <dgm:prSet presAssocID="{4AD74898-F088-4DD6-858E-D1745F86E294}" presName="sp" presStyleCnt="0"/>
      <dgm:spPr/>
    </dgm:pt>
    <dgm:pt modelId="{F6692E85-4F8C-4631-B65D-5AEE22243265}" type="pres">
      <dgm:prSet presAssocID="{6EA900CB-0F60-4E36-8147-5CE23C6D8325}" presName="linNode" presStyleCnt="0"/>
      <dgm:spPr/>
    </dgm:pt>
    <dgm:pt modelId="{AFDE2806-1013-4BAE-B446-DC7CC4D71CC5}" type="pres">
      <dgm:prSet presAssocID="{6EA900CB-0F60-4E36-8147-5CE23C6D8325}" presName="parentText" presStyleLbl="node1" presStyleIdx="3" presStyleCnt="6">
        <dgm:presLayoutVars>
          <dgm:chMax val="1"/>
          <dgm:bulletEnabled val="1"/>
        </dgm:presLayoutVars>
      </dgm:prSet>
      <dgm:spPr/>
    </dgm:pt>
    <dgm:pt modelId="{5AEA3A45-A5D7-4D03-9354-D7CF704FB651}" type="pres">
      <dgm:prSet presAssocID="{6EA900CB-0F60-4E36-8147-5CE23C6D8325}" presName="descendantText" presStyleLbl="alignAccFollowNode1" presStyleIdx="3" presStyleCnt="4">
        <dgm:presLayoutVars>
          <dgm:bulletEnabled val="1"/>
        </dgm:presLayoutVars>
      </dgm:prSet>
      <dgm:spPr/>
    </dgm:pt>
    <dgm:pt modelId="{35039204-4ACB-4EF0-A509-5FA3429BEE26}" type="pres">
      <dgm:prSet presAssocID="{1A3EA4F1-0BD7-445C-9504-2FC911D199B5}" presName="sp" presStyleCnt="0"/>
      <dgm:spPr/>
    </dgm:pt>
    <dgm:pt modelId="{7C573156-9557-4873-B60C-52D1F8BAC006}" type="pres">
      <dgm:prSet presAssocID="{7855EE80-D1EF-4106-8441-83D38B5399F9}" presName="linNode" presStyleCnt="0"/>
      <dgm:spPr/>
    </dgm:pt>
    <dgm:pt modelId="{E540FF8D-E30A-4759-8945-116C324E184D}" type="pres">
      <dgm:prSet presAssocID="{7855EE80-D1EF-4106-8441-83D38B5399F9}" presName="parentText" presStyleLbl="node1" presStyleIdx="4" presStyleCnt="6" custFlipVert="0" custScaleX="277778" custScaleY="44575">
        <dgm:presLayoutVars>
          <dgm:chMax val="1"/>
          <dgm:bulletEnabled val="1"/>
        </dgm:presLayoutVars>
      </dgm:prSet>
      <dgm:spPr/>
    </dgm:pt>
    <dgm:pt modelId="{A492AFE0-E5F6-42A6-B6C4-B0A1497DE4C6}" type="pres">
      <dgm:prSet presAssocID="{BC6229E3-B3B2-45FA-9684-784F3CF0B461}" presName="sp" presStyleCnt="0"/>
      <dgm:spPr/>
    </dgm:pt>
    <dgm:pt modelId="{A411BE8F-F55A-440E-B6D4-971289708395}" type="pres">
      <dgm:prSet presAssocID="{425F06D5-0D29-4322-A213-8425515AEA1F}" presName="linNode" presStyleCnt="0"/>
      <dgm:spPr/>
    </dgm:pt>
    <dgm:pt modelId="{8253DB10-FE4F-4D71-9E18-A2102826B05E}" type="pres">
      <dgm:prSet presAssocID="{425F06D5-0D29-4322-A213-8425515AEA1F}" presName="parentText" presStyleLbl="node1" presStyleIdx="5" presStyleCnt="6" custScaleX="277778" custScaleY="52620">
        <dgm:presLayoutVars>
          <dgm:chMax val="1"/>
          <dgm:bulletEnabled val="1"/>
        </dgm:presLayoutVars>
      </dgm:prSet>
      <dgm:spPr/>
    </dgm:pt>
  </dgm:ptLst>
  <dgm:cxnLst>
    <dgm:cxn modelId="{2720ED01-0DE4-40AB-BDD7-1F0DBAE6F4D7}" srcId="{E86A5887-9259-45CF-8C91-A4CA47EA9A27}" destId="{6EA900CB-0F60-4E36-8147-5CE23C6D8325}" srcOrd="3" destOrd="0" parTransId="{C240D7B5-D5A9-41CC-A532-ADCFC59C8BA0}" sibTransId="{1A3EA4F1-0BD7-445C-9504-2FC911D199B5}"/>
    <dgm:cxn modelId="{146ED808-8E18-45D7-85F8-6B557924E81B}" type="presOf" srcId="{884D8378-24A5-4E0A-B4EE-C6DAAC5C87BB}" destId="{5AEA3A45-A5D7-4D03-9354-D7CF704FB651}" srcOrd="0" destOrd="0" presId="urn:microsoft.com/office/officeart/2005/8/layout/vList5"/>
    <dgm:cxn modelId="{457CC718-76E6-4ECE-9727-315CC6DB0C69}" type="presOf" srcId="{6EA900CB-0F60-4E36-8147-5CE23C6D8325}" destId="{AFDE2806-1013-4BAE-B446-DC7CC4D71CC5}" srcOrd="0" destOrd="0" presId="urn:microsoft.com/office/officeart/2005/8/layout/vList5"/>
    <dgm:cxn modelId="{5BDE7524-E97E-4424-A27E-DCE004072E19}" srcId="{FD5B00FD-EA27-476E-A8ED-16144DD173FB}" destId="{4985CBFA-BC13-4728-B4C7-2B73BD3DA498}" srcOrd="0" destOrd="0" parTransId="{B16E1086-6743-4D03-A081-774AE4AF7CED}" sibTransId="{40A49DA4-2411-4B08-9440-34EB447CA14E}"/>
    <dgm:cxn modelId="{1A866128-2F9D-4C28-ACB6-892CD021C9D0}" srcId="{E86A5887-9259-45CF-8C91-A4CA47EA9A27}" destId="{71AF1D35-A39C-4871-8F1B-D53746B3ADD1}" srcOrd="2" destOrd="0" parTransId="{1972E7BE-914C-4649-B694-C87AA532E57C}" sibTransId="{4AD74898-F088-4DD6-858E-D1745F86E294}"/>
    <dgm:cxn modelId="{81E6933B-E7FB-488B-AF22-83513275FFB8}" type="presOf" srcId="{FD5B00FD-EA27-476E-A8ED-16144DD173FB}" destId="{C1495EE1-BE40-4E63-AE9F-8115F8B47BA8}" srcOrd="0" destOrd="0" presId="urn:microsoft.com/office/officeart/2005/8/layout/vList5"/>
    <dgm:cxn modelId="{F6D4445D-D888-46AF-A80E-FD904E761F61}" srcId="{71AF1D35-A39C-4871-8F1B-D53746B3ADD1}" destId="{1DFB7443-9C7E-4ED5-8237-ED080FE33094}" srcOrd="0" destOrd="0" parTransId="{465126B6-3B1E-4E80-841B-4D6E1555F857}" sibTransId="{7106281D-43E2-4C20-B75C-9DB2C912E2FB}"/>
    <dgm:cxn modelId="{26D12B5F-E835-4B59-BDCA-FBF80B71B631}" type="presOf" srcId="{4985CBFA-BC13-4728-B4C7-2B73BD3DA498}" destId="{F6F3512F-9E40-4D96-88AD-B7709A5E053D}" srcOrd="0" destOrd="0" presId="urn:microsoft.com/office/officeart/2005/8/layout/vList5"/>
    <dgm:cxn modelId="{A437EC62-B481-49F7-9885-DD8685E9B423}" type="presOf" srcId="{AE59A2FD-F697-4124-9846-356D14BBDA8F}" destId="{B43E2661-CEC5-454F-AD39-38D8F59C4B6C}" srcOrd="0" destOrd="0" presId="urn:microsoft.com/office/officeart/2005/8/layout/vList5"/>
    <dgm:cxn modelId="{7B721D68-0582-47D7-BC55-20D110908C6F}" type="presOf" srcId="{7855EE80-D1EF-4106-8441-83D38B5399F9}" destId="{E540FF8D-E30A-4759-8945-116C324E184D}" srcOrd="0" destOrd="0" presId="urn:microsoft.com/office/officeart/2005/8/layout/vList5"/>
    <dgm:cxn modelId="{26D5DA48-D3C0-4EFC-AF20-7CD6F7553861}" type="presOf" srcId="{E86A5887-9259-45CF-8C91-A4CA47EA9A27}" destId="{A92689C8-803F-4DAA-B5BE-525B89B060AE}" srcOrd="0" destOrd="0" presId="urn:microsoft.com/office/officeart/2005/8/layout/vList5"/>
    <dgm:cxn modelId="{5EF99C53-67D9-4BA5-9895-334936ECE59E}" srcId="{E86A5887-9259-45CF-8C91-A4CA47EA9A27}" destId="{7855EE80-D1EF-4106-8441-83D38B5399F9}" srcOrd="4" destOrd="0" parTransId="{B4B99678-FA67-4563-93AE-DABA30CA8513}" sibTransId="{BC6229E3-B3B2-45FA-9684-784F3CF0B461}"/>
    <dgm:cxn modelId="{02BF7775-8047-41A8-B7EF-B01A1349B04E}" type="presOf" srcId="{1DFB7443-9C7E-4ED5-8237-ED080FE33094}" destId="{58E530E9-11F5-4138-AFEF-23DB966E665D}" srcOrd="0" destOrd="0" presId="urn:microsoft.com/office/officeart/2005/8/layout/vList5"/>
    <dgm:cxn modelId="{E7679A59-5A66-4772-9E11-8FF38F8B42FD}" srcId="{E86A5887-9259-45CF-8C91-A4CA47EA9A27}" destId="{FD5B00FD-EA27-476E-A8ED-16144DD173FB}" srcOrd="1" destOrd="0" parTransId="{5DA6962E-167D-4765-9162-289304554538}" sibTransId="{9B7414DB-8BE5-4CCC-AFA3-52D894C4B70C}"/>
    <dgm:cxn modelId="{2C16297C-BD10-478F-860A-FFB8D5CC1987}" type="presOf" srcId="{71AF1D35-A39C-4871-8F1B-D53746B3ADD1}" destId="{9A04C53B-164E-4D60-98C2-8D8FC9203354}" srcOrd="0" destOrd="0" presId="urn:microsoft.com/office/officeart/2005/8/layout/vList5"/>
    <dgm:cxn modelId="{04FE1280-0FAD-48CD-8B54-2E42E20E9176}" type="presOf" srcId="{713C7415-C6F7-4F21-8B42-9DAD654626F0}" destId="{61819B3F-B13C-4EE9-8B51-444F0D2F6836}" srcOrd="0" destOrd="0" presId="urn:microsoft.com/office/officeart/2005/8/layout/vList5"/>
    <dgm:cxn modelId="{F7975A90-8A1C-4BCB-BE80-D75A6EEFA927}" srcId="{E86A5887-9259-45CF-8C91-A4CA47EA9A27}" destId="{713C7415-C6F7-4F21-8B42-9DAD654626F0}" srcOrd="0" destOrd="0" parTransId="{B0B3A738-59BD-4641-90C4-F33113B801C0}" sibTransId="{72211035-A0BE-4916-A022-D23C161056BF}"/>
    <dgm:cxn modelId="{2924B5BE-098F-4E5B-9009-EC445E88A342}" type="presOf" srcId="{425F06D5-0D29-4322-A213-8425515AEA1F}" destId="{8253DB10-FE4F-4D71-9E18-A2102826B05E}" srcOrd="0" destOrd="0" presId="urn:microsoft.com/office/officeart/2005/8/layout/vList5"/>
    <dgm:cxn modelId="{3470A2C1-CF3E-4145-9073-447825733D1A}" srcId="{713C7415-C6F7-4F21-8B42-9DAD654626F0}" destId="{AE59A2FD-F697-4124-9846-356D14BBDA8F}" srcOrd="0" destOrd="0" parTransId="{125C9834-CA21-49F5-9A52-1ECA7AA87D92}" sibTransId="{0CF9B30F-43CC-4E65-8D30-B937DEB4546E}"/>
    <dgm:cxn modelId="{6B7400DF-76B5-47EC-A040-6B4B22A32AE3}" srcId="{E86A5887-9259-45CF-8C91-A4CA47EA9A27}" destId="{425F06D5-0D29-4322-A213-8425515AEA1F}" srcOrd="5" destOrd="0" parTransId="{5B7A8F74-3E14-46AE-851D-49BAF35E3AAB}" sibTransId="{AD88898A-7B59-4995-9841-EDFCB355DA6E}"/>
    <dgm:cxn modelId="{C34FA5F1-6EE3-4F2F-877C-639CD399FA24}" srcId="{6EA900CB-0F60-4E36-8147-5CE23C6D8325}" destId="{884D8378-24A5-4E0A-B4EE-C6DAAC5C87BB}" srcOrd="0" destOrd="0" parTransId="{0DE3CB0C-6A80-4699-BBB6-8A862E7FF2B9}" sibTransId="{53D80112-ADF6-481C-82BF-C1E93C06B961}"/>
    <dgm:cxn modelId="{DD39C56D-DA0C-4E59-8B7D-0070C7BF5BBA}" type="presParOf" srcId="{A92689C8-803F-4DAA-B5BE-525B89B060AE}" destId="{08CEAF8A-2CC1-44EA-A05C-004C43BB052E}" srcOrd="0" destOrd="0" presId="urn:microsoft.com/office/officeart/2005/8/layout/vList5"/>
    <dgm:cxn modelId="{80282EBA-65A0-4B81-BE9C-2126AAAA916B}" type="presParOf" srcId="{08CEAF8A-2CC1-44EA-A05C-004C43BB052E}" destId="{61819B3F-B13C-4EE9-8B51-444F0D2F6836}" srcOrd="0" destOrd="0" presId="urn:microsoft.com/office/officeart/2005/8/layout/vList5"/>
    <dgm:cxn modelId="{48B996F4-29F8-45A0-A7C4-A16296EE732E}" type="presParOf" srcId="{08CEAF8A-2CC1-44EA-A05C-004C43BB052E}" destId="{B43E2661-CEC5-454F-AD39-38D8F59C4B6C}" srcOrd="1" destOrd="0" presId="urn:microsoft.com/office/officeart/2005/8/layout/vList5"/>
    <dgm:cxn modelId="{2373A662-C841-4393-A2F5-CE76DA440BAC}" type="presParOf" srcId="{A92689C8-803F-4DAA-B5BE-525B89B060AE}" destId="{FC9A94C6-ED65-45EE-8F1B-D1BE7D95092B}" srcOrd="1" destOrd="0" presId="urn:microsoft.com/office/officeart/2005/8/layout/vList5"/>
    <dgm:cxn modelId="{3D9B8A34-59CA-4494-8FB6-7E88A38C7119}" type="presParOf" srcId="{A92689C8-803F-4DAA-B5BE-525B89B060AE}" destId="{0C4C7728-8CC3-4B2A-B882-F05F0B390CBF}" srcOrd="2" destOrd="0" presId="urn:microsoft.com/office/officeart/2005/8/layout/vList5"/>
    <dgm:cxn modelId="{06E83730-8F61-4E0B-A6D9-FD2FD7FF81C8}" type="presParOf" srcId="{0C4C7728-8CC3-4B2A-B882-F05F0B390CBF}" destId="{C1495EE1-BE40-4E63-AE9F-8115F8B47BA8}" srcOrd="0" destOrd="0" presId="urn:microsoft.com/office/officeart/2005/8/layout/vList5"/>
    <dgm:cxn modelId="{A33045E9-5650-42AB-97AC-C215E8C49111}" type="presParOf" srcId="{0C4C7728-8CC3-4B2A-B882-F05F0B390CBF}" destId="{F6F3512F-9E40-4D96-88AD-B7709A5E053D}" srcOrd="1" destOrd="0" presId="urn:microsoft.com/office/officeart/2005/8/layout/vList5"/>
    <dgm:cxn modelId="{9E34B987-F1D1-427E-919C-EA7214483F3A}" type="presParOf" srcId="{A92689C8-803F-4DAA-B5BE-525B89B060AE}" destId="{730D1FD3-AA1F-4764-A430-E483A771BB31}" srcOrd="3" destOrd="0" presId="urn:microsoft.com/office/officeart/2005/8/layout/vList5"/>
    <dgm:cxn modelId="{E5642C07-3AB6-4C28-AEA4-57CEE73DB113}" type="presParOf" srcId="{A92689C8-803F-4DAA-B5BE-525B89B060AE}" destId="{4EC7FF95-7FB2-4A8A-8EAD-D5EA938ACF9A}" srcOrd="4" destOrd="0" presId="urn:microsoft.com/office/officeart/2005/8/layout/vList5"/>
    <dgm:cxn modelId="{D1D35039-2BF4-4AC4-B315-89D8DE472816}" type="presParOf" srcId="{4EC7FF95-7FB2-4A8A-8EAD-D5EA938ACF9A}" destId="{9A04C53B-164E-4D60-98C2-8D8FC9203354}" srcOrd="0" destOrd="0" presId="urn:microsoft.com/office/officeart/2005/8/layout/vList5"/>
    <dgm:cxn modelId="{96ACBC6F-8C2B-4E4C-8508-BB5E690D0E3D}" type="presParOf" srcId="{4EC7FF95-7FB2-4A8A-8EAD-D5EA938ACF9A}" destId="{58E530E9-11F5-4138-AFEF-23DB966E665D}" srcOrd="1" destOrd="0" presId="urn:microsoft.com/office/officeart/2005/8/layout/vList5"/>
    <dgm:cxn modelId="{3692ADD5-37DD-4292-8DC5-6222C59D76AD}" type="presParOf" srcId="{A92689C8-803F-4DAA-B5BE-525B89B060AE}" destId="{C5BCCF89-9B42-43EB-9C21-DE2492D8264E}" srcOrd="5" destOrd="0" presId="urn:microsoft.com/office/officeart/2005/8/layout/vList5"/>
    <dgm:cxn modelId="{50AB67AF-390C-4EFA-8990-200D1500F55D}" type="presParOf" srcId="{A92689C8-803F-4DAA-B5BE-525B89B060AE}" destId="{F6692E85-4F8C-4631-B65D-5AEE22243265}" srcOrd="6" destOrd="0" presId="urn:microsoft.com/office/officeart/2005/8/layout/vList5"/>
    <dgm:cxn modelId="{55E502FF-41A8-4298-A044-32E2AB06F058}" type="presParOf" srcId="{F6692E85-4F8C-4631-B65D-5AEE22243265}" destId="{AFDE2806-1013-4BAE-B446-DC7CC4D71CC5}" srcOrd="0" destOrd="0" presId="urn:microsoft.com/office/officeart/2005/8/layout/vList5"/>
    <dgm:cxn modelId="{69243B87-E197-4911-B595-37BB751ACB7E}" type="presParOf" srcId="{F6692E85-4F8C-4631-B65D-5AEE22243265}" destId="{5AEA3A45-A5D7-4D03-9354-D7CF704FB651}" srcOrd="1" destOrd="0" presId="urn:microsoft.com/office/officeart/2005/8/layout/vList5"/>
    <dgm:cxn modelId="{79946180-A1E4-47E3-A932-DA69CAD5E991}" type="presParOf" srcId="{A92689C8-803F-4DAA-B5BE-525B89B060AE}" destId="{35039204-4ACB-4EF0-A509-5FA3429BEE26}" srcOrd="7" destOrd="0" presId="urn:microsoft.com/office/officeart/2005/8/layout/vList5"/>
    <dgm:cxn modelId="{17BDDC48-9CFD-4D53-B481-D7AD636BF126}" type="presParOf" srcId="{A92689C8-803F-4DAA-B5BE-525B89B060AE}" destId="{7C573156-9557-4873-B60C-52D1F8BAC006}" srcOrd="8" destOrd="0" presId="urn:microsoft.com/office/officeart/2005/8/layout/vList5"/>
    <dgm:cxn modelId="{EB53D995-E5F3-40BB-82B1-16FF326570CD}" type="presParOf" srcId="{7C573156-9557-4873-B60C-52D1F8BAC006}" destId="{E540FF8D-E30A-4759-8945-116C324E184D}" srcOrd="0" destOrd="0" presId="urn:microsoft.com/office/officeart/2005/8/layout/vList5"/>
    <dgm:cxn modelId="{7E4F6F7D-45AA-41B1-88A4-6D9B7D7848A7}" type="presParOf" srcId="{A92689C8-803F-4DAA-B5BE-525B89B060AE}" destId="{A492AFE0-E5F6-42A6-B6C4-B0A1497DE4C6}" srcOrd="9" destOrd="0" presId="urn:microsoft.com/office/officeart/2005/8/layout/vList5"/>
    <dgm:cxn modelId="{207BDF8D-92E4-404A-A718-9E8E029C69A8}" type="presParOf" srcId="{A92689C8-803F-4DAA-B5BE-525B89B060AE}" destId="{A411BE8F-F55A-440E-B6D4-971289708395}" srcOrd="10" destOrd="0" presId="urn:microsoft.com/office/officeart/2005/8/layout/vList5"/>
    <dgm:cxn modelId="{837F3EBE-AE19-4C49-8987-C50623F1A389}" type="presParOf" srcId="{A411BE8F-F55A-440E-B6D4-971289708395}" destId="{8253DB10-FE4F-4D71-9E18-A2102826B05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AAE5-6B55-4F2D-837A-4DD49773089A}">
      <dsp:nvSpPr>
        <dsp:cNvPr id="0" name=""/>
        <dsp:cNvSpPr/>
      </dsp:nvSpPr>
      <dsp:spPr>
        <a:xfrm>
          <a:off x="0" y="1608"/>
          <a:ext cx="10515600" cy="815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28BF3-8613-4D18-9097-10F03CA42614}">
      <dsp:nvSpPr>
        <dsp:cNvPr id="0" name=""/>
        <dsp:cNvSpPr/>
      </dsp:nvSpPr>
      <dsp:spPr>
        <a:xfrm>
          <a:off x="246678" y="185088"/>
          <a:ext cx="448505" cy="44850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366C0-62FD-4841-A092-CEA6764EEA32}">
      <dsp:nvSpPr>
        <dsp:cNvPr id="0" name=""/>
        <dsp:cNvSpPr/>
      </dsp:nvSpPr>
      <dsp:spPr>
        <a:xfrm>
          <a:off x="941861" y="1608"/>
          <a:ext cx="4732020"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933450">
            <a:lnSpc>
              <a:spcPct val="90000"/>
            </a:lnSpc>
            <a:spcBef>
              <a:spcPct val="0"/>
            </a:spcBef>
            <a:spcAft>
              <a:spcPct val="35000"/>
            </a:spcAft>
            <a:buNone/>
          </a:pPr>
          <a:r>
            <a:rPr lang="en-CA" sz="2100" kern="1200"/>
            <a:t>Increased interdisciplinary collaboration</a:t>
          </a:r>
          <a:endParaRPr lang="en-US" sz="2100" kern="1200"/>
        </a:p>
      </dsp:txBody>
      <dsp:txXfrm>
        <a:off x="941861" y="1608"/>
        <a:ext cx="4732020" cy="815464"/>
      </dsp:txXfrm>
    </dsp:sp>
    <dsp:sp modelId="{BE010162-8BB6-4BDC-B93D-EA7B27F9A71D}">
      <dsp:nvSpPr>
        <dsp:cNvPr id="0" name=""/>
        <dsp:cNvSpPr/>
      </dsp:nvSpPr>
      <dsp:spPr>
        <a:xfrm>
          <a:off x="5673881" y="1608"/>
          <a:ext cx="4841718"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711200">
            <a:lnSpc>
              <a:spcPct val="90000"/>
            </a:lnSpc>
            <a:spcBef>
              <a:spcPct val="0"/>
            </a:spcBef>
            <a:spcAft>
              <a:spcPct val="35000"/>
            </a:spcAft>
            <a:buNone/>
          </a:pPr>
          <a:r>
            <a:rPr lang="en-CA" sz="1600" kern="1200"/>
            <a:t>Break down silos</a:t>
          </a:r>
          <a:endParaRPr lang="en-US" sz="1600" kern="1200"/>
        </a:p>
        <a:p>
          <a:pPr marL="0" lvl="0" indent="0" algn="l" defTabSz="711200">
            <a:lnSpc>
              <a:spcPct val="90000"/>
            </a:lnSpc>
            <a:spcBef>
              <a:spcPct val="0"/>
            </a:spcBef>
            <a:spcAft>
              <a:spcPct val="35000"/>
            </a:spcAft>
            <a:buNone/>
          </a:pPr>
          <a:r>
            <a:rPr lang="en-CA" sz="1600" kern="1200"/>
            <a:t>Streamline processes</a:t>
          </a:r>
          <a:endParaRPr lang="en-US" sz="1600" kern="1200"/>
        </a:p>
      </dsp:txBody>
      <dsp:txXfrm>
        <a:off x="5673881" y="1608"/>
        <a:ext cx="4841718" cy="815464"/>
      </dsp:txXfrm>
    </dsp:sp>
    <dsp:sp modelId="{91038226-24D2-4A06-AD61-5014AFF44044}">
      <dsp:nvSpPr>
        <dsp:cNvPr id="0" name=""/>
        <dsp:cNvSpPr/>
      </dsp:nvSpPr>
      <dsp:spPr>
        <a:xfrm>
          <a:off x="0" y="1020939"/>
          <a:ext cx="10515600" cy="815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DFC9E-2771-48A8-8CAC-EC2FAB591408}">
      <dsp:nvSpPr>
        <dsp:cNvPr id="0" name=""/>
        <dsp:cNvSpPr/>
      </dsp:nvSpPr>
      <dsp:spPr>
        <a:xfrm>
          <a:off x="246678" y="1204419"/>
          <a:ext cx="448505" cy="44850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BF909A-5BFC-4175-903E-DB21C44F5393}">
      <dsp:nvSpPr>
        <dsp:cNvPr id="0" name=""/>
        <dsp:cNvSpPr/>
      </dsp:nvSpPr>
      <dsp:spPr>
        <a:xfrm>
          <a:off x="941861" y="1020939"/>
          <a:ext cx="4732020"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933450">
            <a:lnSpc>
              <a:spcPct val="90000"/>
            </a:lnSpc>
            <a:spcBef>
              <a:spcPct val="0"/>
            </a:spcBef>
            <a:spcAft>
              <a:spcPct val="35000"/>
            </a:spcAft>
            <a:buNone/>
          </a:pPr>
          <a:r>
            <a:rPr lang="en-CA" sz="2100" kern="1200"/>
            <a:t>Improved patient care</a:t>
          </a:r>
          <a:endParaRPr lang="en-US" sz="2100" kern="1200"/>
        </a:p>
      </dsp:txBody>
      <dsp:txXfrm>
        <a:off x="941861" y="1020939"/>
        <a:ext cx="4732020" cy="815464"/>
      </dsp:txXfrm>
    </dsp:sp>
    <dsp:sp modelId="{235B5E29-D3E9-4A2C-B5E8-8D1C5C6CEBF5}">
      <dsp:nvSpPr>
        <dsp:cNvPr id="0" name=""/>
        <dsp:cNvSpPr/>
      </dsp:nvSpPr>
      <dsp:spPr>
        <a:xfrm>
          <a:off x="5673881" y="1020939"/>
          <a:ext cx="4841718"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711200">
            <a:lnSpc>
              <a:spcPct val="90000"/>
            </a:lnSpc>
            <a:spcBef>
              <a:spcPct val="0"/>
            </a:spcBef>
            <a:spcAft>
              <a:spcPct val="35000"/>
            </a:spcAft>
            <a:buNone/>
          </a:pPr>
          <a:r>
            <a:rPr lang="en-CA" sz="1600" kern="1200"/>
            <a:t>High patient satisfaction</a:t>
          </a:r>
          <a:endParaRPr lang="en-US" sz="1600" kern="1200"/>
        </a:p>
        <a:p>
          <a:pPr marL="0" lvl="0" indent="0" algn="l" defTabSz="711200">
            <a:lnSpc>
              <a:spcPct val="90000"/>
            </a:lnSpc>
            <a:spcBef>
              <a:spcPct val="0"/>
            </a:spcBef>
            <a:spcAft>
              <a:spcPct val="35000"/>
            </a:spcAft>
            <a:buNone/>
          </a:pPr>
          <a:r>
            <a:rPr lang="en-CA" sz="1600" kern="1200"/>
            <a:t>Improved patient outcomes</a:t>
          </a:r>
          <a:endParaRPr lang="en-US" sz="1600" kern="1200"/>
        </a:p>
      </dsp:txBody>
      <dsp:txXfrm>
        <a:off x="5673881" y="1020939"/>
        <a:ext cx="4841718" cy="815464"/>
      </dsp:txXfrm>
    </dsp:sp>
    <dsp:sp modelId="{2C6EDCD8-A70A-4BD1-9147-0F2A20F8D817}">
      <dsp:nvSpPr>
        <dsp:cNvPr id="0" name=""/>
        <dsp:cNvSpPr/>
      </dsp:nvSpPr>
      <dsp:spPr>
        <a:xfrm>
          <a:off x="0" y="2040270"/>
          <a:ext cx="10515600" cy="815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98FF4-82F3-4673-A7BA-66D9DCEE4306}">
      <dsp:nvSpPr>
        <dsp:cNvPr id="0" name=""/>
        <dsp:cNvSpPr/>
      </dsp:nvSpPr>
      <dsp:spPr>
        <a:xfrm>
          <a:off x="246678" y="2223750"/>
          <a:ext cx="448505" cy="44850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B1BF22-5B15-42F9-BADE-458725FE9609}">
      <dsp:nvSpPr>
        <dsp:cNvPr id="0" name=""/>
        <dsp:cNvSpPr/>
      </dsp:nvSpPr>
      <dsp:spPr>
        <a:xfrm>
          <a:off x="941861" y="2040270"/>
          <a:ext cx="4732020"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933450">
            <a:lnSpc>
              <a:spcPct val="90000"/>
            </a:lnSpc>
            <a:spcBef>
              <a:spcPct val="0"/>
            </a:spcBef>
            <a:spcAft>
              <a:spcPct val="35000"/>
            </a:spcAft>
            <a:buNone/>
          </a:pPr>
          <a:r>
            <a:rPr lang="en-CA" sz="2100" kern="1200"/>
            <a:t>Increase team engagement</a:t>
          </a:r>
          <a:endParaRPr lang="en-US" sz="2100" kern="1200"/>
        </a:p>
      </dsp:txBody>
      <dsp:txXfrm>
        <a:off x="941861" y="2040270"/>
        <a:ext cx="4732020" cy="815464"/>
      </dsp:txXfrm>
    </dsp:sp>
    <dsp:sp modelId="{25676DB7-5A62-4C92-A2FD-7A9FBC156CCF}">
      <dsp:nvSpPr>
        <dsp:cNvPr id="0" name=""/>
        <dsp:cNvSpPr/>
      </dsp:nvSpPr>
      <dsp:spPr>
        <a:xfrm>
          <a:off x="5673881" y="2040270"/>
          <a:ext cx="4841718"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711200">
            <a:lnSpc>
              <a:spcPct val="90000"/>
            </a:lnSpc>
            <a:spcBef>
              <a:spcPct val="0"/>
            </a:spcBef>
            <a:spcAft>
              <a:spcPct val="35000"/>
            </a:spcAft>
            <a:buNone/>
          </a:pPr>
          <a:r>
            <a:rPr lang="en-CA" sz="1600" kern="1200"/>
            <a:t>Shared work and shared visions</a:t>
          </a:r>
          <a:endParaRPr lang="en-US" sz="1600" kern="1200"/>
        </a:p>
        <a:p>
          <a:pPr marL="0" lvl="0" indent="0" algn="l" defTabSz="711200">
            <a:lnSpc>
              <a:spcPct val="90000"/>
            </a:lnSpc>
            <a:spcBef>
              <a:spcPct val="0"/>
            </a:spcBef>
            <a:spcAft>
              <a:spcPct val="35000"/>
            </a:spcAft>
            <a:buNone/>
          </a:pPr>
          <a:r>
            <a:rPr lang="en-CA" sz="1600" kern="1200"/>
            <a:t>Sense of pride across team</a:t>
          </a:r>
          <a:endParaRPr lang="en-US" sz="1600" kern="1200"/>
        </a:p>
      </dsp:txBody>
      <dsp:txXfrm>
        <a:off x="5673881" y="2040270"/>
        <a:ext cx="4841718" cy="815464"/>
      </dsp:txXfrm>
    </dsp:sp>
    <dsp:sp modelId="{DD195418-1FE8-4384-8D7D-8ADA85502F13}">
      <dsp:nvSpPr>
        <dsp:cNvPr id="0" name=""/>
        <dsp:cNvSpPr/>
      </dsp:nvSpPr>
      <dsp:spPr>
        <a:xfrm>
          <a:off x="0" y="3059601"/>
          <a:ext cx="10515600" cy="815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6E66F-AF56-4592-BA18-B40ECC107B39}">
      <dsp:nvSpPr>
        <dsp:cNvPr id="0" name=""/>
        <dsp:cNvSpPr/>
      </dsp:nvSpPr>
      <dsp:spPr>
        <a:xfrm>
          <a:off x="246678" y="3243080"/>
          <a:ext cx="448505" cy="44850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3EB60-C1E4-4452-99C3-5EDE3428D020}">
      <dsp:nvSpPr>
        <dsp:cNvPr id="0" name=""/>
        <dsp:cNvSpPr/>
      </dsp:nvSpPr>
      <dsp:spPr>
        <a:xfrm>
          <a:off x="941861" y="3059601"/>
          <a:ext cx="4732020"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933450">
            <a:lnSpc>
              <a:spcPct val="90000"/>
            </a:lnSpc>
            <a:spcBef>
              <a:spcPct val="0"/>
            </a:spcBef>
            <a:spcAft>
              <a:spcPct val="35000"/>
            </a:spcAft>
            <a:buNone/>
          </a:pPr>
          <a:r>
            <a:rPr lang="en-CA" sz="2100" kern="1200" dirty="0"/>
            <a:t>Stability of core services</a:t>
          </a:r>
          <a:endParaRPr lang="en-US" sz="2100" kern="1200" dirty="0"/>
        </a:p>
      </dsp:txBody>
      <dsp:txXfrm>
        <a:off x="941861" y="3059601"/>
        <a:ext cx="4732020" cy="815464"/>
      </dsp:txXfrm>
    </dsp:sp>
    <dsp:sp modelId="{2E960CEE-1CB4-415B-A946-17C4235DB56F}">
      <dsp:nvSpPr>
        <dsp:cNvPr id="0" name=""/>
        <dsp:cNvSpPr/>
      </dsp:nvSpPr>
      <dsp:spPr>
        <a:xfrm>
          <a:off x="5673881" y="3059601"/>
          <a:ext cx="4841718" cy="81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3" tIns="86303" rIns="86303" bIns="86303" numCol="1" spcCol="1270" anchor="ctr" anchorCtr="0">
          <a:noAutofit/>
        </a:bodyPr>
        <a:lstStyle/>
        <a:p>
          <a:pPr marL="0" lvl="0" indent="0" algn="l" defTabSz="711200">
            <a:lnSpc>
              <a:spcPct val="90000"/>
            </a:lnSpc>
            <a:spcBef>
              <a:spcPct val="0"/>
            </a:spcBef>
            <a:spcAft>
              <a:spcPct val="35000"/>
            </a:spcAft>
            <a:buNone/>
          </a:pPr>
          <a:r>
            <a:rPr lang="en-CA" sz="1600" kern="1200"/>
            <a:t>Reduced closures</a:t>
          </a:r>
          <a:endParaRPr lang="en-US" sz="1600" kern="1200"/>
        </a:p>
        <a:p>
          <a:pPr marL="0" lvl="0" indent="0" algn="l" defTabSz="711200">
            <a:lnSpc>
              <a:spcPct val="90000"/>
            </a:lnSpc>
            <a:spcBef>
              <a:spcPct val="0"/>
            </a:spcBef>
            <a:spcAft>
              <a:spcPct val="35000"/>
            </a:spcAft>
            <a:buNone/>
          </a:pPr>
          <a:r>
            <a:rPr lang="en-CA" sz="1600" kern="1200"/>
            <a:t>Decreased patient outflow</a:t>
          </a:r>
          <a:endParaRPr lang="en-US" sz="1600" kern="1200"/>
        </a:p>
      </dsp:txBody>
      <dsp:txXfrm>
        <a:off x="5673881" y="3059601"/>
        <a:ext cx="4841718" cy="815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14796-ACD7-4FE8-B3E1-81C7AED9E05B}">
      <dsp:nvSpPr>
        <dsp:cNvPr id="0" name=""/>
        <dsp:cNvSpPr/>
      </dsp:nvSpPr>
      <dsp:spPr>
        <a:xfrm>
          <a:off x="836" y="42155"/>
          <a:ext cx="3261462" cy="19568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CA" sz="5100" kern="1200" dirty="0"/>
            <a:t>Team Education</a:t>
          </a:r>
        </a:p>
      </dsp:txBody>
      <dsp:txXfrm>
        <a:off x="836" y="42155"/>
        <a:ext cx="3261462" cy="1956877"/>
      </dsp:txXfrm>
    </dsp:sp>
    <dsp:sp modelId="{1B7EABF0-1BCD-4584-AB37-0E7998E29E07}">
      <dsp:nvSpPr>
        <dsp:cNvPr id="0" name=""/>
        <dsp:cNvSpPr/>
      </dsp:nvSpPr>
      <dsp:spPr>
        <a:xfrm>
          <a:off x="3588444" y="42155"/>
          <a:ext cx="3261462" cy="19568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CA" sz="5100" kern="1200" dirty="0"/>
            <a:t>Local Data</a:t>
          </a:r>
        </a:p>
      </dsp:txBody>
      <dsp:txXfrm>
        <a:off x="3588444" y="42155"/>
        <a:ext cx="3261462" cy="1956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B366B-46ED-47BF-B3D6-60B4F7E69B7D}">
      <dsp:nvSpPr>
        <dsp:cNvPr id="0" name=""/>
        <dsp:cNvSpPr/>
      </dsp:nvSpPr>
      <dsp:spPr>
        <a:xfrm>
          <a:off x="1137219" y="5255"/>
          <a:ext cx="2843048" cy="1705828"/>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t>Patient Reported Outcomes &amp; Experiences</a:t>
          </a:r>
        </a:p>
        <a:p>
          <a:pPr marL="114300" lvl="1" indent="-114300" algn="l" defTabSz="666750">
            <a:lnSpc>
              <a:spcPct val="90000"/>
            </a:lnSpc>
            <a:spcBef>
              <a:spcPct val="0"/>
            </a:spcBef>
            <a:spcAft>
              <a:spcPct val="15000"/>
            </a:spcAft>
            <a:buChar char="•"/>
          </a:pPr>
          <a:r>
            <a:rPr lang="en-CA" sz="1500" kern="1200" dirty="0"/>
            <a:t>Phone call / SMS – 30 days</a:t>
          </a:r>
        </a:p>
        <a:p>
          <a:pPr marL="114300" lvl="1" indent="-114300" algn="l" defTabSz="666750">
            <a:lnSpc>
              <a:spcPct val="90000"/>
            </a:lnSpc>
            <a:spcBef>
              <a:spcPct val="0"/>
            </a:spcBef>
            <a:spcAft>
              <a:spcPct val="15000"/>
            </a:spcAft>
            <a:buChar char="•"/>
          </a:pPr>
          <a:r>
            <a:rPr lang="en-CA" sz="1500" kern="1200" dirty="0"/>
            <a:t>2200 responses</a:t>
          </a:r>
        </a:p>
      </dsp:txBody>
      <dsp:txXfrm>
        <a:off x="1137219" y="5255"/>
        <a:ext cx="2843048" cy="1705828"/>
      </dsp:txXfrm>
    </dsp:sp>
    <dsp:sp modelId="{2B3AB84B-3111-4838-821D-AEF84ECBB5F4}">
      <dsp:nvSpPr>
        <dsp:cNvPr id="0" name=""/>
        <dsp:cNvSpPr/>
      </dsp:nvSpPr>
      <dsp:spPr>
        <a:xfrm>
          <a:off x="4264572" y="5255"/>
          <a:ext cx="2843048" cy="1705828"/>
        </a:xfrm>
        <a:prstGeom prst="rect">
          <a:avLst/>
        </a:prstGeom>
        <a:solidFill>
          <a:schemeClr val="accent3">
            <a:shade val="50000"/>
            <a:hueOff val="-99582"/>
            <a:satOff val="-4887"/>
            <a:lumOff val="11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t>Procedure Checklist </a:t>
          </a:r>
        </a:p>
        <a:p>
          <a:pPr marL="114300" lvl="1" indent="-114300" algn="l" defTabSz="666750">
            <a:lnSpc>
              <a:spcPct val="90000"/>
            </a:lnSpc>
            <a:spcBef>
              <a:spcPct val="0"/>
            </a:spcBef>
            <a:spcAft>
              <a:spcPct val="15000"/>
            </a:spcAft>
            <a:buChar char="•"/>
          </a:pPr>
          <a:r>
            <a:rPr lang="en-CA" sz="1500" kern="1200" dirty="0"/>
            <a:t>Complications tracked in </a:t>
          </a:r>
          <a:r>
            <a:rPr lang="en-CA" sz="1500" kern="1200" dirty="0" err="1"/>
            <a:t>realtime</a:t>
          </a:r>
          <a:r>
            <a:rPr lang="en-CA" sz="1500" kern="1200" dirty="0"/>
            <a:t>, iPad in recovery</a:t>
          </a:r>
        </a:p>
        <a:p>
          <a:pPr marL="114300" lvl="1" indent="-114300" algn="l" defTabSz="666750">
            <a:lnSpc>
              <a:spcPct val="90000"/>
            </a:lnSpc>
            <a:spcBef>
              <a:spcPct val="0"/>
            </a:spcBef>
            <a:spcAft>
              <a:spcPct val="15000"/>
            </a:spcAft>
            <a:buChar char="•"/>
          </a:pPr>
          <a:r>
            <a:rPr lang="en-CA" sz="1500" kern="1200" dirty="0"/>
            <a:t>1500 procedures</a:t>
          </a:r>
        </a:p>
      </dsp:txBody>
      <dsp:txXfrm>
        <a:off x="4264572" y="5255"/>
        <a:ext cx="2843048" cy="1705828"/>
      </dsp:txXfrm>
    </dsp:sp>
    <dsp:sp modelId="{A5D6D7D9-D546-4CEB-98E2-BD158C5CDAD9}">
      <dsp:nvSpPr>
        <dsp:cNvPr id="0" name=""/>
        <dsp:cNvSpPr/>
      </dsp:nvSpPr>
      <dsp:spPr>
        <a:xfrm>
          <a:off x="7391925" y="5255"/>
          <a:ext cx="2843048" cy="1705828"/>
        </a:xfrm>
        <a:prstGeom prst="rect">
          <a:avLst/>
        </a:prstGeom>
        <a:solidFill>
          <a:schemeClr val="accent3">
            <a:shade val="50000"/>
            <a:hueOff val="-199165"/>
            <a:satOff val="-9774"/>
            <a:lumOff val="22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t>Delivery Tracker</a:t>
          </a:r>
        </a:p>
        <a:p>
          <a:pPr marL="114300" lvl="1" indent="-114300" algn="l" defTabSz="666750">
            <a:lnSpc>
              <a:spcPct val="90000"/>
            </a:lnSpc>
            <a:spcBef>
              <a:spcPct val="0"/>
            </a:spcBef>
            <a:spcAft>
              <a:spcPct val="15000"/>
            </a:spcAft>
            <a:buChar char="•"/>
          </a:pPr>
          <a:r>
            <a:rPr lang="en-CA" sz="1500" kern="1200" dirty="0"/>
            <a:t>QR code with patient chart</a:t>
          </a:r>
        </a:p>
        <a:p>
          <a:pPr marL="114300" lvl="1" indent="-114300" algn="l" defTabSz="666750">
            <a:lnSpc>
              <a:spcPct val="90000"/>
            </a:lnSpc>
            <a:spcBef>
              <a:spcPct val="0"/>
            </a:spcBef>
            <a:spcAft>
              <a:spcPct val="15000"/>
            </a:spcAft>
            <a:buChar char="•"/>
          </a:pPr>
          <a:r>
            <a:rPr lang="en-CA" sz="1500" kern="1200" dirty="0"/>
            <a:t>Transfer reason, inductions, </a:t>
          </a:r>
          <a:r>
            <a:rPr lang="en-CA" sz="1500" kern="1200" dirty="0" err="1"/>
            <a:t>etc</a:t>
          </a:r>
          <a:endParaRPr lang="en-CA" sz="1500" kern="1200" dirty="0"/>
        </a:p>
        <a:p>
          <a:pPr marL="114300" lvl="1" indent="-114300" algn="l" defTabSz="666750">
            <a:lnSpc>
              <a:spcPct val="90000"/>
            </a:lnSpc>
            <a:spcBef>
              <a:spcPct val="0"/>
            </a:spcBef>
            <a:spcAft>
              <a:spcPct val="15000"/>
            </a:spcAft>
            <a:buChar char="•"/>
          </a:pPr>
          <a:r>
            <a:rPr lang="en-CA" sz="1500" kern="1200" dirty="0"/>
            <a:t>1300 deliveries</a:t>
          </a:r>
        </a:p>
      </dsp:txBody>
      <dsp:txXfrm>
        <a:off x="7391925" y="5255"/>
        <a:ext cx="2843048" cy="1705828"/>
      </dsp:txXfrm>
    </dsp:sp>
    <dsp:sp modelId="{5151C90D-A57E-4B42-B513-874C39F4B18D}">
      <dsp:nvSpPr>
        <dsp:cNvPr id="0" name=""/>
        <dsp:cNvSpPr/>
      </dsp:nvSpPr>
      <dsp:spPr>
        <a:xfrm>
          <a:off x="1137219" y="1995389"/>
          <a:ext cx="2843048" cy="1705828"/>
        </a:xfrm>
        <a:prstGeom prst="rect">
          <a:avLst/>
        </a:prstGeom>
        <a:solidFill>
          <a:schemeClr val="accent3">
            <a:shade val="50000"/>
            <a:hueOff val="-298747"/>
            <a:satOff val="-14661"/>
            <a:lumOff val="33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solidFill>
                <a:schemeClr val="accent3">
                  <a:lumMod val="50000"/>
                </a:schemeClr>
              </a:solidFill>
            </a:rPr>
            <a:t>Maternity Patient Experience Survey</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Text message 6 weeks post</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8 sites active</a:t>
          </a:r>
        </a:p>
      </dsp:txBody>
      <dsp:txXfrm>
        <a:off x="1137219" y="1995389"/>
        <a:ext cx="2843048" cy="1705828"/>
      </dsp:txXfrm>
    </dsp:sp>
    <dsp:sp modelId="{6806F1E8-3A4A-4F05-B94D-2E9C5407F58A}">
      <dsp:nvSpPr>
        <dsp:cNvPr id="0" name=""/>
        <dsp:cNvSpPr/>
      </dsp:nvSpPr>
      <dsp:spPr>
        <a:xfrm>
          <a:off x="4264572" y="1995389"/>
          <a:ext cx="2843048" cy="1705828"/>
        </a:xfrm>
        <a:prstGeom prst="rect">
          <a:avLst/>
        </a:prstGeom>
        <a:solidFill>
          <a:schemeClr val="accent3">
            <a:shade val="50000"/>
            <a:hueOff val="-398329"/>
            <a:satOff val="-19548"/>
            <a:lumOff val="446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solidFill>
                <a:schemeClr val="accent3">
                  <a:lumMod val="50000"/>
                </a:schemeClr>
              </a:solidFill>
            </a:rPr>
            <a:t>SMS Pain Survey</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Text message 48hrs post</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Regional block assessments</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Pain scales and post-op info</a:t>
          </a:r>
        </a:p>
      </dsp:txBody>
      <dsp:txXfrm>
        <a:off x="4264572" y="1995389"/>
        <a:ext cx="2843048" cy="1705828"/>
      </dsp:txXfrm>
    </dsp:sp>
    <dsp:sp modelId="{13E34FB5-0E65-4EB7-B948-B45AA353FCC5}">
      <dsp:nvSpPr>
        <dsp:cNvPr id="0" name=""/>
        <dsp:cNvSpPr/>
      </dsp:nvSpPr>
      <dsp:spPr>
        <a:xfrm>
          <a:off x="7391925" y="1995389"/>
          <a:ext cx="2843048" cy="1705828"/>
        </a:xfrm>
        <a:prstGeom prst="rect">
          <a:avLst/>
        </a:prstGeom>
        <a:solidFill>
          <a:schemeClr val="accent3">
            <a:shade val="50000"/>
            <a:hueOff val="-298747"/>
            <a:satOff val="-14661"/>
            <a:lumOff val="33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solidFill>
                <a:schemeClr val="accent3">
                  <a:lumMod val="50000"/>
                </a:schemeClr>
              </a:solidFill>
            </a:rPr>
            <a:t>Maternity Skills Confidence Tool</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19 communities</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100 specific skills</a:t>
          </a:r>
        </a:p>
        <a:p>
          <a:pPr marL="114300" lvl="1" indent="-114300" algn="l" defTabSz="666750">
            <a:lnSpc>
              <a:spcPct val="90000"/>
            </a:lnSpc>
            <a:spcBef>
              <a:spcPct val="0"/>
            </a:spcBef>
            <a:spcAft>
              <a:spcPct val="15000"/>
            </a:spcAft>
            <a:buChar char="•"/>
          </a:pPr>
          <a:r>
            <a:rPr lang="en-CA" sz="1500" kern="1200" dirty="0">
              <a:solidFill>
                <a:schemeClr val="accent3">
                  <a:lumMod val="50000"/>
                </a:schemeClr>
              </a:solidFill>
            </a:rPr>
            <a:t>300 responses</a:t>
          </a:r>
        </a:p>
      </dsp:txBody>
      <dsp:txXfrm>
        <a:off x="7391925" y="1995389"/>
        <a:ext cx="2843048" cy="1705828"/>
      </dsp:txXfrm>
    </dsp:sp>
    <dsp:sp modelId="{7D8C6E56-B87E-4BF3-B3AC-E231DAF69E46}">
      <dsp:nvSpPr>
        <dsp:cNvPr id="0" name=""/>
        <dsp:cNvSpPr/>
      </dsp:nvSpPr>
      <dsp:spPr>
        <a:xfrm>
          <a:off x="2700895" y="3985522"/>
          <a:ext cx="2843048" cy="1705828"/>
        </a:xfrm>
        <a:prstGeom prst="rect">
          <a:avLst/>
        </a:prstGeom>
        <a:solidFill>
          <a:schemeClr val="accent3">
            <a:shade val="50000"/>
            <a:hueOff val="-199165"/>
            <a:satOff val="-9774"/>
            <a:lumOff val="22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t>Perioperative Skills Confidence Tool</a:t>
          </a:r>
        </a:p>
        <a:p>
          <a:pPr marL="114300" lvl="1" indent="-114300" algn="l" defTabSz="666750">
            <a:lnSpc>
              <a:spcPct val="90000"/>
            </a:lnSpc>
            <a:spcBef>
              <a:spcPct val="0"/>
            </a:spcBef>
            <a:spcAft>
              <a:spcPct val="15000"/>
            </a:spcAft>
            <a:buChar char="•"/>
          </a:pPr>
          <a:r>
            <a:rPr lang="en-CA" sz="1500" kern="1200" dirty="0"/>
            <a:t>Co-developed by 5 sites</a:t>
          </a:r>
        </a:p>
        <a:p>
          <a:pPr marL="114300" lvl="1" indent="-114300" algn="l" defTabSz="666750">
            <a:lnSpc>
              <a:spcPct val="90000"/>
            </a:lnSpc>
            <a:spcBef>
              <a:spcPct val="0"/>
            </a:spcBef>
            <a:spcAft>
              <a:spcPct val="15000"/>
            </a:spcAft>
            <a:buChar char="•"/>
          </a:pPr>
          <a:r>
            <a:rPr lang="en-CA" sz="1500" kern="1200" dirty="0"/>
            <a:t>In use in 7 communities</a:t>
          </a:r>
        </a:p>
      </dsp:txBody>
      <dsp:txXfrm>
        <a:off x="2700895" y="3985522"/>
        <a:ext cx="2843048" cy="1705828"/>
      </dsp:txXfrm>
    </dsp:sp>
    <dsp:sp modelId="{0D66C2CB-43FB-44EA-B619-EDC63ABA9F26}">
      <dsp:nvSpPr>
        <dsp:cNvPr id="0" name=""/>
        <dsp:cNvSpPr/>
      </dsp:nvSpPr>
      <dsp:spPr>
        <a:xfrm>
          <a:off x="5828248" y="3985522"/>
          <a:ext cx="2843048" cy="1705828"/>
        </a:xfrm>
        <a:prstGeom prst="rect">
          <a:avLst/>
        </a:prstGeom>
        <a:solidFill>
          <a:schemeClr val="accent3">
            <a:shade val="50000"/>
            <a:hueOff val="-99582"/>
            <a:satOff val="-4887"/>
            <a:lumOff val="11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kern="1200" dirty="0"/>
            <a:t>Team Effectiveness Questionnaire</a:t>
          </a:r>
        </a:p>
        <a:p>
          <a:pPr marL="114300" lvl="1" indent="-114300" algn="l" defTabSz="666750">
            <a:lnSpc>
              <a:spcPct val="90000"/>
            </a:lnSpc>
            <a:spcBef>
              <a:spcPct val="0"/>
            </a:spcBef>
            <a:spcAft>
              <a:spcPct val="15000"/>
            </a:spcAft>
            <a:buChar char="•"/>
          </a:pPr>
          <a:r>
            <a:rPr lang="en-CA" sz="1500" kern="1200" dirty="0"/>
            <a:t>7 communities</a:t>
          </a:r>
        </a:p>
      </dsp:txBody>
      <dsp:txXfrm>
        <a:off x="5828248" y="3985522"/>
        <a:ext cx="2843048" cy="1705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E2661-CEC5-454F-AD39-38D8F59C4B6C}">
      <dsp:nvSpPr>
        <dsp:cNvPr id="0" name=""/>
        <dsp:cNvSpPr/>
      </dsp:nvSpPr>
      <dsp:spPr>
        <a:xfrm rot="5400000">
          <a:off x="3836330" y="-1471467"/>
          <a:ext cx="853231" cy="40121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Timely, local, actionable</a:t>
          </a:r>
        </a:p>
      </dsp:txBody>
      <dsp:txXfrm rot="-5400000">
        <a:off x="2256854" y="149660"/>
        <a:ext cx="3970533" cy="769929"/>
      </dsp:txXfrm>
    </dsp:sp>
    <dsp:sp modelId="{61819B3F-B13C-4EE9-8B51-444F0D2F6836}">
      <dsp:nvSpPr>
        <dsp:cNvPr id="0" name=""/>
        <dsp:cNvSpPr/>
      </dsp:nvSpPr>
      <dsp:spPr>
        <a:xfrm>
          <a:off x="0" y="1354"/>
          <a:ext cx="2256853" cy="1066539"/>
        </a:xfrm>
        <a:prstGeom prst="round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Data</a:t>
          </a:r>
        </a:p>
      </dsp:txBody>
      <dsp:txXfrm>
        <a:off x="52064" y="53418"/>
        <a:ext cx="2152725" cy="962411"/>
      </dsp:txXfrm>
    </dsp:sp>
    <dsp:sp modelId="{F6F3512F-9E40-4D96-88AD-B7709A5E053D}">
      <dsp:nvSpPr>
        <dsp:cNvPr id="0" name=""/>
        <dsp:cNvSpPr/>
      </dsp:nvSpPr>
      <dsp:spPr>
        <a:xfrm rot="5400000">
          <a:off x="3836330" y="-351601"/>
          <a:ext cx="853231" cy="40121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CA" sz="2200" kern="1200" noProof="0" dirty="0"/>
            <a:t>What could be better?</a:t>
          </a:r>
        </a:p>
      </dsp:txBody>
      <dsp:txXfrm rot="-5400000">
        <a:off x="2256854" y="1269526"/>
        <a:ext cx="3970533" cy="769929"/>
      </dsp:txXfrm>
    </dsp:sp>
    <dsp:sp modelId="{C1495EE1-BE40-4E63-AE9F-8115F8B47BA8}">
      <dsp:nvSpPr>
        <dsp:cNvPr id="0" name=""/>
        <dsp:cNvSpPr/>
      </dsp:nvSpPr>
      <dsp:spPr>
        <a:xfrm>
          <a:off x="0" y="1121220"/>
          <a:ext cx="2256853" cy="1066539"/>
        </a:xfrm>
        <a:prstGeom prst="round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Idea</a:t>
          </a:r>
        </a:p>
      </dsp:txBody>
      <dsp:txXfrm>
        <a:off x="52064" y="1173284"/>
        <a:ext cx="2152725" cy="962411"/>
      </dsp:txXfrm>
    </dsp:sp>
    <dsp:sp modelId="{58E530E9-11F5-4138-AFEF-23DB966E665D}">
      <dsp:nvSpPr>
        <dsp:cNvPr id="0" name=""/>
        <dsp:cNvSpPr/>
      </dsp:nvSpPr>
      <dsp:spPr>
        <a:xfrm rot="5400000">
          <a:off x="3836330" y="768265"/>
          <a:ext cx="853231" cy="40121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Structures for a team to come together</a:t>
          </a:r>
        </a:p>
      </dsp:txBody>
      <dsp:txXfrm rot="-5400000">
        <a:off x="2256854" y="2389393"/>
        <a:ext cx="3970533" cy="769929"/>
      </dsp:txXfrm>
    </dsp:sp>
    <dsp:sp modelId="{9A04C53B-164E-4D60-98C2-8D8FC9203354}">
      <dsp:nvSpPr>
        <dsp:cNvPr id="0" name=""/>
        <dsp:cNvSpPr/>
      </dsp:nvSpPr>
      <dsp:spPr>
        <a:xfrm>
          <a:off x="0" y="2241087"/>
          <a:ext cx="2256853" cy="1066539"/>
        </a:xfrm>
        <a:prstGeom prst="round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Team</a:t>
          </a:r>
        </a:p>
      </dsp:txBody>
      <dsp:txXfrm>
        <a:off x="52064" y="2293151"/>
        <a:ext cx="2152725" cy="962411"/>
      </dsp:txXfrm>
    </dsp:sp>
    <dsp:sp modelId="{5AEA3A45-A5D7-4D03-9354-D7CF704FB651}">
      <dsp:nvSpPr>
        <dsp:cNvPr id="0" name=""/>
        <dsp:cNvSpPr/>
      </dsp:nvSpPr>
      <dsp:spPr>
        <a:xfrm rot="5400000">
          <a:off x="3836330" y="1888131"/>
          <a:ext cx="853231" cy="4012184"/>
        </a:xfrm>
        <a:prstGeom prst="round2SameRect">
          <a:avLst/>
        </a:prstGeom>
        <a:solidFill>
          <a:schemeClr val="tx2">
            <a:lumMod val="10000"/>
            <a:lumOff val="9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Time, coordination, local positions, prioritization</a:t>
          </a:r>
        </a:p>
      </dsp:txBody>
      <dsp:txXfrm rot="-5400000">
        <a:off x="2256854" y="3509259"/>
        <a:ext cx="3970533" cy="769929"/>
      </dsp:txXfrm>
    </dsp:sp>
    <dsp:sp modelId="{AFDE2806-1013-4BAE-B446-DC7CC4D71CC5}">
      <dsp:nvSpPr>
        <dsp:cNvPr id="0" name=""/>
        <dsp:cNvSpPr/>
      </dsp:nvSpPr>
      <dsp:spPr>
        <a:xfrm>
          <a:off x="0" y="3360953"/>
          <a:ext cx="2256853" cy="1066539"/>
        </a:xfrm>
        <a:prstGeom prst="roundRect">
          <a:avLst/>
        </a:prstGeom>
        <a:solidFill>
          <a:schemeClr val="tx2">
            <a:lumMod val="50000"/>
            <a:lumOff val="5000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Support</a:t>
          </a:r>
        </a:p>
      </dsp:txBody>
      <dsp:txXfrm>
        <a:off x="52064" y="3413017"/>
        <a:ext cx="2152725" cy="962411"/>
      </dsp:txXfrm>
    </dsp:sp>
    <dsp:sp modelId="{E540FF8D-E30A-4759-8945-116C324E184D}">
      <dsp:nvSpPr>
        <dsp:cNvPr id="0" name=""/>
        <dsp:cNvSpPr/>
      </dsp:nvSpPr>
      <dsp:spPr>
        <a:xfrm>
          <a:off x="0" y="4480820"/>
          <a:ext cx="6262920" cy="475410"/>
        </a:xfrm>
        <a:prstGeom prst="round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Culture of Quality and Safety</a:t>
          </a:r>
        </a:p>
      </dsp:txBody>
      <dsp:txXfrm>
        <a:off x="23208" y="4504028"/>
        <a:ext cx="6216504" cy="428994"/>
      </dsp:txXfrm>
    </dsp:sp>
    <dsp:sp modelId="{8253DB10-FE4F-4D71-9E18-A2102826B05E}">
      <dsp:nvSpPr>
        <dsp:cNvPr id="0" name=""/>
        <dsp:cNvSpPr/>
      </dsp:nvSpPr>
      <dsp:spPr>
        <a:xfrm>
          <a:off x="0" y="5009557"/>
          <a:ext cx="6262920" cy="561213"/>
        </a:xfrm>
        <a:prstGeom prst="round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Resilient Teams &amp; Stabilized Local Programs</a:t>
          </a:r>
        </a:p>
      </dsp:txBody>
      <dsp:txXfrm>
        <a:off x="27396" y="5036953"/>
        <a:ext cx="6208128" cy="5064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C147AA-97F4-A092-4B06-80123A7F55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CDEDE20-1DEE-0016-AF95-CB4D3E5066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B9F2D4-7807-4D59-989D-0082E3159363}" type="datetimeFigureOut">
              <a:rPr lang="en-CA" smtClean="0"/>
              <a:t>16/11/2023</a:t>
            </a:fld>
            <a:endParaRPr lang="en-CA"/>
          </a:p>
        </p:txBody>
      </p:sp>
      <p:sp>
        <p:nvSpPr>
          <p:cNvPr id="4" name="Footer Placeholder 3">
            <a:extLst>
              <a:ext uri="{FF2B5EF4-FFF2-40B4-BE49-F238E27FC236}">
                <a16:creationId xmlns:a16="http://schemas.microsoft.com/office/drawing/2014/main" id="{D6391477-3441-68E2-AE08-D8F6335F5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3B63F76-B843-4266-DB32-A6CBE2C75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5E2FD8-94C2-4585-B6CC-268217B021D6}" type="slidenum">
              <a:rPr lang="en-CA" smtClean="0"/>
              <a:t>‹#›</a:t>
            </a:fld>
            <a:endParaRPr lang="en-CA"/>
          </a:p>
        </p:txBody>
      </p:sp>
    </p:spTree>
    <p:extLst>
      <p:ext uri="{BB962C8B-B14F-4D97-AF65-F5344CB8AC3E}">
        <p14:creationId xmlns:p14="http://schemas.microsoft.com/office/powerpoint/2010/main" val="399728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AA64A-3311-45F4-92A0-299942AE3FE8}" type="datetimeFigureOut">
              <a:rPr lang="en-CA" smtClean="0"/>
              <a:t>16/11/2023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8199F-97F7-48E9-8740-FACAE876FA80}" type="slidenum">
              <a:rPr lang="en-CA" smtClean="0"/>
              <a:t>‹#›</a:t>
            </a:fld>
            <a:endParaRPr lang="en-CA"/>
          </a:p>
        </p:txBody>
      </p:sp>
    </p:spTree>
    <p:extLst>
      <p:ext uri="{BB962C8B-B14F-4D97-AF65-F5344CB8AC3E}">
        <p14:creationId xmlns:p14="http://schemas.microsoft.com/office/powerpoint/2010/main" val="349306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B42A85-91AE-4A12-955E-9A00AEFC537B}" type="slidenum">
              <a:rPr lang="en-CA" smtClean="0"/>
              <a:t>4</a:t>
            </a:fld>
            <a:endParaRPr lang="en-CA"/>
          </a:p>
        </p:txBody>
      </p:sp>
    </p:spTree>
    <p:extLst>
      <p:ext uri="{BB962C8B-B14F-4D97-AF65-F5344CB8AC3E}">
        <p14:creationId xmlns:p14="http://schemas.microsoft.com/office/powerpoint/2010/main" val="382349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0B42A85-91AE-4A12-955E-9A00AEFC537B}" type="slidenum">
              <a:rPr lang="en-CA" smtClean="0"/>
              <a:t>13</a:t>
            </a:fld>
            <a:endParaRPr lang="en-CA"/>
          </a:p>
        </p:txBody>
      </p:sp>
    </p:spTree>
    <p:extLst>
      <p:ext uri="{BB962C8B-B14F-4D97-AF65-F5344CB8AC3E}">
        <p14:creationId xmlns:p14="http://schemas.microsoft.com/office/powerpoint/2010/main" val="367103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2AF5433-1026-4FBB-B6F4-B27F4F7C6373}" type="slidenum">
              <a:rPr lang="en-CA" smtClean="0"/>
              <a:t>14</a:t>
            </a:fld>
            <a:endParaRPr lang="en-CA"/>
          </a:p>
        </p:txBody>
      </p:sp>
    </p:spTree>
    <p:extLst>
      <p:ext uri="{BB962C8B-B14F-4D97-AF65-F5344CB8AC3E}">
        <p14:creationId xmlns:p14="http://schemas.microsoft.com/office/powerpoint/2010/main" val="319408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AF5433-1026-4FBB-B6F4-B27F4F7C6373}" type="slidenum">
              <a:rPr lang="en-CA" smtClean="0"/>
              <a:t>15</a:t>
            </a:fld>
            <a:endParaRPr lang="en-CA"/>
          </a:p>
        </p:txBody>
      </p:sp>
    </p:spTree>
    <p:extLst>
      <p:ext uri="{BB962C8B-B14F-4D97-AF65-F5344CB8AC3E}">
        <p14:creationId xmlns:p14="http://schemas.microsoft.com/office/powerpoint/2010/main" val="188933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16</a:t>
            </a:fld>
            <a:endParaRPr lang="en-CA"/>
          </a:p>
        </p:txBody>
      </p:sp>
    </p:spTree>
    <p:extLst>
      <p:ext uri="{BB962C8B-B14F-4D97-AF65-F5344CB8AC3E}">
        <p14:creationId xmlns:p14="http://schemas.microsoft.com/office/powerpoint/2010/main" val="187974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3AF750-A336-4F09-BDB7-7C845B8B2056}" type="slidenum">
              <a:rPr lang="en-US" smtClean="0"/>
              <a:t>17</a:t>
            </a:fld>
            <a:endParaRPr lang="en-US"/>
          </a:p>
        </p:txBody>
      </p:sp>
    </p:spTree>
    <p:extLst>
      <p:ext uri="{BB962C8B-B14F-4D97-AF65-F5344CB8AC3E}">
        <p14:creationId xmlns:p14="http://schemas.microsoft.com/office/powerpoint/2010/main" val="297828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19</a:t>
            </a:fld>
            <a:endParaRPr lang="en-CA"/>
          </a:p>
        </p:txBody>
      </p:sp>
    </p:spTree>
    <p:extLst>
      <p:ext uri="{BB962C8B-B14F-4D97-AF65-F5344CB8AC3E}">
        <p14:creationId xmlns:p14="http://schemas.microsoft.com/office/powerpoint/2010/main" val="287603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20</a:t>
            </a:fld>
            <a:endParaRPr lang="en-CA"/>
          </a:p>
        </p:txBody>
      </p:sp>
    </p:spTree>
    <p:extLst>
      <p:ext uri="{BB962C8B-B14F-4D97-AF65-F5344CB8AC3E}">
        <p14:creationId xmlns:p14="http://schemas.microsoft.com/office/powerpoint/2010/main" val="366207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7A8380E-2AAC-4F25-A799-B06518917CE8}" type="slidenum">
              <a:rPr lang="en-CA" smtClean="0"/>
              <a:t>21</a:t>
            </a:fld>
            <a:endParaRPr lang="en-CA"/>
          </a:p>
        </p:txBody>
      </p:sp>
    </p:spTree>
    <p:extLst>
      <p:ext uri="{BB962C8B-B14F-4D97-AF65-F5344CB8AC3E}">
        <p14:creationId xmlns:p14="http://schemas.microsoft.com/office/powerpoint/2010/main" val="35133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B42A85-91AE-4A12-955E-9A00AEFC537B}" type="slidenum">
              <a:rPr lang="en-CA" smtClean="0"/>
              <a:t>22</a:t>
            </a:fld>
            <a:endParaRPr lang="en-CA"/>
          </a:p>
        </p:txBody>
      </p:sp>
    </p:spTree>
    <p:extLst>
      <p:ext uri="{BB962C8B-B14F-4D97-AF65-F5344CB8AC3E}">
        <p14:creationId xmlns:p14="http://schemas.microsoft.com/office/powerpoint/2010/main" val="381681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23</a:t>
            </a:fld>
            <a:endParaRPr lang="en-CA"/>
          </a:p>
        </p:txBody>
      </p:sp>
    </p:spTree>
    <p:extLst>
      <p:ext uri="{BB962C8B-B14F-4D97-AF65-F5344CB8AC3E}">
        <p14:creationId xmlns:p14="http://schemas.microsoft.com/office/powerpoint/2010/main" val="271335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B42A85-91AE-4A12-955E-9A00AEFC537B}" type="slidenum">
              <a:rPr lang="en-CA" smtClean="0"/>
              <a:t>5</a:t>
            </a:fld>
            <a:endParaRPr lang="en-CA"/>
          </a:p>
        </p:txBody>
      </p:sp>
    </p:spTree>
    <p:extLst>
      <p:ext uri="{BB962C8B-B14F-4D97-AF65-F5344CB8AC3E}">
        <p14:creationId xmlns:p14="http://schemas.microsoft.com/office/powerpoint/2010/main" val="211724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6</a:t>
            </a:fld>
            <a:endParaRPr lang="en-CA"/>
          </a:p>
        </p:txBody>
      </p:sp>
    </p:spTree>
    <p:extLst>
      <p:ext uri="{BB962C8B-B14F-4D97-AF65-F5344CB8AC3E}">
        <p14:creationId xmlns:p14="http://schemas.microsoft.com/office/powerpoint/2010/main" val="342118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7</a:t>
            </a:fld>
            <a:endParaRPr lang="en-CA"/>
          </a:p>
        </p:txBody>
      </p:sp>
    </p:spTree>
    <p:extLst>
      <p:ext uri="{BB962C8B-B14F-4D97-AF65-F5344CB8AC3E}">
        <p14:creationId xmlns:p14="http://schemas.microsoft.com/office/powerpoint/2010/main" val="118588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8</a:t>
            </a:fld>
            <a:endParaRPr lang="en-CA"/>
          </a:p>
        </p:txBody>
      </p:sp>
    </p:spTree>
    <p:extLst>
      <p:ext uri="{BB962C8B-B14F-4D97-AF65-F5344CB8AC3E}">
        <p14:creationId xmlns:p14="http://schemas.microsoft.com/office/powerpoint/2010/main" val="164761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9</a:t>
            </a:fld>
            <a:endParaRPr lang="en-CA"/>
          </a:p>
        </p:txBody>
      </p:sp>
    </p:spTree>
    <p:extLst>
      <p:ext uri="{BB962C8B-B14F-4D97-AF65-F5344CB8AC3E}">
        <p14:creationId xmlns:p14="http://schemas.microsoft.com/office/powerpoint/2010/main" val="101252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10</a:t>
            </a:fld>
            <a:endParaRPr lang="en-CA"/>
          </a:p>
        </p:txBody>
      </p:sp>
    </p:spTree>
    <p:extLst>
      <p:ext uri="{BB962C8B-B14F-4D97-AF65-F5344CB8AC3E}">
        <p14:creationId xmlns:p14="http://schemas.microsoft.com/office/powerpoint/2010/main" val="205572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08199F-97F7-48E9-8740-FACAE876FA80}" type="slidenum">
              <a:rPr lang="en-CA" smtClean="0"/>
              <a:t>11</a:t>
            </a:fld>
            <a:endParaRPr lang="en-CA"/>
          </a:p>
        </p:txBody>
      </p:sp>
    </p:spTree>
    <p:extLst>
      <p:ext uri="{BB962C8B-B14F-4D97-AF65-F5344CB8AC3E}">
        <p14:creationId xmlns:p14="http://schemas.microsoft.com/office/powerpoint/2010/main" val="403554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AF5433-1026-4FBB-B6F4-B27F4F7C6373}" type="slidenum">
              <a:rPr lang="en-CA" smtClean="0"/>
              <a:t>12</a:t>
            </a:fld>
            <a:endParaRPr lang="en-CA"/>
          </a:p>
        </p:txBody>
      </p:sp>
    </p:spTree>
    <p:extLst>
      <p:ext uri="{BB962C8B-B14F-4D97-AF65-F5344CB8AC3E}">
        <p14:creationId xmlns:p14="http://schemas.microsoft.com/office/powerpoint/2010/main" val="3289517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twitter.com/RCC_bc" TargetMode="External"/><Relationship Id="rId13" Type="http://schemas.openxmlformats.org/officeDocument/2006/relationships/image" Target="../media/image16.svg"/><Relationship Id="rId1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5.png"/><Relationship Id="rId17" Type="http://schemas.openxmlformats.org/officeDocument/2006/relationships/hyperlink" Target="https://www.instagram.com/rcc_bc/?hl=en" TargetMode="External"/><Relationship Id="rId2" Type="http://schemas.openxmlformats.org/officeDocument/2006/relationships/image" Target="../media/image7.png"/><Relationship Id="rId16" Type="http://schemas.openxmlformats.org/officeDocument/2006/relationships/image" Target="../media/image18.sv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a.linkedin.com/company/rccbc" TargetMode="External"/><Relationship Id="rId5" Type="http://schemas.openxmlformats.org/officeDocument/2006/relationships/hyperlink" Target="https://rccbc.ca" TargetMode="External"/><Relationship Id="rId15" Type="http://schemas.openxmlformats.org/officeDocument/2006/relationships/image" Target="../media/image17.png"/><Relationship Id="rId10" Type="http://schemas.openxmlformats.org/officeDocument/2006/relationships/image" Target="../media/image14.sv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hyperlink" Target="https://www.youtube.com/user/TheRCCbc"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0AF6-627B-43F5-46CB-F6EB6E836489}"/>
              </a:ext>
            </a:extLst>
          </p:cNvPr>
          <p:cNvSpPr>
            <a:spLocks noGrp="1"/>
          </p:cNvSpPr>
          <p:nvPr>
            <p:ph type="ctrTitle" hasCustomPrompt="1"/>
          </p:nvPr>
        </p:nvSpPr>
        <p:spPr>
          <a:xfrm>
            <a:off x="1524000" y="2082799"/>
            <a:ext cx="9144000" cy="1427163"/>
          </a:xfrm>
        </p:spPr>
        <p:txBody>
          <a:bodyPr anchor="b"/>
          <a:lstStyle>
            <a:lvl1pPr algn="ctr">
              <a:defRPr sz="6000">
                <a:latin typeface="+mj-lt"/>
              </a:defRPr>
            </a:lvl1pPr>
          </a:lstStyle>
          <a:p>
            <a:r>
              <a:rPr lang="en-US" dirty="0"/>
              <a:t>Presentation Title</a:t>
            </a:r>
            <a:endParaRPr lang="en-CA" dirty="0"/>
          </a:p>
        </p:txBody>
      </p:sp>
      <p:sp>
        <p:nvSpPr>
          <p:cNvPr id="3" name="Subtitle 2">
            <a:extLst>
              <a:ext uri="{FF2B5EF4-FFF2-40B4-BE49-F238E27FC236}">
                <a16:creationId xmlns:a16="http://schemas.microsoft.com/office/drawing/2014/main" id="{A6C3EBE1-4FB0-C9AA-FC61-4BE0DB95BBC5}"/>
              </a:ext>
            </a:extLst>
          </p:cNvPr>
          <p:cNvSpPr>
            <a:spLocks noGrp="1"/>
          </p:cNvSpPr>
          <p:nvPr>
            <p:ph type="subTitle" idx="1" hasCustomPrompt="1"/>
          </p:nvPr>
        </p:nvSpPr>
        <p:spPr>
          <a:xfrm>
            <a:off x="1524000" y="3830636"/>
            <a:ext cx="9144000" cy="1427163"/>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CA"/>
          </a:p>
        </p:txBody>
      </p:sp>
      <p:sp>
        <p:nvSpPr>
          <p:cNvPr id="6" name="Slide Number Placeholder 5">
            <a:extLst>
              <a:ext uri="{FF2B5EF4-FFF2-40B4-BE49-F238E27FC236}">
                <a16:creationId xmlns:a16="http://schemas.microsoft.com/office/drawing/2014/main" id="{0D2BBC90-4759-2AF6-220B-887D7C1B6C4D}"/>
              </a:ext>
            </a:extLst>
          </p:cNvPr>
          <p:cNvSpPr>
            <a:spLocks noGrp="1"/>
          </p:cNvSpPr>
          <p:nvPr>
            <p:ph type="sldNum" sz="quarter" idx="12"/>
          </p:nvPr>
        </p:nvSpPr>
        <p:spPr/>
        <p:txBody>
          <a:bodyPr/>
          <a:lstStyle/>
          <a:p>
            <a:fld id="{B61991FD-8B7B-47CE-95B2-DE6C7E1BE1EF}" type="slidenum">
              <a:rPr lang="en-CA" smtClean="0"/>
              <a:t>‹#›</a:t>
            </a:fld>
            <a:endParaRPr lang="en-CA" dirty="0"/>
          </a:p>
        </p:txBody>
      </p:sp>
      <p:sp>
        <p:nvSpPr>
          <p:cNvPr id="7" name="Footer Placeholder 4">
            <a:extLst>
              <a:ext uri="{FF2B5EF4-FFF2-40B4-BE49-F238E27FC236}">
                <a16:creationId xmlns:a16="http://schemas.microsoft.com/office/drawing/2014/main" id="{96FE2AA5-79D8-1395-E0C5-E622B8FCA734}"/>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mj-lt"/>
              </a:defRPr>
            </a:lvl1pPr>
          </a:lstStyle>
          <a:p>
            <a:pPr algn="l"/>
            <a:r>
              <a:rPr lang="en-CA" dirty="0"/>
              <a:t>Rural Coordination Centre of British Columbia</a:t>
            </a:r>
          </a:p>
        </p:txBody>
      </p:sp>
      <p:pic>
        <p:nvPicPr>
          <p:cNvPr id="11" name="Picture 10">
            <a:extLst>
              <a:ext uri="{FF2B5EF4-FFF2-40B4-BE49-F238E27FC236}">
                <a16:creationId xmlns:a16="http://schemas.microsoft.com/office/drawing/2014/main" id="{F83933E1-599E-FA29-FF59-9EAAECC117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14837" y="573088"/>
            <a:ext cx="3362325" cy="914400"/>
          </a:xfrm>
          <a:prstGeom prst="rect">
            <a:avLst/>
          </a:prstGeom>
        </p:spPr>
      </p:pic>
    </p:spTree>
    <p:extLst>
      <p:ext uri="{BB962C8B-B14F-4D97-AF65-F5344CB8AC3E}">
        <p14:creationId xmlns:p14="http://schemas.microsoft.com/office/powerpoint/2010/main" val="32157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x Content Blocks">
    <p:bg>
      <p:bgPr>
        <a:solidFill>
          <a:schemeClr val="accent2"/>
        </a:solidFill>
        <a:effectLst/>
      </p:bgPr>
    </p:bg>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CFBD30E-379D-176F-62BD-A7D3CF4E39C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4964996"/>
            <a:ext cx="12192001" cy="1893004"/>
          </a:xfrm>
          <a:custGeom>
            <a:avLst/>
            <a:gdLst/>
            <a:ahLst/>
            <a:cxnLst/>
            <a:rect l="l" t="t" r="r" b="b"/>
            <a:pathLst>
              <a:path w="29314504" h="3774242">
                <a:moveTo>
                  <a:pt x="0" y="0"/>
                </a:moveTo>
                <a:lnTo>
                  <a:pt x="29314505" y="0"/>
                </a:lnTo>
                <a:lnTo>
                  <a:pt x="29314505" y="3774243"/>
                </a:lnTo>
                <a:lnTo>
                  <a:pt x="0" y="377424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6346" r="-114095" b="-99378"/>
            </a:stretch>
          </a:blipFill>
        </p:spPr>
        <p:txBody>
          <a:bodyPr/>
          <a:lstStyle/>
          <a:p>
            <a:endParaRPr lang="en-CA"/>
          </a:p>
        </p:txBody>
      </p:sp>
      <p:sp>
        <p:nvSpPr>
          <p:cNvPr id="2" name="Title 1">
            <a:extLst>
              <a:ext uri="{FF2B5EF4-FFF2-40B4-BE49-F238E27FC236}">
                <a16:creationId xmlns:a16="http://schemas.microsoft.com/office/drawing/2014/main" id="{60BC5AF8-E196-E66B-AD01-5B9601986CBA}"/>
              </a:ext>
            </a:extLst>
          </p:cNvPr>
          <p:cNvSpPr>
            <a:spLocks noGrp="1"/>
          </p:cNvSpPr>
          <p:nvPr>
            <p:ph type="title" hasCustomPrompt="1"/>
          </p:nvPr>
        </p:nvSpPr>
        <p:spPr>
          <a:xfrm>
            <a:off x="838200" y="365125"/>
            <a:ext cx="8590280" cy="1325563"/>
          </a:xfrm>
        </p:spPr>
        <p:txBody>
          <a:bodyPr/>
          <a:lstStyle>
            <a:lvl1pPr>
              <a:defRPr>
                <a:latin typeface="+mj-lt"/>
              </a:defRPr>
            </a:lvl1pPr>
          </a:lstStyle>
          <a:p>
            <a:r>
              <a:rPr lang="en-US" dirty="0"/>
              <a:t>Page title</a:t>
            </a:r>
            <a:endParaRPr lang="en-CA" dirty="0"/>
          </a:p>
        </p:txBody>
      </p:sp>
      <p:sp>
        <p:nvSpPr>
          <p:cNvPr id="6" name="Slide Number Placeholder 5">
            <a:extLst>
              <a:ext uri="{FF2B5EF4-FFF2-40B4-BE49-F238E27FC236}">
                <a16:creationId xmlns:a16="http://schemas.microsoft.com/office/drawing/2014/main" id="{8E1CE382-BE8A-9478-50A4-DC6A3EEA665D}"/>
              </a:ext>
            </a:extLst>
          </p:cNvPr>
          <p:cNvSpPr>
            <a:spLocks noGrp="1"/>
          </p:cNvSpPr>
          <p:nvPr>
            <p:ph type="sldNum" sz="quarter" idx="12"/>
          </p:nvPr>
        </p:nvSpPr>
        <p:spPr/>
        <p:txBody>
          <a:bodyPr/>
          <a:lstStyle>
            <a:lvl1pPr>
              <a:defRPr>
                <a:solidFill>
                  <a:schemeClr val="bg1"/>
                </a:solidFill>
              </a:defRPr>
            </a:lvl1pPr>
          </a:lstStyle>
          <a:p>
            <a:fld id="{B61991FD-8B7B-47CE-95B2-DE6C7E1BE1EF}" type="slidenum">
              <a:rPr lang="en-CA" smtClean="0"/>
              <a:pPr/>
              <a:t>‹#›</a:t>
            </a:fld>
            <a:endParaRPr lang="en-CA"/>
          </a:p>
        </p:txBody>
      </p:sp>
      <p:sp>
        <p:nvSpPr>
          <p:cNvPr id="7" name="Footer Placeholder 4">
            <a:extLst>
              <a:ext uri="{FF2B5EF4-FFF2-40B4-BE49-F238E27FC236}">
                <a16:creationId xmlns:a16="http://schemas.microsoft.com/office/drawing/2014/main" id="{4383BAAF-10B8-44A1-0C9C-182DC7140693}"/>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r>
              <a:rPr lang="en-CA" dirty="0"/>
              <a:t>Rural Coordination Centre of British Columbia</a:t>
            </a:r>
          </a:p>
        </p:txBody>
      </p:sp>
      <p:sp>
        <p:nvSpPr>
          <p:cNvPr id="3" name="Rectangle: Rounded Corners 2">
            <a:extLst>
              <a:ext uri="{FF2B5EF4-FFF2-40B4-BE49-F238E27FC236}">
                <a16:creationId xmlns:a16="http://schemas.microsoft.com/office/drawing/2014/main" id="{684656F1-823B-9248-7318-F3CCDA5EE80E}"/>
              </a:ext>
            </a:extLst>
          </p:cNvPr>
          <p:cNvSpPr/>
          <p:nvPr userDrawn="1"/>
        </p:nvSpPr>
        <p:spPr>
          <a:xfrm>
            <a:off x="1600200" y="1975202"/>
            <a:ext cx="4114800" cy="2907596"/>
          </a:xfrm>
          <a:prstGeom prst="roundRect">
            <a:avLst>
              <a:gd name="adj" fmla="val 74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5AE93D04-346F-BFDC-E473-F65D1C6B0219}"/>
              </a:ext>
            </a:extLst>
          </p:cNvPr>
          <p:cNvSpPr/>
          <p:nvPr userDrawn="1"/>
        </p:nvSpPr>
        <p:spPr>
          <a:xfrm>
            <a:off x="6476999" y="1975202"/>
            <a:ext cx="4114800" cy="2907596"/>
          </a:xfrm>
          <a:prstGeom prst="roundRect">
            <a:avLst>
              <a:gd name="adj" fmla="val 74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7">
            <a:extLst>
              <a:ext uri="{FF2B5EF4-FFF2-40B4-BE49-F238E27FC236}">
                <a16:creationId xmlns:a16="http://schemas.microsoft.com/office/drawing/2014/main" id="{D326B705-E614-7883-68BB-E6F143085E6F}"/>
              </a:ext>
            </a:extLst>
          </p:cNvPr>
          <p:cNvSpPr>
            <a:spLocks noGrp="1"/>
          </p:cNvSpPr>
          <p:nvPr>
            <p:ph type="body" sz="quarter" idx="13"/>
          </p:nvPr>
        </p:nvSpPr>
        <p:spPr>
          <a:xfrm>
            <a:off x="1990725" y="2306638"/>
            <a:ext cx="3286125" cy="2217737"/>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Text Placeholder 7">
            <a:extLst>
              <a:ext uri="{FF2B5EF4-FFF2-40B4-BE49-F238E27FC236}">
                <a16:creationId xmlns:a16="http://schemas.microsoft.com/office/drawing/2014/main" id="{46B6E679-3CC9-C2C0-8763-F3E10D21D9D9}"/>
              </a:ext>
            </a:extLst>
          </p:cNvPr>
          <p:cNvSpPr>
            <a:spLocks noGrp="1"/>
          </p:cNvSpPr>
          <p:nvPr>
            <p:ph type="body" sz="quarter" idx="14"/>
          </p:nvPr>
        </p:nvSpPr>
        <p:spPr>
          <a:xfrm>
            <a:off x="6967537" y="2306638"/>
            <a:ext cx="3286125" cy="2217737"/>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A logo for a company&#10;&#10;Description automatically generated">
            <a:extLst>
              <a:ext uri="{FF2B5EF4-FFF2-40B4-BE49-F238E27FC236}">
                <a16:creationId xmlns:a16="http://schemas.microsoft.com/office/drawing/2014/main" id="{16FE8C9A-DD67-0F68-D888-C78658102E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2161" y="365125"/>
            <a:ext cx="1691639" cy="460049"/>
          </a:xfrm>
          <a:prstGeom prst="rect">
            <a:avLst/>
          </a:prstGeom>
        </p:spPr>
      </p:pic>
    </p:spTree>
    <p:extLst>
      <p:ext uri="{BB962C8B-B14F-4D97-AF65-F5344CB8AC3E}">
        <p14:creationId xmlns:p14="http://schemas.microsoft.com/office/powerpoint/2010/main" val="276866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images">
    <p:bg>
      <p:bgPr>
        <a:solidFill>
          <a:schemeClr val="bg1"/>
        </a:solidFill>
        <a:effectLst/>
      </p:bgPr>
    </p:bg>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CFBD30E-379D-176F-62BD-A7D3CF4E39C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2466475"/>
            <a:ext cx="12192000" cy="4391525"/>
          </a:xfrm>
          <a:custGeom>
            <a:avLst/>
            <a:gdLst/>
            <a:ahLst/>
            <a:cxnLst/>
            <a:rect l="l" t="t" r="r" b="b"/>
            <a:pathLst>
              <a:path w="29314504" h="3774242">
                <a:moveTo>
                  <a:pt x="0" y="0"/>
                </a:moveTo>
                <a:lnTo>
                  <a:pt x="29314505" y="0"/>
                </a:lnTo>
                <a:lnTo>
                  <a:pt x="29314505" y="3774243"/>
                </a:lnTo>
                <a:lnTo>
                  <a:pt x="0" y="377424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7853" r="-119092" b="-378"/>
            </a:stretch>
          </a:blipFill>
        </p:spPr>
        <p:txBody>
          <a:bodyPr/>
          <a:lstStyle/>
          <a:p>
            <a:endParaRPr lang="en-CA"/>
          </a:p>
        </p:txBody>
      </p:sp>
      <p:sp>
        <p:nvSpPr>
          <p:cNvPr id="2" name="Title 1">
            <a:extLst>
              <a:ext uri="{FF2B5EF4-FFF2-40B4-BE49-F238E27FC236}">
                <a16:creationId xmlns:a16="http://schemas.microsoft.com/office/drawing/2014/main" id="{60BC5AF8-E196-E66B-AD01-5B9601986CBA}"/>
              </a:ext>
            </a:extLst>
          </p:cNvPr>
          <p:cNvSpPr>
            <a:spLocks noGrp="1"/>
          </p:cNvSpPr>
          <p:nvPr>
            <p:ph type="title" hasCustomPrompt="1"/>
          </p:nvPr>
        </p:nvSpPr>
        <p:spPr>
          <a:xfrm>
            <a:off x="838200" y="365125"/>
            <a:ext cx="8590280" cy="1325563"/>
          </a:xfrm>
        </p:spPr>
        <p:txBody>
          <a:bodyPr/>
          <a:lstStyle>
            <a:lvl1pPr>
              <a:defRPr/>
            </a:lvl1pPr>
          </a:lstStyle>
          <a:p>
            <a:r>
              <a:rPr lang="en-US"/>
              <a:t>Page title</a:t>
            </a:r>
            <a:endParaRPr lang="en-CA"/>
          </a:p>
        </p:txBody>
      </p:sp>
      <p:sp>
        <p:nvSpPr>
          <p:cNvPr id="6" name="Slide Number Placeholder 5">
            <a:extLst>
              <a:ext uri="{FF2B5EF4-FFF2-40B4-BE49-F238E27FC236}">
                <a16:creationId xmlns:a16="http://schemas.microsoft.com/office/drawing/2014/main" id="{8E1CE382-BE8A-9478-50A4-DC6A3EEA665D}"/>
              </a:ext>
            </a:extLst>
          </p:cNvPr>
          <p:cNvSpPr>
            <a:spLocks noGrp="1"/>
          </p:cNvSpPr>
          <p:nvPr>
            <p:ph type="sldNum" sz="quarter" idx="12"/>
          </p:nvPr>
        </p:nvSpPr>
        <p:spPr/>
        <p:txBody>
          <a:bodyPr/>
          <a:lstStyle>
            <a:lvl1pPr>
              <a:defRPr>
                <a:solidFill>
                  <a:schemeClr val="bg1"/>
                </a:solidFill>
              </a:defRPr>
            </a:lvl1pPr>
          </a:lstStyle>
          <a:p>
            <a:fld id="{B61991FD-8B7B-47CE-95B2-DE6C7E1BE1EF}" type="slidenum">
              <a:rPr lang="en-CA" smtClean="0"/>
              <a:pPr/>
              <a:t>‹#›</a:t>
            </a:fld>
            <a:endParaRPr lang="en-CA"/>
          </a:p>
        </p:txBody>
      </p:sp>
      <p:sp>
        <p:nvSpPr>
          <p:cNvPr id="7" name="Footer Placeholder 4">
            <a:extLst>
              <a:ext uri="{FF2B5EF4-FFF2-40B4-BE49-F238E27FC236}">
                <a16:creationId xmlns:a16="http://schemas.microsoft.com/office/drawing/2014/main" id="{4383BAAF-10B8-44A1-0C9C-182DC7140693}"/>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r>
              <a:rPr lang="en-CA" dirty="0"/>
              <a:t>Rural Coordination Centre of British Columbia</a:t>
            </a:r>
          </a:p>
        </p:txBody>
      </p:sp>
      <p:sp>
        <p:nvSpPr>
          <p:cNvPr id="9" name="Text Placeholder 8">
            <a:extLst>
              <a:ext uri="{FF2B5EF4-FFF2-40B4-BE49-F238E27FC236}">
                <a16:creationId xmlns:a16="http://schemas.microsoft.com/office/drawing/2014/main" id="{78DF6DBB-3276-9B62-EF45-3C29B7BE8B3B}"/>
              </a:ext>
            </a:extLst>
          </p:cNvPr>
          <p:cNvSpPr>
            <a:spLocks noGrp="1"/>
          </p:cNvSpPr>
          <p:nvPr>
            <p:ph type="body" sz="quarter" idx="13" hasCustomPrompt="1"/>
          </p:nvPr>
        </p:nvSpPr>
        <p:spPr>
          <a:xfrm>
            <a:off x="4953001" y="4489398"/>
            <a:ext cx="2228850" cy="507500"/>
          </a:xfrm>
        </p:spPr>
        <p:txBody>
          <a:bodyPr>
            <a:normAutofit/>
          </a:bodyPr>
          <a:lstStyle>
            <a:lvl1pPr marL="0" indent="0">
              <a:buFont typeface="Arial" panose="020B0604020202020204" pitchFamily="34" charset="0"/>
              <a:buNone/>
              <a:defRPr sz="2400">
                <a:solidFill>
                  <a:schemeClr val="bg1"/>
                </a:solidFill>
              </a:defRPr>
            </a:lvl1pPr>
          </a:lstStyle>
          <a:p>
            <a:pPr lvl="0"/>
            <a:r>
              <a:rPr lang="en-US"/>
              <a:t>Subtitle 1</a:t>
            </a:r>
          </a:p>
        </p:txBody>
      </p:sp>
      <p:pic>
        <p:nvPicPr>
          <p:cNvPr id="10" name="Picture 9">
            <a:extLst>
              <a:ext uri="{FF2B5EF4-FFF2-40B4-BE49-F238E27FC236}">
                <a16:creationId xmlns:a16="http://schemas.microsoft.com/office/drawing/2014/main" id="{8732D546-51D1-0DED-110F-744B47A883D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15" name="Text Placeholder 8">
            <a:extLst>
              <a:ext uri="{FF2B5EF4-FFF2-40B4-BE49-F238E27FC236}">
                <a16:creationId xmlns:a16="http://schemas.microsoft.com/office/drawing/2014/main" id="{F3B479A7-57DD-1D89-9073-08B16307A6E1}"/>
              </a:ext>
            </a:extLst>
          </p:cNvPr>
          <p:cNvSpPr>
            <a:spLocks noGrp="1"/>
          </p:cNvSpPr>
          <p:nvPr>
            <p:ph type="body" sz="quarter" idx="14" hasCustomPrompt="1"/>
          </p:nvPr>
        </p:nvSpPr>
        <p:spPr>
          <a:xfrm>
            <a:off x="1428751" y="4498923"/>
            <a:ext cx="2228850" cy="497975"/>
          </a:xfrm>
        </p:spPr>
        <p:txBody>
          <a:bodyPr>
            <a:normAutofit/>
          </a:bodyPr>
          <a:lstStyle>
            <a:lvl1pPr marL="0" indent="0">
              <a:buFont typeface="Arial" panose="020B0604020202020204" pitchFamily="34" charset="0"/>
              <a:buNone/>
              <a:defRPr sz="2400">
                <a:solidFill>
                  <a:schemeClr val="bg1"/>
                </a:solidFill>
                <a:latin typeface="+mj-lt"/>
              </a:defRPr>
            </a:lvl1pPr>
          </a:lstStyle>
          <a:p>
            <a:pPr lvl="0"/>
            <a:r>
              <a:rPr lang="en-US"/>
              <a:t>Subtitle 1</a:t>
            </a:r>
          </a:p>
        </p:txBody>
      </p:sp>
      <p:sp>
        <p:nvSpPr>
          <p:cNvPr id="17" name="Text Placeholder 8">
            <a:extLst>
              <a:ext uri="{FF2B5EF4-FFF2-40B4-BE49-F238E27FC236}">
                <a16:creationId xmlns:a16="http://schemas.microsoft.com/office/drawing/2014/main" id="{8EB07D37-308D-BE08-93AA-EEB1B68CCD24}"/>
              </a:ext>
            </a:extLst>
          </p:cNvPr>
          <p:cNvSpPr>
            <a:spLocks noGrp="1"/>
          </p:cNvSpPr>
          <p:nvPr>
            <p:ph type="body" sz="quarter" idx="15" hasCustomPrompt="1"/>
          </p:nvPr>
        </p:nvSpPr>
        <p:spPr>
          <a:xfrm>
            <a:off x="8519320" y="4498923"/>
            <a:ext cx="2228850" cy="507500"/>
          </a:xfrm>
        </p:spPr>
        <p:txBody>
          <a:bodyPr>
            <a:normAutofit/>
          </a:bodyPr>
          <a:lstStyle>
            <a:lvl1pPr marL="0" indent="0">
              <a:buFont typeface="Arial" panose="020B0604020202020204" pitchFamily="34" charset="0"/>
              <a:buNone/>
              <a:defRPr sz="2400">
                <a:solidFill>
                  <a:schemeClr val="bg1"/>
                </a:solidFill>
              </a:defRPr>
            </a:lvl1pPr>
          </a:lstStyle>
          <a:p>
            <a:pPr lvl="0"/>
            <a:r>
              <a:rPr lang="en-US"/>
              <a:t>Subtitle 1</a:t>
            </a:r>
          </a:p>
        </p:txBody>
      </p:sp>
      <p:sp>
        <p:nvSpPr>
          <p:cNvPr id="21" name="Text Placeholder 8">
            <a:extLst>
              <a:ext uri="{FF2B5EF4-FFF2-40B4-BE49-F238E27FC236}">
                <a16:creationId xmlns:a16="http://schemas.microsoft.com/office/drawing/2014/main" id="{3AD9DEE0-A269-1A4C-2630-56C55EC11CCC}"/>
              </a:ext>
            </a:extLst>
          </p:cNvPr>
          <p:cNvSpPr>
            <a:spLocks noGrp="1"/>
          </p:cNvSpPr>
          <p:nvPr>
            <p:ph type="body" sz="quarter" idx="16" hasCustomPrompt="1"/>
          </p:nvPr>
        </p:nvSpPr>
        <p:spPr>
          <a:xfrm>
            <a:off x="1428751" y="5150457"/>
            <a:ext cx="2228850" cy="697893"/>
          </a:xfrm>
        </p:spPr>
        <p:txBody>
          <a:bodyPr>
            <a:normAutofit/>
          </a:bodyPr>
          <a:lstStyle>
            <a:lvl1pPr marL="0" indent="0">
              <a:buFont typeface="Arial" panose="020B0604020202020204" pitchFamily="34" charset="0"/>
              <a:buNone/>
              <a:defRPr sz="2000">
                <a:solidFill>
                  <a:schemeClr val="bg1"/>
                </a:solidFill>
              </a:defRPr>
            </a:lvl1pPr>
          </a:lstStyle>
          <a:p>
            <a:pPr lvl="0"/>
            <a:r>
              <a:rPr lang="en-US"/>
              <a:t>Optional: add up to 2 lines of text</a:t>
            </a:r>
          </a:p>
        </p:txBody>
      </p:sp>
      <p:sp>
        <p:nvSpPr>
          <p:cNvPr id="22" name="Text Placeholder 8">
            <a:extLst>
              <a:ext uri="{FF2B5EF4-FFF2-40B4-BE49-F238E27FC236}">
                <a16:creationId xmlns:a16="http://schemas.microsoft.com/office/drawing/2014/main" id="{2468E2B3-8C67-A215-D0C5-63E56AB22168}"/>
              </a:ext>
            </a:extLst>
          </p:cNvPr>
          <p:cNvSpPr>
            <a:spLocks noGrp="1"/>
          </p:cNvSpPr>
          <p:nvPr>
            <p:ph type="body" sz="quarter" idx="17" hasCustomPrompt="1"/>
          </p:nvPr>
        </p:nvSpPr>
        <p:spPr>
          <a:xfrm>
            <a:off x="4981575" y="5150457"/>
            <a:ext cx="2228850" cy="697893"/>
          </a:xfrm>
        </p:spPr>
        <p:txBody>
          <a:bodyPr>
            <a:normAutofit/>
          </a:bodyPr>
          <a:lstStyle>
            <a:lvl1pPr marL="0" indent="0">
              <a:buFont typeface="Arial" panose="020B0604020202020204" pitchFamily="34" charset="0"/>
              <a:buNone/>
              <a:defRPr sz="2000">
                <a:solidFill>
                  <a:schemeClr val="bg1"/>
                </a:solidFill>
              </a:defRPr>
            </a:lvl1pPr>
          </a:lstStyle>
          <a:p>
            <a:pPr lvl="0"/>
            <a:r>
              <a:rPr lang="en-US"/>
              <a:t>Optional: add up to 2 lines of text</a:t>
            </a:r>
          </a:p>
        </p:txBody>
      </p:sp>
      <p:sp>
        <p:nvSpPr>
          <p:cNvPr id="23" name="Text Placeholder 8">
            <a:extLst>
              <a:ext uri="{FF2B5EF4-FFF2-40B4-BE49-F238E27FC236}">
                <a16:creationId xmlns:a16="http://schemas.microsoft.com/office/drawing/2014/main" id="{491C984B-82A7-F7DA-0FAC-85B33C7D7F72}"/>
              </a:ext>
            </a:extLst>
          </p:cNvPr>
          <p:cNvSpPr>
            <a:spLocks noGrp="1"/>
          </p:cNvSpPr>
          <p:nvPr>
            <p:ph type="body" sz="quarter" idx="18" hasCustomPrompt="1"/>
          </p:nvPr>
        </p:nvSpPr>
        <p:spPr>
          <a:xfrm>
            <a:off x="8519320" y="5150457"/>
            <a:ext cx="2228850" cy="697893"/>
          </a:xfrm>
        </p:spPr>
        <p:txBody>
          <a:bodyPr>
            <a:normAutofit/>
          </a:bodyPr>
          <a:lstStyle>
            <a:lvl1pPr marL="0" indent="0">
              <a:buFont typeface="Arial" panose="020B0604020202020204" pitchFamily="34" charset="0"/>
              <a:buNone/>
              <a:defRPr sz="2000">
                <a:solidFill>
                  <a:schemeClr val="bg1"/>
                </a:solidFill>
              </a:defRPr>
            </a:lvl1pPr>
          </a:lstStyle>
          <a:p>
            <a:pPr lvl="0"/>
            <a:r>
              <a:rPr lang="en-US"/>
              <a:t>Optional: add up to 2 lines of text</a:t>
            </a:r>
          </a:p>
        </p:txBody>
      </p:sp>
      <p:sp>
        <p:nvSpPr>
          <p:cNvPr id="25" name="Picture Placeholder 24">
            <a:extLst>
              <a:ext uri="{FF2B5EF4-FFF2-40B4-BE49-F238E27FC236}">
                <a16:creationId xmlns:a16="http://schemas.microsoft.com/office/drawing/2014/main" id="{AC4BF990-FB6A-667E-CFA6-CA95B46B7AC8}"/>
              </a:ext>
            </a:extLst>
          </p:cNvPr>
          <p:cNvSpPr>
            <a:spLocks noGrp="1" noChangeAspect="1"/>
          </p:cNvSpPr>
          <p:nvPr>
            <p:ph type="pic" sz="quarter" idx="19" hasCustomPrompt="1"/>
          </p:nvPr>
        </p:nvSpPr>
        <p:spPr>
          <a:xfrm>
            <a:off x="1463176" y="2057401"/>
            <a:ext cx="2160000" cy="2160000"/>
          </a:xfrm>
          <a:prstGeom prst="roundRect">
            <a:avLst>
              <a:gd name="adj" fmla="val 7108"/>
            </a:avLst>
          </a:prstGeom>
        </p:spPr>
        <p:txBody>
          <a:bodyPr/>
          <a:lstStyle>
            <a:lvl1pPr marL="0" indent="0" algn="ctr">
              <a:buNone/>
              <a:defRPr sz="2000"/>
            </a:lvl1pPr>
          </a:lstStyle>
          <a:p>
            <a:r>
              <a:rPr lang="en-CA"/>
              <a:t>Image</a:t>
            </a:r>
          </a:p>
        </p:txBody>
      </p:sp>
      <p:sp>
        <p:nvSpPr>
          <p:cNvPr id="28" name="Picture Placeholder 24">
            <a:extLst>
              <a:ext uri="{FF2B5EF4-FFF2-40B4-BE49-F238E27FC236}">
                <a16:creationId xmlns:a16="http://schemas.microsoft.com/office/drawing/2014/main" id="{241A02DC-6731-03EF-58CC-CAF4FDBD4872}"/>
              </a:ext>
            </a:extLst>
          </p:cNvPr>
          <p:cNvSpPr>
            <a:spLocks noGrp="1" noChangeAspect="1"/>
          </p:cNvSpPr>
          <p:nvPr>
            <p:ph type="pic" sz="quarter" idx="20" hasCustomPrompt="1"/>
          </p:nvPr>
        </p:nvSpPr>
        <p:spPr>
          <a:xfrm>
            <a:off x="5017502" y="2057401"/>
            <a:ext cx="2160000" cy="2160000"/>
          </a:xfrm>
          <a:prstGeom prst="roundRect">
            <a:avLst>
              <a:gd name="adj" fmla="val 7108"/>
            </a:avLst>
          </a:prstGeom>
        </p:spPr>
        <p:txBody>
          <a:bodyPr/>
          <a:lstStyle>
            <a:lvl1pPr marL="0" indent="0" algn="ctr">
              <a:buNone/>
              <a:defRPr sz="2000"/>
            </a:lvl1pPr>
          </a:lstStyle>
          <a:p>
            <a:r>
              <a:rPr lang="en-CA"/>
              <a:t>Image</a:t>
            </a:r>
          </a:p>
        </p:txBody>
      </p:sp>
      <p:sp>
        <p:nvSpPr>
          <p:cNvPr id="29" name="Picture Placeholder 24">
            <a:extLst>
              <a:ext uri="{FF2B5EF4-FFF2-40B4-BE49-F238E27FC236}">
                <a16:creationId xmlns:a16="http://schemas.microsoft.com/office/drawing/2014/main" id="{0213472D-33D1-44B5-54D1-9FF56D8490BF}"/>
              </a:ext>
            </a:extLst>
          </p:cNvPr>
          <p:cNvSpPr>
            <a:spLocks noGrp="1" noChangeAspect="1"/>
          </p:cNvSpPr>
          <p:nvPr>
            <p:ph type="pic" sz="quarter" idx="21" hasCustomPrompt="1"/>
          </p:nvPr>
        </p:nvSpPr>
        <p:spPr>
          <a:xfrm>
            <a:off x="8553745" y="2057401"/>
            <a:ext cx="2160000" cy="2160000"/>
          </a:xfrm>
          <a:prstGeom prst="roundRect">
            <a:avLst>
              <a:gd name="adj" fmla="val 7108"/>
            </a:avLst>
          </a:prstGeom>
        </p:spPr>
        <p:txBody>
          <a:bodyPr/>
          <a:lstStyle>
            <a:lvl1pPr marL="0" indent="0" algn="ctr">
              <a:buNone/>
              <a:defRPr sz="2000"/>
            </a:lvl1pPr>
          </a:lstStyle>
          <a:p>
            <a:r>
              <a:rPr lang="en-CA"/>
              <a:t>Image</a:t>
            </a:r>
          </a:p>
        </p:txBody>
      </p:sp>
    </p:spTree>
    <p:extLst>
      <p:ext uri="{BB962C8B-B14F-4D97-AF65-F5344CB8AC3E}">
        <p14:creationId xmlns:p14="http://schemas.microsoft.com/office/powerpoint/2010/main" val="393427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r Char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0097-CD3D-990A-153A-B0F4950780AC}"/>
              </a:ext>
            </a:extLst>
          </p:cNvPr>
          <p:cNvSpPr>
            <a:spLocks noGrp="1"/>
          </p:cNvSpPr>
          <p:nvPr>
            <p:ph type="title" hasCustomPrompt="1"/>
          </p:nvPr>
        </p:nvSpPr>
        <p:spPr>
          <a:xfrm>
            <a:off x="838200" y="365125"/>
            <a:ext cx="8181975" cy="1325563"/>
          </a:xfrm>
        </p:spPr>
        <p:txBody>
          <a:bodyPr/>
          <a:lstStyle>
            <a:lvl1pPr>
              <a:defRPr>
                <a:latin typeface="+mj-lt"/>
              </a:defRPr>
            </a:lvl1pPr>
          </a:lstStyle>
          <a:p>
            <a:r>
              <a:rPr lang="en-US" dirty="0"/>
              <a:t>Bar chart page title</a:t>
            </a:r>
            <a:endParaRPr lang="en-CA" dirty="0"/>
          </a:p>
        </p:txBody>
      </p:sp>
      <p:sp>
        <p:nvSpPr>
          <p:cNvPr id="6" name="Footer Placeholder 5">
            <a:extLst>
              <a:ext uri="{FF2B5EF4-FFF2-40B4-BE49-F238E27FC236}">
                <a16:creationId xmlns:a16="http://schemas.microsoft.com/office/drawing/2014/main" id="{1B3856A9-6118-0257-5FE3-7A90C1066EA0}"/>
              </a:ext>
            </a:extLst>
          </p:cNvPr>
          <p:cNvSpPr>
            <a:spLocks noGrp="1"/>
          </p:cNvSpPr>
          <p:nvPr>
            <p:ph type="ftr" sz="quarter" idx="10"/>
          </p:nvPr>
        </p:nvSpPr>
        <p:spPr/>
        <p:txBody>
          <a:bodyPr/>
          <a:lstStyle>
            <a:lvl1pPr>
              <a:defRPr>
                <a:latin typeface="+mj-lt"/>
              </a:defRPr>
            </a:lvl1pPr>
          </a:lstStyle>
          <a:p>
            <a:pPr algn="l"/>
            <a:r>
              <a:rPr lang="en-CA" dirty="0"/>
              <a:t>Rural Coordination Centre of British Columbia</a:t>
            </a:r>
          </a:p>
        </p:txBody>
      </p:sp>
      <p:sp>
        <p:nvSpPr>
          <p:cNvPr id="7" name="Slide Number Placeholder 6">
            <a:extLst>
              <a:ext uri="{FF2B5EF4-FFF2-40B4-BE49-F238E27FC236}">
                <a16:creationId xmlns:a16="http://schemas.microsoft.com/office/drawing/2014/main" id="{34A473D8-A516-4040-27BB-3CD86C3A3118}"/>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8" name="Picture 7">
            <a:extLst>
              <a:ext uri="{FF2B5EF4-FFF2-40B4-BE49-F238E27FC236}">
                <a16:creationId xmlns:a16="http://schemas.microsoft.com/office/drawing/2014/main" id="{BBECEA1E-62C5-6503-769A-E2434925020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4" name="Chart Placeholder 3">
            <a:extLst>
              <a:ext uri="{FF2B5EF4-FFF2-40B4-BE49-F238E27FC236}">
                <a16:creationId xmlns:a16="http://schemas.microsoft.com/office/drawing/2014/main" id="{1A26BC48-321B-68E5-353E-864A29A21122}"/>
              </a:ext>
            </a:extLst>
          </p:cNvPr>
          <p:cNvSpPr>
            <a:spLocks noGrp="1"/>
          </p:cNvSpPr>
          <p:nvPr>
            <p:ph type="chart" sz="quarter" idx="12" hasCustomPrompt="1"/>
          </p:nvPr>
        </p:nvSpPr>
        <p:spPr>
          <a:xfrm>
            <a:off x="838200" y="1895475"/>
            <a:ext cx="10515600" cy="3876675"/>
          </a:xfrm>
        </p:spPr>
        <p:txBody>
          <a:bodyPr/>
          <a:lstStyle>
            <a:lvl1pPr>
              <a:defRPr/>
            </a:lvl1pPr>
          </a:lstStyle>
          <a:p>
            <a:r>
              <a:rPr lang="en-CA" dirty="0"/>
              <a:t>Insert graph here</a:t>
            </a:r>
          </a:p>
        </p:txBody>
      </p:sp>
    </p:spTree>
    <p:extLst>
      <p:ext uri="{BB962C8B-B14F-4D97-AF65-F5344CB8AC3E}">
        <p14:creationId xmlns:p14="http://schemas.microsoft.com/office/powerpoint/2010/main" val="94384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0097-CD3D-990A-153A-B0F4950780AC}"/>
              </a:ext>
            </a:extLst>
          </p:cNvPr>
          <p:cNvSpPr>
            <a:spLocks noGrp="1"/>
          </p:cNvSpPr>
          <p:nvPr>
            <p:ph type="title" hasCustomPrompt="1"/>
          </p:nvPr>
        </p:nvSpPr>
        <p:spPr>
          <a:xfrm>
            <a:off x="838200" y="365125"/>
            <a:ext cx="8181975" cy="1325563"/>
          </a:xfrm>
        </p:spPr>
        <p:txBody>
          <a:bodyPr/>
          <a:lstStyle>
            <a:lvl1pPr>
              <a:defRPr>
                <a:latin typeface="+mj-lt"/>
              </a:defRPr>
            </a:lvl1pPr>
          </a:lstStyle>
          <a:p>
            <a:r>
              <a:rPr lang="en-US" dirty="0"/>
              <a:t>Pie chart page title</a:t>
            </a:r>
            <a:endParaRPr lang="en-CA" dirty="0"/>
          </a:p>
        </p:txBody>
      </p:sp>
      <p:sp>
        <p:nvSpPr>
          <p:cNvPr id="6" name="Footer Placeholder 5">
            <a:extLst>
              <a:ext uri="{FF2B5EF4-FFF2-40B4-BE49-F238E27FC236}">
                <a16:creationId xmlns:a16="http://schemas.microsoft.com/office/drawing/2014/main" id="{1B3856A9-6118-0257-5FE3-7A90C1066EA0}"/>
              </a:ext>
            </a:extLst>
          </p:cNvPr>
          <p:cNvSpPr>
            <a:spLocks noGrp="1"/>
          </p:cNvSpPr>
          <p:nvPr>
            <p:ph type="ftr" sz="quarter" idx="10"/>
          </p:nvPr>
        </p:nvSpPr>
        <p:spPr/>
        <p:txBody>
          <a:bodyPr/>
          <a:lstStyle>
            <a:lvl1pPr>
              <a:defRPr>
                <a:latin typeface="+mj-lt"/>
              </a:defRPr>
            </a:lvl1pPr>
          </a:lstStyle>
          <a:p>
            <a:pPr algn="l"/>
            <a:r>
              <a:rPr lang="en-CA" dirty="0"/>
              <a:t>Rural Coordination Centre of British Columbia</a:t>
            </a:r>
          </a:p>
        </p:txBody>
      </p:sp>
      <p:sp>
        <p:nvSpPr>
          <p:cNvPr id="7" name="Slide Number Placeholder 6">
            <a:extLst>
              <a:ext uri="{FF2B5EF4-FFF2-40B4-BE49-F238E27FC236}">
                <a16:creationId xmlns:a16="http://schemas.microsoft.com/office/drawing/2014/main" id="{34A473D8-A516-4040-27BB-3CD86C3A3118}"/>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8" name="Picture 7">
            <a:extLst>
              <a:ext uri="{FF2B5EF4-FFF2-40B4-BE49-F238E27FC236}">
                <a16:creationId xmlns:a16="http://schemas.microsoft.com/office/drawing/2014/main" id="{BBECEA1E-62C5-6503-769A-E2434925020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4" name="Text Placeholder 3">
            <a:extLst>
              <a:ext uri="{FF2B5EF4-FFF2-40B4-BE49-F238E27FC236}">
                <a16:creationId xmlns:a16="http://schemas.microsoft.com/office/drawing/2014/main" id="{6757BBB8-7644-F87B-0C37-03D4D29CAAFD}"/>
              </a:ext>
            </a:extLst>
          </p:cNvPr>
          <p:cNvSpPr>
            <a:spLocks noGrp="1"/>
          </p:cNvSpPr>
          <p:nvPr>
            <p:ph type="body" sz="quarter" idx="12" hasCustomPrompt="1"/>
          </p:nvPr>
        </p:nvSpPr>
        <p:spPr>
          <a:xfrm>
            <a:off x="838200" y="1952625"/>
            <a:ext cx="4114800" cy="3990975"/>
          </a:xfrm>
        </p:spPr>
        <p:txBody>
          <a:bodyPr/>
          <a:lstStyle>
            <a:lvl1pPr marL="0" indent="0">
              <a:buNone/>
              <a:defRPr/>
            </a:lvl1pPr>
            <a:lvl2pPr>
              <a:defRPr/>
            </a:lvl2pPr>
            <a:lvl3pPr>
              <a:defRPr/>
            </a:lvl3pPr>
            <a:lvl4pPr>
              <a:defRPr/>
            </a:lvl4pPr>
          </a:lstStyle>
          <a:p>
            <a:pPr lvl="0"/>
            <a:r>
              <a:rPr lang="en-US" dirty="0"/>
              <a:t>Subtitle or summary</a:t>
            </a:r>
          </a:p>
          <a:p>
            <a:pPr lvl="1"/>
            <a:endParaRPr lang="en-US" dirty="0"/>
          </a:p>
          <a:p>
            <a:pPr lvl="1"/>
            <a:r>
              <a:rPr lang="en-US" dirty="0"/>
              <a:t>First level</a:t>
            </a:r>
          </a:p>
          <a:p>
            <a:pPr lvl="2"/>
            <a:r>
              <a:rPr lang="en-US" dirty="0"/>
              <a:t>Second level</a:t>
            </a:r>
          </a:p>
          <a:p>
            <a:pPr lvl="3"/>
            <a:r>
              <a:rPr lang="en-US" dirty="0"/>
              <a:t>Third level</a:t>
            </a:r>
          </a:p>
        </p:txBody>
      </p:sp>
      <p:sp>
        <p:nvSpPr>
          <p:cNvPr id="9" name="Chart Placeholder 8">
            <a:extLst>
              <a:ext uri="{FF2B5EF4-FFF2-40B4-BE49-F238E27FC236}">
                <a16:creationId xmlns:a16="http://schemas.microsoft.com/office/drawing/2014/main" id="{01EE1105-8085-AB83-2067-097AED4EAC92}"/>
              </a:ext>
            </a:extLst>
          </p:cNvPr>
          <p:cNvSpPr>
            <a:spLocks noGrp="1"/>
          </p:cNvSpPr>
          <p:nvPr>
            <p:ph type="chart" sz="quarter" idx="13" hasCustomPrompt="1"/>
          </p:nvPr>
        </p:nvSpPr>
        <p:spPr>
          <a:xfrm>
            <a:off x="6096000" y="1952625"/>
            <a:ext cx="5257800" cy="3990975"/>
          </a:xfrm>
        </p:spPr>
        <p:txBody>
          <a:bodyPr/>
          <a:lstStyle>
            <a:lvl1pPr>
              <a:defRPr/>
            </a:lvl1pPr>
          </a:lstStyle>
          <a:p>
            <a:r>
              <a:rPr lang="en-CA"/>
              <a:t>Insert pie chart here</a:t>
            </a:r>
          </a:p>
        </p:txBody>
      </p:sp>
    </p:spTree>
    <p:extLst>
      <p:ext uri="{BB962C8B-B14F-4D97-AF65-F5344CB8AC3E}">
        <p14:creationId xmlns:p14="http://schemas.microsoft.com/office/powerpoint/2010/main" val="39086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R)">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9B7EE5-8185-C68D-F481-74ACE0A8E6DF}"/>
              </a:ext>
            </a:extLst>
          </p:cNvPr>
          <p:cNvSpPr/>
          <p:nvPr userDrawn="1"/>
        </p:nvSpPr>
        <p:spPr>
          <a:xfrm>
            <a:off x="0" y="0"/>
            <a:ext cx="4953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6A73130-1E41-FBCE-8294-BEBD52FDC18D}"/>
              </a:ext>
            </a:extLst>
          </p:cNvPr>
          <p:cNvSpPr>
            <a:spLocks noGrp="1"/>
          </p:cNvSpPr>
          <p:nvPr>
            <p:ph type="title" hasCustomPrompt="1"/>
          </p:nvPr>
        </p:nvSpPr>
        <p:spPr>
          <a:xfrm>
            <a:off x="6096000" y="1171574"/>
            <a:ext cx="4429125" cy="1171575"/>
          </a:xfrm>
        </p:spPr>
        <p:txBody>
          <a:bodyPr anchor="b"/>
          <a:lstStyle>
            <a:lvl1pPr>
              <a:defRPr sz="3200">
                <a:latin typeface="+mj-lt"/>
              </a:defRPr>
            </a:lvl1pPr>
          </a:lstStyle>
          <a:p>
            <a:r>
              <a:rPr lang="en-US" dirty="0"/>
              <a:t>Topic title here</a:t>
            </a:r>
            <a:endParaRPr lang="en-CA" dirty="0"/>
          </a:p>
        </p:txBody>
      </p:sp>
      <p:sp>
        <p:nvSpPr>
          <p:cNvPr id="4" name="Text Placeholder 3">
            <a:extLst>
              <a:ext uri="{FF2B5EF4-FFF2-40B4-BE49-F238E27FC236}">
                <a16:creationId xmlns:a16="http://schemas.microsoft.com/office/drawing/2014/main" id="{7BA1ABF4-BD0B-46EB-ED62-0F860E079C1E}"/>
              </a:ext>
            </a:extLst>
          </p:cNvPr>
          <p:cNvSpPr>
            <a:spLocks noGrp="1"/>
          </p:cNvSpPr>
          <p:nvPr>
            <p:ph type="body" sz="half" idx="2"/>
          </p:nvPr>
        </p:nvSpPr>
        <p:spPr>
          <a:xfrm>
            <a:off x="6096000" y="2495550"/>
            <a:ext cx="4924425" cy="30384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a:extLst>
              <a:ext uri="{FF2B5EF4-FFF2-40B4-BE49-F238E27FC236}">
                <a16:creationId xmlns:a16="http://schemas.microsoft.com/office/drawing/2014/main" id="{47B5D97B-13F5-D36F-7955-84766AA010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email">
            <a:biLevel thresh="25000"/>
            <a:extLst>
              <a:ext uri="{28A0092B-C50C-407E-A947-70E740481C1C}">
                <a14:useLocalDpi xmlns:a14="http://schemas.microsoft.com/office/drawing/2010/main"/>
              </a:ext>
            </a:extLst>
          </a:blip>
          <a:srcRect/>
          <a:stretch/>
        </p:blipFill>
        <p:spPr>
          <a:xfrm rot="16200000">
            <a:off x="-952500" y="952499"/>
            <a:ext cx="6857999" cy="4953000"/>
          </a:xfrm>
          <a:prstGeom prst="rect">
            <a:avLst/>
          </a:prstGeom>
        </p:spPr>
      </p:pic>
      <p:sp>
        <p:nvSpPr>
          <p:cNvPr id="8" name="Footer Placeholder 7">
            <a:extLst>
              <a:ext uri="{FF2B5EF4-FFF2-40B4-BE49-F238E27FC236}">
                <a16:creationId xmlns:a16="http://schemas.microsoft.com/office/drawing/2014/main" id="{A2B12B16-9769-0F73-8EBE-F7FFA3844AB4}"/>
              </a:ext>
            </a:extLst>
          </p:cNvPr>
          <p:cNvSpPr>
            <a:spLocks noGrp="1"/>
          </p:cNvSpPr>
          <p:nvPr>
            <p:ph type="ftr" sz="quarter" idx="10"/>
          </p:nvPr>
        </p:nvSpPr>
        <p:spPr/>
        <p:txBody>
          <a:bodyPr/>
          <a:lstStyle>
            <a:lvl1pPr>
              <a:defRPr>
                <a:solidFill>
                  <a:schemeClr val="bg1"/>
                </a:solidFill>
                <a:latin typeface="+mj-lt"/>
              </a:defRPr>
            </a:lvl1pPr>
          </a:lstStyle>
          <a:p>
            <a:pPr algn="l"/>
            <a:r>
              <a:rPr lang="en-CA" dirty="0"/>
              <a:t>Rural Coordination Centre of British Columbia</a:t>
            </a:r>
          </a:p>
        </p:txBody>
      </p:sp>
      <p:sp>
        <p:nvSpPr>
          <p:cNvPr id="9" name="Slide Number Placeholder 8">
            <a:extLst>
              <a:ext uri="{FF2B5EF4-FFF2-40B4-BE49-F238E27FC236}">
                <a16:creationId xmlns:a16="http://schemas.microsoft.com/office/drawing/2014/main" id="{112027B8-7E38-48AD-023A-569DE09A3DCC}"/>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10" name="Picture 9">
            <a:extLst>
              <a:ext uri="{FF2B5EF4-FFF2-40B4-BE49-F238E27FC236}">
                <a16:creationId xmlns:a16="http://schemas.microsoft.com/office/drawing/2014/main" id="{913F00DF-92C6-B160-E19D-18699E60DA1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17" name="Picture Placeholder 16">
            <a:extLst>
              <a:ext uri="{FF2B5EF4-FFF2-40B4-BE49-F238E27FC236}">
                <a16:creationId xmlns:a16="http://schemas.microsoft.com/office/drawing/2014/main" id="{D0B92F49-E2B9-FECC-3526-111075310062}"/>
              </a:ext>
            </a:extLst>
          </p:cNvPr>
          <p:cNvSpPr>
            <a:spLocks noGrp="1"/>
          </p:cNvSpPr>
          <p:nvPr>
            <p:ph type="pic" sz="quarter" idx="12" hasCustomPrompt="1"/>
          </p:nvPr>
        </p:nvSpPr>
        <p:spPr>
          <a:xfrm>
            <a:off x="838200" y="952500"/>
            <a:ext cx="4819648" cy="4819648"/>
          </a:xfrm>
          <a:prstGeom prst="roundRect">
            <a:avLst>
              <a:gd name="adj" fmla="val 6416"/>
            </a:avLst>
          </a:prstGeom>
          <a:ln>
            <a:noFill/>
          </a:ln>
        </p:spPr>
        <p:txBody>
          <a:bodyPr/>
          <a:lstStyle>
            <a:lvl1pPr>
              <a:defRPr/>
            </a:lvl1pPr>
          </a:lstStyle>
          <a:p>
            <a:r>
              <a:rPr lang="en-CA"/>
              <a:t>Insert image</a:t>
            </a:r>
          </a:p>
        </p:txBody>
      </p:sp>
    </p:spTree>
    <p:extLst>
      <p:ext uri="{BB962C8B-B14F-4D97-AF65-F5344CB8AC3E}">
        <p14:creationId xmlns:p14="http://schemas.microsoft.com/office/powerpoint/2010/main" val="160255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with Caption (L)">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9B7EE5-8185-C68D-F481-74ACE0A8E6DF}"/>
              </a:ext>
            </a:extLst>
          </p:cNvPr>
          <p:cNvSpPr/>
          <p:nvPr userDrawn="1"/>
        </p:nvSpPr>
        <p:spPr>
          <a:xfrm>
            <a:off x="7239000" y="0"/>
            <a:ext cx="4953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6A73130-1E41-FBCE-8294-BEBD52FDC18D}"/>
              </a:ext>
            </a:extLst>
          </p:cNvPr>
          <p:cNvSpPr>
            <a:spLocks noGrp="1"/>
          </p:cNvSpPr>
          <p:nvPr>
            <p:ph type="title" hasCustomPrompt="1"/>
          </p:nvPr>
        </p:nvSpPr>
        <p:spPr>
          <a:xfrm>
            <a:off x="838200" y="1119023"/>
            <a:ext cx="4429125" cy="1171575"/>
          </a:xfrm>
        </p:spPr>
        <p:txBody>
          <a:bodyPr anchor="b"/>
          <a:lstStyle>
            <a:lvl1pPr>
              <a:defRPr sz="3200">
                <a:latin typeface="+mj-lt"/>
              </a:defRPr>
            </a:lvl1pPr>
          </a:lstStyle>
          <a:p>
            <a:r>
              <a:rPr lang="en-US" dirty="0"/>
              <a:t>Topic title here</a:t>
            </a:r>
            <a:endParaRPr lang="en-CA" dirty="0"/>
          </a:p>
        </p:txBody>
      </p:sp>
      <p:sp>
        <p:nvSpPr>
          <p:cNvPr id="4" name="Text Placeholder 3">
            <a:extLst>
              <a:ext uri="{FF2B5EF4-FFF2-40B4-BE49-F238E27FC236}">
                <a16:creationId xmlns:a16="http://schemas.microsoft.com/office/drawing/2014/main" id="{7BA1ABF4-BD0B-46EB-ED62-0F860E079C1E}"/>
              </a:ext>
            </a:extLst>
          </p:cNvPr>
          <p:cNvSpPr>
            <a:spLocks noGrp="1"/>
          </p:cNvSpPr>
          <p:nvPr>
            <p:ph type="body" sz="half" idx="2"/>
          </p:nvPr>
        </p:nvSpPr>
        <p:spPr>
          <a:xfrm>
            <a:off x="838200" y="2442999"/>
            <a:ext cx="4924425" cy="30384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A2B12B16-9769-0F73-8EBE-F7FFA3844AB4}"/>
              </a:ext>
            </a:extLst>
          </p:cNvPr>
          <p:cNvSpPr>
            <a:spLocks noGrp="1"/>
          </p:cNvSpPr>
          <p:nvPr>
            <p:ph type="ftr" sz="quarter" idx="10"/>
          </p:nvPr>
        </p:nvSpPr>
        <p:spPr/>
        <p:txBody>
          <a:bodyPr/>
          <a:lstStyle>
            <a:lvl1pPr>
              <a:defRPr>
                <a:solidFill>
                  <a:schemeClr val="bg1">
                    <a:lumMod val="75000"/>
                  </a:schemeClr>
                </a:solidFill>
                <a:latin typeface="+mj-lt"/>
              </a:defRPr>
            </a:lvl1pPr>
          </a:lstStyle>
          <a:p>
            <a:pPr algn="l"/>
            <a:r>
              <a:rPr lang="en-CA" dirty="0"/>
              <a:t>Rural Coordination Centre of British Columbia</a:t>
            </a:r>
          </a:p>
        </p:txBody>
      </p:sp>
      <p:sp>
        <p:nvSpPr>
          <p:cNvPr id="9" name="Slide Number Placeholder 8">
            <a:extLst>
              <a:ext uri="{FF2B5EF4-FFF2-40B4-BE49-F238E27FC236}">
                <a16:creationId xmlns:a16="http://schemas.microsoft.com/office/drawing/2014/main" id="{112027B8-7E38-48AD-023A-569DE09A3DCC}"/>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13" name="Picture 12">
            <a:extLst>
              <a:ext uri="{FF2B5EF4-FFF2-40B4-BE49-F238E27FC236}">
                <a16:creationId xmlns:a16="http://schemas.microsoft.com/office/drawing/2014/main" id="{47B5D97B-13F5-D36F-7955-84766AA010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email">
            <a:biLevel thresh="25000"/>
            <a:extLst>
              <a:ext uri="{28A0092B-C50C-407E-A947-70E740481C1C}">
                <a14:useLocalDpi xmlns:a14="http://schemas.microsoft.com/office/drawing/2010/main"/>
              </a:ext>
            </a:extLst>
          </a:blip>
          <a:srcRect/>
          <a:stretch/>
        </p:blipFill>
        <p:spPr>
          <a:xfrm rot="16200000">
            <a:off x="6286501" y="952500"/>
            <a:ext cx="6857999" cy="4953000"/>
          </a:xfrm>
          <a:prstGeom prst="rect">
            <a:avLst/>
          </a:prstGeom>
        </p:spPr>
      </p:pic>
      <p:pic>
        <p:nvPicPr>
          <p:cNvPr id="10" name="Picture 9">
            <a:extLst>
              <a:ext uri="{FF2B5EF4-FFF2-40B4-BE49-F238E27FC236}">
                <a16:creationId xmlns:a16="http://schemas.microsoft.com/office/drawing/2014/main" id="{913F00DF-92C6-B160-E19D-18699E60DA1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17" name="Picture Placeholder 16">
            <a:extLst>
              <a:ext uri="{FF2B5EF4-FFF2-40B4-BE49-F238E27FC236}">
                <a16:creationId xmlns:a16="http://schemas.microsoft.com/office/drawing/2014/main" id="{D0B92F49-E2B9-FECC-3526-111075310062}"/>
              </a:ext>
            </a:extLst>
          </p:cNvPr>
          <p:cNvSpPr>
            <a:spLocks noGrp="1"/>
          </p:cNvSpPr>
          <p:nvPr>
            <p:ph type="pic" sz="quarter" idx="12" hasCustomPrompt="1"/>
          </p:nvPr>
        </p:nvSpPr>
        <p:spPr>
          <a:xfrm>
            <a:off x="6491449" y="1190299"/>
            <a:ext cx="4291176" cy="4291176"/>
          </a:xfrm>
          <a:prstGeom prst="roundRect">
            <a:avLst>
              <a:gd name="adj" fmla="val 6416"/>
            </a:avLst>
          </a:prstGeom>
          <a:ln>
            <a:noFill/>
          </a:ln>
        </p:spPr>
        <p:txBody>
          <a:bodyPr/>
          <a:lstStyle>
            <a:lvl1pPr>
              <a:defRPr/>
            </a:lvl1pPr>
          </a:lstStyle>
          <a:p>
            <a:r>
              <a:rPr lang="en-CA"/>
              <a:t>Insert image</a:t>
            </a:r>
          </a:p>
        </p:txBody>
      </p:sp>
      <p:sp>
        <p:nvSpPr>
          <p:cNvPr id="3" name="Picture Placeholder 16">
            <a:extLst>
              <a:ext uri="{FF2B5EF4-FFF2-40B4-BE49-F238E27FC236}">
                <a16:creationId xmlns:a16="http://schemas.microsoft.com/office/drawing/2014/main" id="{41D01404-57A2-DF7B-4857-0AC00B8B8B78}"/>
              </a:ext>
            </a:extLst>
          </p:cNvPr>
          <p:cNvSpPr>
            <a:spLocks noGrp="1"/>
          </p:cNvSpPr>
          <p:nvPr>
            <p:ph type="pic" sz="quarter" idx="13" hasCustomPrompt="1"/>
          </p:nvPr>
        </p:nvSpPr>
        <p:spPr>
          <a:xfrm>
            <a:off x="8858253" y="3429000"/>
            <a:ext cx="2495547" cy="2495547"/>
          </a:xfrm>
          <a:prstGeom prst="roundRect">
            <a:avLst>
              <a:gd name="adj" fmla="val 6416"/>
            </a:avLst>
          </a:prstGeom>
          <a:ln w="57150">
            <a:solidFill>
              <a:schemeClr val="accent2">
                <a:lumMod val="20000"/>
                <a:lumOff val="80000"/>
              </a:schemeClr>
            </a:solidFill>
          </a:ln>
        </p:spPr>
        <p:txBody>
          <a:bodyPr/>
          <a:lstStyle>
            <a:lvl1pPr>
              <a:defRPr/>
            </a:lvl1pPr>
          </a:lstStyle>
          <a:p>
            <a:r>
              <a:rPr lang="en-CA"/>
              <a:t>Insert image</a:t>
            </a:r>
          </a:p>
        </p:txBody>
      </p:sp>
    </p:spTree>
    <p:extLst>
      <p:ext uri="{BB962C8B-B14F-4D97-AF65-F5344CB8AC3E}">
        <p14:creationId xmlns:p14="http://schemas.microsoft.com/office/powerpoint/2010/main" val="3285812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with Caption (R)">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BBFCB0-C1E1-16CD-E231-D3A0B58782FA}"/>
              </a:ext>
            </a:extLst>
          </p:cNvPr>
          <p:cNvSpPr>
            <a:spLocks noGrp="1"/>
          </p:cNvSpPr>
          <p:nvPr>
            <p:ph type="pic" sz="quarter" idx="12" hasCustomPrompt="1"/>
          </p:nvPr>
        </p:nvSpPr>
        <p:spPr>
          <a:xfrm>
            <a:off x="8573" y="0"/>
            <a:ext cx="5191125" cy="6858000"/>
          </a:xfrm>
        </p:spPr>
        <p:txBody>
          <a:bodyPr/>
          <a:lstStyle>
            <a:lvl1pPr>
              <a:defRPr/>
            </a:lvl1pPr>
          </a:lstStyle>
          <a:p>
            <a:r>
              <a:rPr lang="en-CA"/>
              <a:t>Insert image</a:t>
            </a:r>
          </a:p>
        </p:txBody>
      </p:sp>
      <p:sp>
        <p:nvSpPr>
          <p:cNvPr id="2" name="Title 1">
            <a:extLst>
              <a:ext uri="{FF2B5EF4-FFF2-40B4-BE49-F238E27FC236}">
                <a16:creationId xmlns:a16="http://schemas.microsoft.com/office/drawing/2014/main" id="{86A73130-1E41-FBCE-8294-BEBD52FDC18D}"/>
              </a:ext>
            </a:extLst>
          </p:cNvPr>
          <p:cNvSpPr>
            <a:spLocks noGrp="1"/>
          </p:cNvSpPr>
          <p:nvPr>
            <p:ph type="title" hasCustomPrompt="1"/>
          </p:nvPr>
        </p:nvSpPr>
        <p:spPr>
          <a:xfrm>
            <a:off x="6096000" y="1171574"/>
            <a:ext cx="4429125" cy="1171575"/>
          </a:xfrm>
        </p:spPr>
        <p:txBody>
          <a:bodyPr anchor="b"/>
          <a:lstStyle>
            <a:lvl1pPr>
              <a:defRPr sz="3200">
                <a:latin typeface="+mj-lt"/>
              </a:defRPr>
            </a:lvl1pPr>
          </a:lstStyle>
          <a:p>
            <a:r>
              <a:rPr lang="en-US" dirty="0"/>
              <a:t>Topic title here</a:t>
            </a:r>
            <a:endParaRPr lang="en-CA" dirty="0"/>
          </a:p>
        </p:txBody>
      </p:sp>
      <p:sp>
        <p:nvSpPr>
          <p:cNvPr id="4" name="Text Placeholder 3">
            <a:extLst>
              <a:ext uri="{FF2B5EF4-FFF2-40B4-BE49-F238E27FC236}">
                <a16:creationId xmlns:a16="http://schemas.microsoft.com/office/drawing/2014/main" id="{7BA1ABF4-BD0B-46EB-ED62-0F860E079C1E}"/>
              </a:ext>
            </a:extLst>
          </p:cNvPr>
          <p:cNvSpPr>
            <a:spLocks noGrp="1"/>
          </p:cNvSpPr>
          <p:nvPr>
            <p:ph type="body" sz="half" idx="2"/>
          </p:nvPr>
        </p:nvSpPr>
        <p:spPr>
          <a:xfrm>
            <a:off x="6096000" y="2495550"/>
            <a:ext cx="4924425" cy="30384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A2B12B16-9769-0F73-8EBE-F7FFA3844AB4}"/>
              </a:ext>
            </a:extLst>
          </p:cNvPr>
          <p:cNvSpPr>
            <a:spLocks noGrp="1"/>
          </p:cNvSpPr>
          <p:nvPr>
            <p:ph type="ftr" sz="quarter" idx="10"/>
          </p:nvPr>
        </p:nvSpPr>
        <p:spPr/>
        <p:txBody>
          <a:bodyPr/>
          <a:lstStyle>
            <a:lvl1pPr>
              <a:defRPr>
                <a:solidFill>
                  <a:schemeClr val="bg1"/>
                </a:solidFill>
                <a:latin typeface="+mj-lt"/>
              </a:defRPr>
            </a:lvl1pPr>
          </a:lstStyle>
          <a:p>
            <a:pPr algn="l"/>
            <a:r>
              <a:rPr lang="en-CA" dirty="0"/>
              <a:t>Rural Coordination Centre of British Columbia</a:t>
            </a:r>
          </a:p>
        </p:txBody>
      </p:sp>
      <p:sp>
        <p:nvSpPr>
          <p:cNvPr id="9" name="Slide Number Placeholder 8">
            <a:extLst>
              <a:ext uri="{FF2B5EF4-FFF2-40B4-BE49-F238E27FC236}">
                <a16:creationId xmlns:a16="http://schemas.microsoft.com/office/drawing/2014/main" id="{112027B8-7E38-48AD-023A-569DE09A3DCC}"/>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10" name="Picture 9">
            <a:extLst>
              <a:ext uri="{FF2B5EF4-FFF2-40B4-BE49-F238E27FC236}">
                <a16:creationId xmlns:a16="http://schemas.microsoft.com/office/drawing/2014/main" id="{913F00DF-92C6-B160-E19D-18699E60DA1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195544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icture with Caption (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BBFCB0-C1E1-16CD-E231-D3A0B58782FA}"/>
              </a:ext>
            </a:extLst>
          </p:cNvPr>
          <p:cNvSpPr>
            <a:spLocks noGrp="1"/>
          </p:cNvSpPr>
          <p:nvPr>
            <p:ph type="pic" sz="quarter" idx="12" hasCustomPrompt="1"/>
          </p:nvPr>
        </p:nvSpPr>
        <p:spPr>
          <a:xfrm>
            <a:off x="7000875" y="0"/>
            <a:ext cx="5191125" cy="6858000"/>
          </a:xfrm>
        </p:spPr>
        <p:txBody>
          <a:bodyPr/>
          <a:lstStyle>
            <a:lvl1pPr>
              <a:defRPr/>
            </a:lvl1pPr>
          </a:lstStyle>
          <a:p>
            <a:r>
              <a:rPr lang="en-CA"/>
              <a:t>Insert image</a:t>
            </a:r>
          </a:p>
        </p:txBody>
      </p:sp>
      <p:sp>
        <p:nvSpPr>
          <p:cNvPr id="2" name="Title 1">
            <a:extLst>
              <a:ext uri="{FF2B5EF4-FFF2-40B4-BE49-F238E27FC236}">
                <a16:creationId xmlns:a16="http://schemas.microsoft.com/office/drawing/2014/main" id="{86A73130-1E41-FBCE-8294-BEBD52FDC18D}"/>
              </a:ext>
            </a:extLst>
          </p:cNvPr>
          <p:cNvSpPr>
            <a:spLocks noGrp="1"/>
          </p:cNvSpPr>
          <p:nvPr>
            <p:ph type="title" hasCustomPrompt="1"/>
          </p:nvPr>
        </p:nvSpPr>
        <p:spPr>
          <a:xfrm>
            <a:off x="838200" y="1171574"/>
            <a:ext cx="4429125" cy="1171575"/>
          </a:xfrm>
        </p:spPr>
        <p:txBody>
          <a:bodyPr anchor="b"/>
          <a:lstStyle>
            <a:lvl1pPr>
              <a:defRPr sz="3200">
                <a:latin typeface="+mj-lt"/>
              </a:defRPr>
            </a:lvl1pPr>
          </a:lstStyle>
          <a:p>
            <a:r>
              <a:rPr lang="en-US" dirty="0"/>
              <a:t>Topic title here</a:t>
            </a:r>
            <a:endParaRPr lang="en-CA" dirty="0"/>
          </a:p>
        </p:txBody>
      </p:sp>
      <p:sp>
        <p:nvSpPr>
          <p:cNvPr id="4" name="Text Placeholder 3">
            <a:extLst>
              <a:ext uri="{FF2B5EF4-FFF2-40B4-BE49-F238E27FC236}">
                <a16:creationId xmlns:a16="http://schemas.microsoft.com/office/drawing/2014/main" id="{7BA1ABF4-BD0B-46EB-ED62-0F860E079C1E}"/>
              </a:ext>
            </a:extLst>
          </p:cNvPr>
          <p:cNvSpPr>
            <a:spLocks noGrp="1"/>
          </p:cNvSpPr>
          <p:nvPr>
            <p:ph type="body" sz="half" idx="2"/>
          </p:nvPr>
        </p:nvSpPr>
        <p:spPr>
          <a:xfrm>
            <a:off x="838200" y="2495550"/>
            <a:ext cx="4924425" cy="30384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A2B12B16-9769-0F73-8EBE-F7FFA3844AB4}"/>
              </a:ext>
            </a:extLst>
          </p:cNvPr>
          <p:cNvSpPr>
            <a:spLocks noGrp="1"/>
          </p:cNvSpPr>
          <p:nvPr>
            <p:ph type="ftr" sz="quarter" idx="10"/>
          </p:nvPr>
        </p:nvSpPr>
        <p:spPr/>
        <p:txBody>
          <a:bodyPr/>
          <a:lstStyle>
            <a:lvl1pPr>
              <a:defRPr>
                <a:solidFill>
                  <a:schemeClr val="bg1">
                    <a:lumMod val="75000"/>
                  </a:schemeClr>
                </a:solidFill>
                <a:latin typeface="+mj-lt"/>
              </a:defRPr>
            </a:lvl1pPr>
          </a:lstStyle>
          <a:p>
            <a:pPr algn="l"/>
            <a:r>
              <a:rPr lang="en-CA" dirty="0"/>
              <a:t>Rural Coordination Centre of British Columbia</a:t>
            </a:r>
          </a:p>
        </p:txBody>
      </p:sp>
      <p:sp>
        <p:nvSpPr>
          <p:cNvPr id="9" name="Slide Number Placeholder 8">
            <a:extLst>
              <a:ext uri="{FF2B5EF4-FFF2-40B4-BE49-F238E27FC236}">
                <a16:creationId xmlns:a16="http://schemas.microsoft.com/office/drawing/2014/main" id="{112027B8-7E38-48AD-023A-569DE09A3DCC}"/>
              </a:ext>
            </a:extLst>
          </p:cNvPr>
          <p:cNvSpPr>
            <a:spLocks noGrp="1"/>
          </p:cNvSpPr>
          <p:nvPr>
            <p:ph type="sldNum" sz="quarter" idx="11"/>
          </p:nvPr>
        </p:nvSpPr>
        <p:spPr/>
        <p:txBody>
          <a:bodyPr/>
          <a:lstStyle>
            <a:lvl1pPr>
              <a:defRPr>
                <a:solidFill>
                  <a:schemeClr val="bg1"/>
                </a:solidFill>
              </a:defRPr>
            </a:lvl1pPr>
          </a:lstStyle>
          <a:p>
            <a:fld id="{B61991FD-8B7B-47CE-95B2-DE6C7E1BE1EF}" type="slidenum">
              <a:rPr lang="en-CA" smtClean="0"/>
              <a:pPr/>
              <a:t>‹#›</a:t>
            </a:fld>
            <a:endParaRPr lang="en-CA"/>
          </a:p>
        </p:txBody>
      </p:sp>
      <p:pic>
        <p:nvPicPr>
          <p:cNvPr id="10" name="Picture 9">
            <a:extLst>
              <a:ext uri="{FF2B5EF4-FFF2-40B4-BE49-F238E27FC236}">
                <a16:creationId xmlns:a16="http://schemas.microsoft.com/office/drawing/2014/main" id="{913F00DF-92C6-B160-E19D-18699E60DA1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78837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Embed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0097-CD3D-990A-153A-B0F4950780AC}"/>
              </a:ext>
            </a:extLst>
          </p:cNvPr>
          <p:cNvSpPr>
            <a:spLocks noGrp="1"/>
          </p:cNvSpPr>
          <p:nvPr>
            <p:ph type="title" hasCustomPrompt="1"/>
          </p:nvPr>
        </p:nvSpPr>
        <p:spPr>
          <a:xfrm>
            <a:off x="838200" y="365125"/>
            <a:ext cx="8181975" cy="1325563"/>
          </a:xfrm>
        </p:spPr>
        <p:txBody>
          <a:bodyPr/>
          <a:lstStyle>
            <a:lvl1pPr>
              <a:defRPr>
                <a:latin typeface="+mj-lt"/>
              </a:defRPr>
            </a:lvl1pPr>
          </a:lstStyle>
          <a:p>
            <a:r>
              <a:rPr lang="en-US" dirty="0"/>
              <a:t>Embed a video into this page</a:t>
            </a:r>
            <a:endParaRPr lang="en-CA" dirty="0"/>
          </a:p>
        </p:txBody>
      </p:sp>
      <p:sp>
        <p:nvSpPr>
          <p:cNvPr id="6" name="Footer Placeholder 5">
            <a:extLst>
              <a:ext uri="{FF2B5EF4-FFF2-40B4-BE49-F238E27FC236}">
                <a16:creationId xmlns:a16="http://schemas.microsoft.com/office/drawing/2014/main" id="{1B3856A9-6118-0257-5FE3-7A90C1066EA0}"/>
              </a:ext>
            </a:extLst>
          </p:cNvPr>
          <p:cNvSpPr>
            <a:spLocks noGrp="1"/>
          </p:cNvSpPr>
          <p:nvPr>
            <p:ph type="ftr" sz="quarter" idx="10"/>
          </p:nvPr>
        </p:nvSpPr>
        <p:spPr/>
        <p:txBody>
          <a:bodyPr/>
          <a:lstStyle>
            <a:lvl1pPr>
              <a:defRPr>
                <a:latin typeface="+mj-lt"/>
              </a:defRPr>
            </a:lvl1pPr>
          </a:lstStyle>
          <a:p>
            <a:pPr algn="l"/>
            <a:r>
              <a:rPr lang="en-CA" dirty="0"/>
              <a:t>Rural Coordination Centre of British Columbia</a:t>
            </a:r>
          </a:p>
        </p:txBody>
      </p:sp>
      <p:sp>
        <p:nvSpPr>
          <p:cNvPr id="7" name="Slide Number Placeholder 6">
            <a:extLst>
              <a:ext uri="{FF2B5EF4-FFF2-40B4-BE49-F238E27FC236}">
                <a16:creationId xmlns:a16="http://schemas.microsoft.com/office/drawing/2014/main" id="{34A473D8-A516-4040-27BB-3CD86C3A3118}"/>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8" name="Picture 7">
            <a:extLst>
              <a:ext uri="{FF2B5EF4-FFF2-40B4-BE49-F238E27FC236}">
                <a16:creationId xmlns:a16="http://schemas.microsoft.com/office/drawing/2014/main" id="{BBECEA1E-62C5-6503-769A-E2434925020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13" name="Media Placeholder 12">
            <a:extLst>
              <a:ext uri="{FF2B5EF4-FFF2-40B4-BE49-F238E27FC236}">
                <a16:creationId xmlns:a16="http://schemas.microsoft.com/office/drawing/2014/main" id="{1C7FD722-C563-18CB-0F2B-6F0786D7C853}"/>
              </a:ext>
            </a:extLst>
          </p:cNvPr>
          <p:cNvSpPr>
            <a:spLocks noGrp="1"/>
          </p:cNvSpPr>
          <p:nvPr>
            <p:ph type="media" sz="quarter" idx="12"/>
          </p:nvPr>
        </p:nvSpPr>
        <p:spPr>
          <a:xfrm>
            <a:off x="2334678" y="1937703"/>
            <a:ext cx="7522644" cy="4075112"/>
          </a:xfrm>
        </p:spPr>
        <p:txBody>
          <a:bodyPr/>
          <a:lstStyle/>
          <a:p>
            <a:endParaRPr lang="en-CA"/>
          </a:p>
        </p:txBody>
      </p:sp>
    </p:spTree>
    <p:extLst>
      <p:ext uri="{BB962C8B-B14F-4D97-AF65-F5344CB8AC3E}">
        <p14:creationId xmlns:p14="http://schemas.microsoft.com/office/powerpoint/2010/main" val="57855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7D17BF-9650-29C3-468B-1A707377DE6B}"/>
              </a:ext>
            </a:extLst>
          </p:cNvPr>
          <p:cNvSpPr>
            <a:spLocks noGrp="1"/>
          </p:cNvSpPr>
          <p:nvPr>
            <p:ph type="ftr" sz="quarter" idx="10"/>
          </p:nvPr>
        </p:nvSpPr>
        <p:spPr/>
        <p:txBody>
          <a:bodyPr/>
          <a:lstStyle>
            <a:lvl1pPr>
              <a:defRPr>
                <a:solidFill>
                  <a:schemeClr val="bg1"/>
                </a:solidFill>
                <a:latin typeface="+mj-lt"/>
              </a:defRPr>
            </a:lvl1pPr>
          </a:lstStyle>
          <a:p>
            <a:pPr algn="l"/>
            <a:r>
              <a:rPr lang="en-CA" dirty="0"/>
              <a:t>Rural Coordination Centre of British Columbia</a:t>
            </a:r>
          </a:p>
        </p:txBody>
      </p:sp>
      <p:sp>
        <p:nvSpPr>
          <p:cNvPr id="4" name="Slide Number Placeholder 3">
            <a:extLst>
              <a:ext uri="{FF2B5EF4-FFF2-40B4-BE49-F238E27FC236}">
                <a16:creationId xmlns:a16="http://schemas.microsoft.com/office/drawing/2014/main" id="{9164468B-3226-9B4D-1B06-AA5DC0D4BA3F}"/>
              </a:ext>
            </a:extLst>
          </p:cNvPr>
          <p:cNvSpPr>
            <a:spLocks noGrp="1"/>
          </p:cNvSpPr>
          <p:nvPr>
            <p:ph type="sldNum" sz="quarter" idx="11"/>
          </p:nvPr>
        </p:nvSpPr>
        <p:spPr/>
        <p:txBody>
          <a:bodyPr/>
          <a:lstStyle>
            <a:lvl1pPr>
              <a:defRPr>
                <a:solidFill>
                  <a:schemeClr val="bg1"/>
                </a:solidFill>
              </a:defRPr>
            </a:lvl1pPr>
          </a:lstStyle>
          <a:p>
            <a:fld id="{B61991FD-8B7B-47CE-95B2-DE6C7E1BE1EF}" type="slidenum">
              <a:rPr lang="en-CA" smtClean="0"/>
              <a:pPr/>
              <a:t>‹#›</a:t>
            </a:fld>
            <a:endParaRPr lang="en-CA"/>
          </a:p>
        </p:txBody>
      </p:sp>
      <p:grpSp>
        <p:nvGrpSpPr>
          <p:cNvPr id="14" name="Group 13">
            <a:extLst>
              <a:ext uri="{FF2B5EF4-FFF2-40B4-BE49-F238E27FC236}">
                <a16:creationId xmlns:a16="http://schemas.microsoft.com/office/drawing/2014/main" id="{2C469064-3757-5AAC-D843-ACCF916CD9CB}"/>
              </a:ext>
            </a:extLst>
          </p:cNvPr>
          <p:cNvGrpSpPr/>
          <p:nvPr userDrawn="1"/>
        </p:nvGrpSpPr>
        <p:grpSpPr>
          <a:xfrm>
            <a:off x="2852737" y="1130118"/>
            <a:ext cx="931841" cy="3854475"/>
            <a:chOff x="2852737" y="1130118"/>
            <a:chExt cx="931841" cy="3854475"/>
          </a:xfrm>
        </p:grpSpPr>
        <p:sp>
          <p:nvSpPr>
            <p:cNvPr id="6" name="AutoShape 5">
              <a:extLst>
                <a:ext uri="{FF2B5EF4-FFF2-40B4-BE49-F238E27FC236}">
                  <a16:creationId xmlns:a16="http://schemas.microsoft.com/office/drawing/2014/main" id="{AC68C3E7-99F7-9AFA-5C2A-F190F4A2041C}"/>
                </a:ext>
              </a:extLst>
            </p:cNvPr>
            <p:cNvSpPr/>
            <p:nvPr/>
          </p:nvSpPr>
          <p:spPr>
            <a:xfrm flipV="1">
              <a:off x="3784578" y="1130118"/>
              <a:ext cx="0" cy="3854475"/>
            </a:xfrm>
            <a:prstGeom prst="line">
              <a:avLst/>
            </a:prstGeom>
            <a:ln w="56896" cap="flat">
              <a:solidFill>
                <a:srgbClr val="FFFFFF"/>
              </a:solidFill>
              <a:prstDash val="solid"/>
              <a:headEnd type="none" w="sm" len="sm"/>
              <a:tailEnd type="none" w="sm" len="sm"/>
            </a:ln>
          </p:spPr>
        </p:sp>
        <p:sp>
          <p:nvSpPr>
            <p:cNvPr id="7" name="Freeform 6">
              <a:extLst>
                <a:ext uri="{FF2B5EF4-FFF2-40B4-BE49-F238E27FC236}">
                  <a16:creationId xmlns:a16="http://schemas.microsoft.com/office/drawing/2014/main" id="{6ABB7962-1493-7FDD-4DB9-71627E184641}"/>
                </a:ext>
              </a:extLst>
            </p:cNvPr>
            <p:cNvSpPr/>
            <p:nvPr/>
          </p:nvSpPr>
          <p:spPr>
            <a:xfrm>
              <a:off x="2852737" y="1130118"/>
              <a:ext cx="640266" cy="509982"/>
            </a:xfrm>
            <a:custGeom>
              <a:avLst/>
              <a:gdLst/>
              <a:ahLst/>
              <a:cxnLst/>
              <a:rect l="l" t="t" r="r" b="b"/>
              <a:pathLst>
                <a:path w="1128254" h="963106">
                  <a:moveTo>
                    <a:pt x="0" y="0"/>
                  </a:moveTo>
                  <a:lnTo>
                    <a:pt x="1128254" y="0"/>
                  </a:lnTo>
                  <a:lnTo>
                    <a:pt x="1128254" y="963106"/>
                  </a:lnTo>
                  <a:lnTo>
                    <a:pt x="0" y="96310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sp>
        <p:nvSpPr>
          <p:cNvPr id="12" name="Picture Placeholder 11">
            <a:extLst>
              <a:ext uri="{FF2B5EF4-FFF2-40B4-BE49-F238E27FC236}">
                <a16:creationId xmlns:a16="http://schemas.microsoft.com/office/drawing/2014/main" id="{33333C36-28B8-06C5-7FCE-6796F3F6B7EB}"/>
              </a:ext>
            </a:extLst>
          </p:cNvPr>
          <p:cNvSpPr>
            <a:spLocks noGrp="1"/>
          </p:cNvSpPr>
          <p:nvPr userDrawn="1">
            <p:ph type="pic" sz="quarter" idx="12" hasCustomPrompt="1"/>
          </p:nvPr>
        </p:nvSpPr>
        <p:spPr>
          <a:xfrm>
            <a:off x="4171949" y="4010025"/>
            <a:ext cx="873125" cy="873125"/>
          </a:xfrm>
          <a:prstGeom prst="ellipse">
            <a:avLst/>
          </a:prstGeom>
          <a:ln w="38100">
            <a:solidFill>
              <a:schemeClr val="bg1"/>
            </a:solidFill>
          </a:ln>
        </p:spPr>
        <p:txBody>
          <a:bodyPr>
            <a:normAutofit/>
          </a:bodyPr>
          <a:lstStyle>
            <a:lvl1pPr marL="0" indent="0">
              <a:buNone/>
              <a:defRPr sz="800"/>
            </a:lvl1pPr>
          </a:lstStyle>
          <a:p>
            <a:r>
              <a:rPr lang="en-CA"/>
              <a:t>Profile image</a:t>
            </a:r>
          </a:p>
        </p:txBody>
      </p:sp>
      <p:sp>
        <p:nvSpPr>
          <p:cNvPr id="16" name="Text Placeholder 15">
            <a:extLst>
              <a:ext uri="{FF2B5EF4-FFF2-40B4-BE49-F238E27FC236}">
                <a16:creationId xmlns:a16="http://schemas.microsoft.com/office/drawing/2014/main" id="{BEA0765A-B144-D392-1B77-6006DBE58FC7}"/>
              </a:ext>
            </a:extLst>
          </p:cNvPr>
          <p:cNvSpPr>
            <a:spLocks noGrp="1"/>
          </p:cNvSpPr>
          <p:nvPr>
            <p:ph type="body" sz="quarter" idx="13" hasCustomPrompt="1"/>
          </p:nvPr>
        </p:nvSpPr>
        <p:spPr>
          <a:xfrm>
            <a:off x="4171950" y="1130300"/>
            <a:ext cx="5019675" cy="2508250"/>
          </a:xfrm>
        </p:spPr>
        <p:txBody>
          <a:bodyPr/>
          <a:lstStyle>
            <a:lvl1pPr marL="0" indent="0">
              <a:buNone/>
              <a:defRPr i="1">
                <a:solidFill>
                  <a:schemeClr val="bg1"/>
                </a:solidFill>
              </a:defRPr>
            </a:lvl1pPr>
          </a:lstStyle>
          <a:p>
            <a:pPr lvl="0"/>
            <a:r>
              <a:rPr lang="en-CA" dirty="0"/>
              <a:t>This is space for a short quote</a:t>
            </a:r>
          </a:p>
        </p:txBody>
      </p:sp>
      <p:sp>
        <p:nvSpPr>
          <p:cNvPr id="18" name="Text Placeholder 17">
            <a:extLst>
              <a:ext uri="{FF2B5EF4-FFF2-40B4-BE49-F238E27FC236}">
                <a16:creationId xmlns:a16="http://schemas.microsoft.com/office/drawing/2014/main" id="{F6B6C9C5-11D7-0734-20F9-4306260C9918}"/>
              </a:ext>
            </a:extLst>
          </p:cNvPr>
          <p:cNvSpPr>
            <a:spLocks noGrp="1"/>
          </p:cNvSpPr>
          <p:nvPr>
            <p:ph type="body" sz="quarter" idx="14" hasCustomPrompt="1"/>
          </p:nvPr>
        </p:nvSpPr>
        <p:spPr>
          <a:xfrm>
            <a:off x="5229225" y="4264025"/>
            <a:ext cx="2552700" cy="619125"/>
          </a:xfrm>
        </p:spPr>
        <p:txBody>
          <a:bodyPr>
            <a:normAutofit/>
          </a:bodyPr>
          <a:lstStyle>
            <a:lvl1pPr marL="0" indent="0">
              <a:buNone/>
              <a:defRPr sz="2400">
                <a:solidFill>
                  <a:schemeClr val="bg1"/>
                </a:solidFill>
                <a:latin typeface="+mj-lt"/>
              </a:defRPr>
            </a:lvl1pPr>
            <a:lvl3pPr marL="914400" indent="0">
              <a:buNone/>
              <a:defRPr/>
            </a:lvl3pPr>
          </a:lstStyle>
          <a:p>
            <a:pPr lvl="0"/>
            <a:r>
              <a:rPr lang="en-CA" dirty="0"/>
              <a:t>Author Name</a:t>
            </a:r>
          </a:p>
        </p:txBody>
      </p:sp>
      <p:pic>
        <p:nvPicPr>
          <p:cNvPr id="2" name="Picture 1" descr="A logo for a company&#10;&#10;Description automatically generated">
            <a:extLst>
              <a:ext uri="{FF2B5EF4-FFF2-40B4-BE49-F238E27FC236}">
                <a16:creationId xmlns:a16="http://schemas.microsoft.com/office/drawing/2014/main" id="{5D4EB0D8-B22A-2887-3C62-C9A1BA9252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1" y="365125"/>
            <a:ext cx="1691639" cy="460049"/>
          </a:xfrm>
          <a:prstGeom prst="rect">
            <a:avLst/>
          </a:prstGeom>
        </p:spPr>
      </p:pic>
    </p:spTree>
    <p:extLst>
      <p:ext uri="{BB962C8B-B14F-4D97-AF65-F5344CB8AC3E}">
        <p14:creationId xmlns:p14="http://schemas.microsoft.com/office/powerpoint/2010/main" val="349017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DB06-0B06-0B2F-1AD1-147F4FC9D655}"/>
              </a:ext>
            </a:extLst>
          </p:cNvPr>
          <p:cNvSpPr>
            <a:spLocks noGrp="1"/>
          </p:cNvSpPr>
          <p:nvPr>
            <p:ph type="title" hasCustomPrompt="1"/>
          </p:nvPr>
        </p:nvSpPr>
        <p:spPr/>
        <p:txBody>
          <a:bodyPr/>
          <a:lstStyle>
            <a:lvl1pPr>
              <a:defRPr/>
            </a:lvl1pPr>
          </a:lstStyle>
          <a:p>
            <a:r>
              <a:rPr lang="en-US" dirty="0"/>
              <a:t>Contents</a:t>
            </a:r>
            <a:endParaRPr lang="en-CA" dirty="0"/>
          </a:p>
        </p:txBody>
      </p:sp>
      <p:sp>
        <p:nvSpPr>
          <p:cNvPr id="3" name="Footer Placeholder 2">
            <a:extLst>
              <a:ext uri="{FF2B5EF4-FFF2-40B4-BE49-F238E27FC236}">
                <a16:creationId xmlns:a16="http://schemas.microsoft.com/office/drawing/2014/main" id="{6E623EEC-FB91-4083-A56C-66BC5D5F6001}"/>
              </a:ext>
            </a:extLst>
          </p:cNvPr>
          <p:cNvSpPr>
            <a:spLocks noGrp="1"/>
          </p:cNvSpPr>
          <p:nvPr>
            <p:ph type="ftr" sz="quarter" idx="10"/>
          </p:nvPr>
        </p:nvSpPr>
        <p:spPr/>
        <p:txBody>
          <a:bodyPr/>
          <a:lstStyle/>
          <a:p>
            <a:pPr algn="l"/>
            <a:r>
              <a:rPr lang="en-CA"/>
              <a:t>Rural Coordination Centre of British Columbia</a:t>
            </a:r>
            <a:endParaRPr lang="en-CA" dirty="0"/>
          </a:p>
        </p:txBody>
      </p:sp>
      <p:sp>
        <p:nvSpPr>
          <p:cNvPr id="4" name="Slide Number Placeholder 3">
            <a:extLst>
              <a:ext uri="{FF2B5EF4-FFF2-40B4-BE49-F238E27FC236}">
                <a16:creationId xmlns:a16="http://schemas.microsoft.com/office/drawing/2014/main" id="{1F63F324-A19C-6AC3-3C69-DB86309C3594}"/>
              </a:ext>
            </a:extLst>
          </p:cNvPr>
          <p:cNvSpPr>
            <a:spLocks noGrp="1"/>
          </p:cNvSpPr>
          <p:nvPr>
            <p:ph type="sldNum" sz="quarter" idx="11"/>
          </p:nvPr>
        </p:nvSpPr>
        <p:spPr/>
        <p:txBody>
          <a:bodyPr/>
          <a:lstStyle/>
          <a:p>
            <a:fld id="{B61991FD-8B7B-47CE-95B2-DE6C7E1BE1EF}" type="slidenum">
              <a:rPr lang="en-CA" smtClean="0"/>
              <a:t>‹#›</a:t>
            </a:fld>
            <a:endParaRPr lang="en-CA"/>
          </a:p>
        </p:txBody>
      </p:sp>
      <p:sp>
        <p:nvSpPr>
          <p:cNvPr id="9" name="Table Placeholder 8">
            <a:extLst>
              <a:ext uri="{FF2B5EF4-FFF2-40B4-BE49-F238E27FC236}">
                <a16:creationId xmlns:a16="http://schemas.microsoft.com/office/drawing/2014/main" id="{AE40A184-A7EF-B703-F0AA-EB428EAC052F}"/>
              </a:ext>
            </a:extLst>
          </p:cNvPr>
          <p:cNvSpPr>
            <a:spLocks noGrp="1"/>
          </p:cNvSpPr>
          <p:nvPr>
            <p:ph type="tbl" sz="quarter" idx="12"/>
          </p:nvPr>
        </p:nvSpPr>
        <p:spPr>
          <a:xfrm>
            <a:off x="1120775" y="2209800"/>
            <a:ext cx="5661025" cy="3330575"/>
          </a:xfrm>
        </p:spPr>
        <p:txBody>
          <a:bodyPr/>
          <a:lstStyle/>
          <a:p>
            <a:endParaRPr lang="en-CA" dirty="0"/>
          </a:p>
        </p:txBody>
      </p:sp>
      <p:sp>
        <p:nvSpPr>
          <p:cNvPr id="11" name="Text Placeholder 10">
            <a:extLst>
              <a:ext uri="{FF2B5EF4-FFF2-40B4-BE49-F238E27FC236}">
                <a16:creationId xmlns:a16="http://schemas.microsoft.com/office/drawing/2014/main" id="{7D655CF9-0E4C-B31F-0CA8-DC34C17E2AF8}"/>
              </a:ext>
            </a:extLst>
          </p:cNvPr>
          <p:cNvSpPr>
            <a:spLocks noGrp="1"/>
          </p:cNvSpPr>
          <p:nvPr>
            <p:ph type="body" sz="quarter" idx="13"/>
          </p:nvPr>
        </p:nvSpPr>
        <p:spPr>
          <a:xfrm>
            <a:off x="7064375" y="2209800"/>
            <a:ext cx="3179763" cy="333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40916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3EF7-E2A8-002F-0E77-66D68FB26BDB}"/>
              </a:ext>
            </a:extLst>
          </p:cNvPr>
          <p:cNvSpPr>
            <a:spLocks noGrp="1"/>
          </p:cNvSpPr>
          <p:nvPr>
            <p:ph type="title" hasCustomPrompt="1"/>
          </p:nvPr>
        </p:nvSpPr>
        <p:spPr/>
        <p:txBody>
          <a:bodyPr/>
          <a:lstStyle>
            <a:lvl1pPr>
              <a:defRPr/>
            </a:lvl1pPr>
          </a:lstStyle>
          <a:p>
            <a:r>
              <a:rPr lang="en-US" dirty="0"/>
              <a:t>Team Page</a:t>
            </a:r>
            <a:endParaRPr lang="en-CA" dirty="0"/>
          </a:p>
        </p:txBody>
      </p:sp>
      <p:sp>
        <p:nvSpPr>
          <p:cNvPr id="3" name="Footer Placeholder 2">
            <a:extLst>
              <a:ext uri="{FF2B5EF4-FFF2-40B4-BE49-F238E27FC236}">
                <a16:creationId xmlns:a16="http://schemas.microsoft.com/office/drawing/2014/main" id="{E54E61E2-0EC4-4869-57DA-2AC5BE7C8EC8}"/>
              </a:ext>
            </a:extLst>
          </p:cNvPr>
          <p:cNvSpPr>
            <a:spLocks noGrp="1"/>
          </p:cNvSpPr>
          <p:nvPr>
            <p:ph type="ftr" sz="quarter" idx="10"/>
          </p:nvPr>
        </p:nvSpPr>
        <p:spPr/>
        <p:txBody>
          <a:bodyPr/>
          <a:lstStyle/>
          <a:p>
            <a:pPr algn="l"/>
            <a:r>
              <a:rPr lang="en-CA"/>
              <a:t>Rural Coordination Centre of British Columbia</a:t>
            </a:r>
            <a:endParaRPr lang="en-CA" dirty="0"/>
          </a:p>
        </p:txBody>
      </p:sp>
      <p:sp>
        <p:nvSpPr>
          <p:cNvPr id="4" name="Slide Number Placeholder 3">
            <a:extLst>
              <a:ext uri="{FF2B5EF4-FFF2-40B4-BE49-F238E27FC236}">
                <a16:creationId xmlns:a16="http://schemas.microsoft.com/office/drawing/2014/main" id="{D5EA4E5B-ACE3-9116-9701-87C089C768CE}"/>
              </a:ext>
            </a:extLst>
          </p:cNvPr>
          <p:cNvSpPr>
            <a:spLocks noGrp="1"/>
          </p:cNvSpPr>
          <p:nvPr>
            <p:ph type="sldNum" sz="quarter" idx="11"/>
          </p:nvPr>
        </p:nvSpPr>
        <p:spPr/>
        <p:txBody>
          <a:bodyPr/>
          <a:lstStyle/>
          <a:p>
            <a:fld id="{B61991FD-8B7B-47CE-95B2-DE6C7E1BE1EF}" type="slidenum">
              <a:rPr lang="en-CA" smtClean="0"/>
              <a:t>‹#›</a:t>
            </a:fld>
            <a:endParaRPr lang="en-CA"/>
          </a:p>
        </p:txBody>
      </p:sp>
      <p:sp>
        <p:nvSpPr>
          <p:cNvPr id="9" name="Picture Placeholder 8">
            <a:extLst>
              <a:ext uri="{FF2B5EF4-FFF2-40B4-BE49-F238E27FC236}">
                <a16:creationId xmlns:a16="http://schemas.microsoft.com/office/drawing/2014/main" id="{45B970B3-DF60-6162-34D5-7020624DE2D1}"/>
              </a:ext>
            </a:extLst>
          </p:cNvPr>
          <p:cNvSpPr>
            <a:spLocks noGrp="1"/>
          </p:cNvSpPr>
          <p:nvPr>
            <p:ph type="pic" sz="quarter" idx="12"/>
          </p:nvPr>
        </p:nvSpPr>
        <p:spPr>
          <a:xfrm>
            <a:off x="838200" y="2232025"/>
            <a:ext cx="1196975" cy="1196975"/>
          </a:xfrm>
          <a:prstGeom prst="ellipse">
            <a:avLst/>
          </a:prstGeom>
        </p:spPr>
        <p:txBody>
          <a:bodyPr>
            <a:normAutofit/>
          </a:bodyPr>
          <a:lstStyle>
            <a:lvl1pPr>
              <a:defRPr sz="900"/>
            </a:lvl1pPr>
          </a:lstStyle>
          <a:p>
            <a:endParaRPr lang="en-CA" dirty="0"/>
          </a:p>
        </p:txBody>
      </p:sp>
      <p:sp>
        <p:nvSpPr>
          <p:cNvPr id="12" name="Text Placeholder 11">
            <a:extLst>
              <a:ext uri="{FF2B5EF4-FFF2-40B4-BE49-F238E27FC236}">
                <a16:creationId xmlns:a16="http://schemas.microsoft.com/office/drawing/2014/main" id="{4F74CDF7-D4A7-BCF0-565C-18DF1EEF4D29}"/>
              </a:ext>
            </a:extLst>
          </p:cNvPr>
          <p:cNvSpPr>
            <a:spLocks noGrp="1"/>
          </p:cNvSpPr>
          <p:nvPr>
            <p:ph type="body" sz="quarter" idx="13" hasCustomPrompt="1"/>
          </p:nvPr>
        </p:nvSpPr>
        <p:spPr>
          <a:xfrm>
            <a:off x="2318203" y="2232025"/>
            <a:ext cx="2351088" cy="1196975"/>
          </a:xfrm>
        </p:spPr>
        <p:txBody>
          <a:bodyPr>
            <a:normAutofit/>
          </a:bodyPr>
          <a:lstStyle>
            <a:lvl1pPr marL="0" indent="0">
              <a:buNone/>
              <a:defRPr sz="2000" b="0"/>
            </a:lvl1pPr>
            <a:lvl3pPr marL="914400" indent="0">
              <a:buNone/>
              <a:defRPr/>
            </a:lvl3pPr>
          </a:lstStyle>
          <a:p>
            <a:pPr lvl="0"/>
            <a:r>
              <a:rPr lang="en-GB" dirty="0"/>
              <a:t>Name</a:t>
            </a:r>
          </a:p>
          <a:p>
            <a:pPr lvl="0"/>
            <a:r>
              <a:rPr lang="en-GB" dirty="0"/>
              <a:t>Job title / role</a:t>
            </a:r>
          </a:p>
          <a:p>
            <a:pPr lvl="0"/>
            <a:r>
              <a:rPr lang="en-GB" dirty="0"/>
              <a:t>Email</a:t>
            </a:r>
            <a:endParaRPr lang="en-CA" dirty="0"/>
          </a:p>
        </p:txBody>
      </p:sp>
      <p:pic>
        <p:nvPicPr>
          <p:cNvPr id="5" name="Picture 4">
            <a:extLst>
              <a:ext uri="{FF2B5EF4-FFF2-40B4-BE49-F238E27FC236}">
                <a16:creationId xmlns:a16="http://schemas.microsoft.com/office/drawing/2014/main" id="{28FE9B53-3178-FDDC-6A1E-50019BF1BD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330104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Contacts">
    <p:bg>
      <p:bgPr>
        <a:solidFill>
          <a:schemeClr val="bg1"/>
        </a:solidFill>
        <a:effectLst/>
      </p:bgPr>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ABEF4448-0A12-AAE5-1E1A-BB0AAC721E61}"/>
              </a:ext>
              <a:ext uri="{C183D7F6-B498-43B3-948B-1728B52AA6E4}">
                <adec:decorative xmlns:adec="http://schemas.microsoft.com/office/drawing/2017/decorative" val="1"/>
              </a:ext>
            </a:extLst>
          </p:cNvPr>
          <p:cNvSpPr/>
          <p:nvPr userDrawn="1"/>
        </p:nvSpPr>
        <p:spPr>
          <a:xfrm>
            <a:off x="0" y="3474580"/>
            <a:ext cx="12192000" cy="3383420"/>
          </a:xfrm>
          <a:custGeom>
            <a:avLst/>
            <a:gdLst/>
            <a:ahLst/>
            <a:cxnLst/>
            <a:rect l="l" t="t" r="r" b="b"/>
            <a:pathLst>
              <a:path w="48544567" h="6250113">
                <a:moveTo>
                  <a:pt x="0" y="0"/>
                </a:moveTo>
                <a:lnTo>
                  <a:pt x="48544567" y="0"/>
                </a:lnTo>
                <a:lnTo>
                  <a:pt x="48544567" y="6250113"/>
                </a:lnTo>
                <a:lnTo>
                  <a:pt x="0" y="625011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64985" r="-100461" b="-23152"/>
            </a:stretch>
          </a:blipFill>
        </p:spPr>
      </p:sp>
      <p:sp>
        <p:nvSpPr>
          <p:cNvPr id="2" name="Title 1">
            <a:extLst>
              <a:ext uri="{FF2B5EF4-FFF2-40B4-BE49-F238E27FC236}">
                <a16:creationId xmlns:a16="http://schemas.microsoft.com/office/drawing/2014/main" id="{60BC5AF8-E196-E66B-AD01-5B9601986CBA}"/>
              </a:ext>
            </a:extLst>
          </p:cNvPr>
          <p:cNvSpPr>
            <a:spLocks noGrp="1"/>
          </p:cNvSpPr>
          <p:nvPr>
            <p:ph type="title" hasCustomPrompt="1"/>
          </p:nvPr>
        </p:nvSpPr>
        <p:spPr>
          <a:xfrm>
            <a:off x="838200" y="365125"/>
            <a:ext cx="8590280" cy="1325563"/>
          </a:xfrm>
        </p:spPr>
        <p:txBody>
          <a:bodyPr/>
          <a:lstStyle>
            <a:lvl1pPr>
              <a:defRPr>
                <a:latin typeface="+mj-lt"/>
              </a:defRPr>
            </a:lvl1pPr>
          </a:lstStyle>
          <a:p>
            <a:r>
              <a:rPr lang="en-US" dirty="0"/>
              <a:t>Contacts Page Title</a:t>
            </a:r>
            <a:endParaRPr lang="en-CA" dirty="0"/>
          </a:p>
        </p:txBody>
      </p:sp>
      <p:sp>
        <p:nvSpPr>
          <p:cNvPr id="6" name="Slide Number Placeholder 5">
            <a:extLst>
              <a:ext uri="{FF2B5EF4-FFF2-40B4-BE49-F238E27FC236}">
                <a16:creationId xmlns:a16="http://schemas.microsoft.com/office/drawing/2014/main" id="{8E1CE382-BE8A-9478-50A4-DC6A3EEA665D}"/>
              </a:ext>
            </a:extLst>
          </p:cNvPr>
          <p:cNvSpPr>
            <a:spLocks noGrp="1"/>
          </p:cNvSpPr>
          <p:nvPr>
            <p:ph type="sldNum" sz="quarter" idx="12"/>
          </p:nvPr>
        </p:nvSpPr>
        <p:spPr/>
        <p:txBody>
          <a:bodyPr/>
          <a:lstStyle>
            <a:lvl1pPr>
              <a:defRPr>
                <a:solidFill>
                  <a:schemeClr val="bg1"/>
                </a:solidFill>
              </a:defRPr>
            </a:lvl1pPr>
          </a:lstStyle>
          <a:p>
            <a:fld id="{B61991FD-8B7B-47CE-95B2-DE6C7E1BE1EF}" type="slidenum">
              <a:rPr lang="en-CA" smtClean="0"/>
              <a:pPr/>
              <a:t>‹#›</a:t>
            </a:fld>
            <a:endParaRPr lang="en-CA"/>
          </a:p>
        </p:txBody>
      </p:sp>
      <p:sp>
        <p:nvSpPr>
          <p:cNvPr id="7" name="Footer Placeholder 4">
            <a:extLst>
              <a:ext uri="{FF2B5EF4-FFF2-40B4-BE49-F238E27FC236}">
                <a16:creationId xmlns:a16="http://schemas.microsoft.com/office/drawing/2014/main" id="{4383BAAF-10B8-44A1-0C9C-182DC7140693}"/>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r>
              <a:rPr lang="en-CA" dirty="0"/>
              <a:t>Rural Coordination Centre of British Columbia</a:t>
            </a:r>
          </a:p>
        </p:txBody>
      </p:sp>
      <p:pic>
        <p:nvPicPr>
          <p:cNvPr id="10" name="Picture 9">
            <a:extLst>
              <a:ext uri="{FF2B5EF4-FFF2-40B4-BE49-F238E27FC236}">
                <a16:creationId xmlns:a16="http://schemas.microsoft.com/office/drawing/2014/main" id="{8732D546-51D1-0DED-110F-744B47A883D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15" name="Text Placeholder 8">
            <a:extLst>
              <a:ext uri="{FF2B5EF4-FFF2-40B4-BE49-F238E27FC236}">
                <a16:creationId xmlns:a16="http://schemas.microsoft.com/office/drawing/2014/main" id="{F3B479A7-57DD-1D89-9073-08B16307A6E1}"/>
              </a:ext>
            </a:extLst>
          </p:cNvPr>
          <p:cNvSpPr>
            <a:spLocks noGrp="1"/>
          </p:cNvSpPr>
          <p:nvPr>
            <p:ph type="body" sz="quarter" idx="14" hasCustomPrompt="1"/>
          </p:nvPr>
        </p:nvSpPr>
        <p:spPr>
          <a:xfrm>
            <a:off x="1322702" y="2006705"/>
            <a:ext cx="2228850" cy="497975"/>
          </a:xfrm>
        </p:spPr>
        <p:txBody>
          <a:bodyPr>
            <a:normAutofit/>
          </a:bodyPr>
          <a:lstStyle>
            <a:lvl1pPr marL="0" indent="0">
              <a:buFont typeface="Arial" panose="020B0604020202020204" pitchFamily="34" charset="0"/>
              <a:buNone/>
              <a:defRPr sz="2400">
                <a:solidFill>
                  <a:schemeClr val="accent1"/>
                </a:solidFill>
                <a:latin typeface="+mj-lt"/>
              </a:defRPr>
            </a:lvl1pPr>
          </a:lstStyle>
          <a:p>
            <a:pPr lvl="0"/>
            <a:r>
              <a:rPr lang="en-US" dirty="0"/>
              <a:t>Name 1</a:t>
            </a:r>
          </a:p>
        </p:txBody>
      </p:sp>
      <p:sp>
        <p:nvSpPr>
          <p:cNvPr id="21" name="Text Placeholder 8">
            <a:extLst>
              <a:ext uri="{FF2B5EF4-FFF2-40B4-BE49-F238E27FC236}">
                <a16:creationId xmlns:a16="http://schemas.microsoft.com/office/drawing/2014/main" id="{3AD9DEE0-A269-1A4C-2630-56C55EC11CCC}"/>
              </a:ext>
            </a:extLst>
          </p:cNvPr>
          <p:cNvSpPr>
            <a:spLocks noGrp="1"/>
          </p:cNvSpPr>
          <p:nvPr>
            <p:ph type="body" sz="quarter" idx="16" hasCustomPrompt="1"/>
          </p:nvPr>
        </p:nvSpPr>
        <p:spPr>
          <a:xfrm>
            <a:off x="1322701" y="2658239"/>
            <a:ext cx="2495549" cy="697893"/>
          </a:xfrm>
        </p:spPr>
        <p:txBody>
          <a:bodyPr>
            <a:normAutofit/>
          </a:bodyPr>
          <a:lstStyle>
            <a:lvl1pPr marL="0" indent="0">
              <a:buFont typeface="Arial" panose="020B0604020202020204" pitchFamily="34" charset="0"/>
              <a:buNone/>
              <a:defRPr sz="2000">
                <a:solidFill>
                  <a:schemeClr val="tx1"/>
                </a:solidFill>
              </a:defRPr>
            </a:lvl1pPr>
          </a:lstStyle>
          <a:p>
            <a:pPr lvl="0"/>
            <a:r>
              <a:rPr lang="en-US" dirty="0"/>
              <a:t>Title / role</a:t>
            </a:r>
          </a:p>
          <a:p>
            <a:pPr lvl="0"/>
            <a:r>
              <a:rPr lang="en-US" dirty="0"/>
              <a:t>email@address.com</a:t>
            </a:r>
          </a:p>
        </p:txBody>
      </p:sp>
      <p:sp>
        <p:nvSpPr>
          <p:cNvPr id="3" name="Text Placeholder 8">
            <a:extLst>
              <a:ext uri="{FF2B5EF4-FFF2-40B4-BE49-F238E27FC236}">
                <a16:creationId xmlns:a16="http://schemas.microsoft.com/office/drawing/2014/main" id="{0A9A2E0F-47C9-E11E-5B62-938B3AABA05A}"/>
              </a:ext>
            </a:extLst>
          </p:cNvPr>
          <p:cNvSpPr>
            <a:spLocks noGrp="1"/>
          </p:cNvSpPr>
          <p:nvPr>
            <p:ph type="body" sz="quarter" idx="17" hasCustomPrompt="1"/>
          </p:nvPr>
        </p:nvSpPr>
        <p:spPr>
          <a:xfrm>
            <a:off x="4751704" y="2006705"/>
            <a:ext cx="2228850" cy="497975"/>
          </a:xfrm>
        </p:spPr>
        <p:txBody>
          <a:bodyPr>
            <a:normAutofit/>
          </a:bodyPr>
          <a:lstStyle>
            <a:lvl1pPr marL="0" indent="0">
              <a:buFont typeface="Arial" panose="020B0604020202020204" pitchFamily="34" charset="0"/>
              <a:buNone/>
              <a:defRPr sz="2400">
                <a:solidFill>
                  <a:schemeClr val="accent1"/>
                </a:solidFill>
                <a:latin typeface="+mj-lt"/>
              </a:defRPr>
            </a:lvl1pPr>
          </a:lstStyle>
          <a:p>
            <a:pPr lvl="0"/>
            <a:r>
              <a:rPr lang="en-US"/>
              <a:t>Name 1</a:t>
            </a:r>
          </a:p>
        </p:txBody>
      </p:sp>
      <p:sp>
        <p:nvSpPr>
          <p:cNvPr id="4" name="Text Placeholder 8">
            <a:extLst>
              <a:ext uri="{FF2B5EF4-FFF2-40B4-BE49-F238E27FC236}">
                <a16:creationId xmlns:a16="http://schemas.microsoft.com/office/drawing/2014/main" id="{1997368F-F493-09BD-F4F7-D999FCFFF346}"/>
              </a:ext>
            </a:extLst>
          </p:cNvPr>
          <p:cNvSpPr>
            <a:spLocks noGrp="1"/>
          </p:cNvSpPr>
          <p:nvPr>
            <p:ph type="body" sz="quarter" idx="18" hasCustomPrompt="1"/>
          </p:nvPr>
        </p:nvSpPr>
        <p:spPr>
          <a:xfrm>
            <a:off x="4751703" y="2658239"/>
            <a:ext cx="2495549" cy="697893"/>
          </a:xfrm>
        </p:spPr>
        <p:txBody>
          <a:bodyPr>
            <a:normAutofit/>
          </a:bodyPr>
          <a:lstStyle>
            <a:lvl1pPr marL="0" indent="0">
              <a:buFont typeface="Arial" panose="020B0604020202020204" pitchFamily="34" charset="0"/>
              <a:buNone/>
              <a:defRPr sz="2000">
                <a:solidFill>
                  <a:schemeClr val="tx1"/>
                </a:solidFill>
              </a:defRPr>
            </a:lvl1pPr>
          </a:lstStyle>
          <a:p>
            <a:pPr lvl="0"/>
            <a:r>
              <a:rPr lang="en-US"/>
              <a:t>Title / role</a:t>
            </a:r>
          </a:p>
          <a:p>
            <a:pPr lvl="0"/>
            <a:r>
              <a:rPr lang="en-US"/>
              <a:t>email@address.com</a:t>
            </a:r>
          </a:p>
        </p:txBody>
      </p:sp>
      <p:sp>
        <p:nvSpPr>
          <p:cNvPr id="5" name="Text Placeholder 8">
            <a:extLst>
              <a:ext uri="{FF2B5EF4-FFF2-40B4-BE49-F238E27FC236}">
                <a16:creationId xmlns:a16="http://schemas.microsoft.com/office/drawing/2014/main" id="{13106716-91AD-6DE7-53A5-A7598AF9A3AE}"/>
              </a:ext>
            </a:extLst>
          </p:cNvPr>
          <p:cNvSpPr>
            <a:spLocks noGrp="1"/>
          </p:cNvSpPr>
          <p:nvPr>
            <p:ph type="body" sz="quarter" idx="19" hasCustomPrompt="1"/>
          </p:nvPr>
        </p:nvSpPr>
        <p:spPr>
          <a:xfrm>
            <a:off x="8180706" y="2006705"/>
            <a:ext cx="2228850" cy="497975"/>
          </a:xfrm>
        </p:spPr>
        <p:txBody>
          <a:bodyPr>
            <a:normAutofit/>
          </a:bodyPr>
          <a:lstStyle>
            <a:lvl1pPr marL="0" indent="0">
              <a:buFont typeface="Arial" panose="020B0604020202020204" pitchFamily="34" charset="0"/>
              <a:buNone/>
              <a:defRPr sz="2400">
                <a:solidFill>
                  <a:schemeClr val="accent1"/>
                </a:solidFill>
                <a:latin typeface="+mj-lt"/>
              </a:defRPr>
            </a:lvl1pPr>
          </a:lstStyle>
          <a:p>
            <a:pPr lvl="0"/>
            <a:r>
              <a:rPr lang="en-US"/>
              <a:t>Name 1</a:t>
            </a:r>
          </a:p>
        </p:txBody>
      </p:sp>
      <p:sp>
        <p:nvSpPr>
          <p:cNvPr id="8" name="Text Placeholder 8">
            <a:extLst>
              <a:ext uri="{FF2B5EF4-FFF2-40B4-BE49-F238E27FC236}">
                <a16:creationId xmlns:a16="http://schemas.microsoft.com/office/drawing/2014/main" id="{4C131EEE-0AA7-B373-E026-A24D1388AC26}"/>
              </a:ext>
            </a:extLst>
          </p:cNvPr>
          <p:cNvSpPr>
            <a:spLocks noGrp="1"/>
          </p:cNvSpPr>
          <p:nvPr>
            <p:ph type="body" sz="quarter" idx="20" hasCustomPrompt="1"/>
          </p:nvPr>
        </p:nvSpPr>
        <p:spPr>
          <a:xfrm>
            <a:off x="8180705" y="2658239"/>
            <a:ext cx="2495549" cy="697893"/>
          </a:xfrm>
        </p:spPr>
        <p:txBody>
          <a:bodyPr>
            <a:normAutofit/>
          </a:bodyPr>
          <a:lstStyle>
            <a:lvl1pPr marL="0" indent="0">
              <a:buFont typeface="Arial" panose="020B0604020202020204" pitchFamily="34" charset="0"/>
              <a:buNone/>
              <a:defRPr sz="2000">
                <a:solidFill>
                  <a:schemeClr val="tx1"/>
                </a:solidFill>
              </a:defRPr>
            </a:lvl1pPr>
          </a:lstStyle>
          <a:p>
            <a:pPr lvl="0"/>
            <a:r>
              <a:rPr lang="en-US"/>
              <a:t>Title / role</a:t>
            </a:r>
          </a:p>
          <a:p>
            <a:pPr lvl="0"/>
            <a:r>
              <a:rPr lang="en-US"/>
              <a:t>email@address.com</a:t>
            </a:r>
          </a:p>
        </p:txBody>
      </p:sp>
      <p:sp>
        <p:nvSpPr>
          <p:cNvPr id="14" name="Freeform 4">
            <a:hlinkClick r:id="rId5" tooltip="https://rccbc.ca"/>
            <a:extLst>
              <a:ext uri="{FF2B5EF4-FFF2-40B4-BE49-F238E27FC236}">
                <a16:creationId xmlns:a16="http://schemas.microsoft.com/office/drawing/2014/main" id="{A033012C-13AE-CDFB-2A09-8AD20C780B4B}"/>
              </a:ext>
              <a:ext uri="{C183D7F6-B498-43B3-948B-1728B52AA6E4}">
                <adec:decorative xmlns:adec="http://schemas.microsoft.com/office/drawing/2017/decorative" val="1"/>
              </a:ext>
            </a:extLst>
          </p:cNvPr>
          <p:cNvSpPr/>
          <p:nvPr userDrawn="1"/>
        </p:nvSpPr>
        <p:spPr>
          <a:xfrm>
            <a:off x="838200" y="5547564"/>
            <a:ext cx="355790" cy="422275"/>
          </a:xfrm>
          <a:custGeom>
            <a:avLst/>
            <a:gdLst/>
            <a:ahLst/>
            <a:cxnLst/>
            <a:rect l="l" t="t" r="r" b="b"/>
            <a:pathLst>
              <a:path w="464886" h="551758">
                <a:moveTo>
                  <a:pt x="0" y="0"/>
                </a:moveTo>
                <a:lnTo>
                  <a:pt x="464886" y="0"/>
                </a:lnTo>
                <a:lnTo>
                  <a:pt x="464886" y="551758"/>
                </a:lnTo>
                <a:lnTo>
                  <a:pt x="0" y="55175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18" name="Freeform 5" descr="Twitter">
            <a:hlinkClick r:id="rId8" tooltip="https://twitter.com/RCC_bc"/>
            <a:extLst>
              <a:ext uri="{FF2B5EF4-FFF2-40B4-BE49-F238E27FC236}">
                <a16:creationId xmlns:a16="http://schemas.microsoft.com/office/drawing/2014/main" id="{CF5A8EF8-C032-0118-81D4-55098766B6E8}"/>
              </a:ext>
            </a:extLst>
          </p:cNvPr>
          <p:cNvSpPr/>
          <p:nvPr userDrawn="1"/>
        </p:nvSpPr>
        <p:spPr>
          <a:xfrm>
            <a:off x="8610599" y="4248159"/>
            <a:ext cx="304940" cy="304940"/>
          </a:xfrm>
          <a:custGeom>
            <a:avLst/>
            <a:gdLst/>
            <a:ahLst/>
            <a:cxnLst/>
            <a:rect l="l" t="t" r="r" b="b"/>
            <a:pathLst>
              <a:path w="464886" h="464886">
                <a:moveTo>
                  <a:pt x="0" y="0"/>
                </a:moveTo>
                <a:lnTo>
                  <a:pt x="464885" y="0"/>
                </a:lnTo>
                <a:lnTo>
                  <a:pt x="464885" y="464886"/>
                </a:lnTo>
                <a:lnTo>
                  <a:pt x="0" y="464886"/>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sp>
        <p:nvSpPr>
          <p:cNvPr id="20" name="Freeform 6" descr="Linkedin ">
            <a:hlinkClick r:id="rId11" tooltip="https://ca.linkedin.com/company/rccbc"/>
            <a:extLst>
              <a:ext uri="{FF2B5EF4-FFF2-40B4-BE49-F238E27FC236}">
                <a16:creationId xmlns:a16="http://schemas.microsoft.com/office/drawing/2014/main" id="{4A482E78-7757-6129-C242-3858059F209D}"/>
              </a:ext>
            </a:extLst>
          </p:cNvPr>
          <p:cNvSpPr/>
          <p:nvPr userDrawn="1"/>
        </p:nvSpPr>
        <p:spPr>
          <a:xfrm>
            <a:off x="8606342" y="4764215"/>
            <a:ext cx="296381" cy="296381"/>
          </a:xfrm>
          <a:custGeom>
            <a:avLst/>
            <a:gdLst/>
            <a:ahLst/>
            <a:cxnLst/>
            <a:rect l="l" t="t" r="r" b="b"/>
            <a:pathLst>
              <a:path w="451838" h="451838">
                <a:moveTo>
                  <a:pt x="0" y="0"/>
                </a:moveTo>
                <a:lnTo>
                  <a:pt x="451837" y="0"/>
                </a:lnTo>
                <a:lnTo>
                  <a:pt x="451837" y="451838"/>
                </a:lnTo>
                <a:lnTo>
                  <a:pt x="0" y="451838"/>
                </a:lnTo>
                <a:lnTo>
                  <a:pt x="0" y="0"/>
                </a:lnTo>
                <a:close/>
              </a:path>
            </a:pathLst>
          </a:custGeom>
          <a: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p>
      <p:sp>
        <p:nvSpPr>
          <p:cNvPr id="26" name="Freeform 8" descr="Youtube">
            <a:hlinkClick r:id="rId14" tooltip="https://www.youtube.com/user/TheRCCbc"/>
            <a:extLst>
              <a:ext uri="{FF2B5EF4-FFF2-40B4-BE49-F238E27FC236}">
                <a16:creationId xmlns:a16="http://schemas.microsoft.com/office/drawing/2014/main" id="{90754812-E027-A802-B926-62FDDDA3BBBF}"/>
              </a:ext>
            </a:extLst>
          </p:cNvPr>
          <p:cNvSpPr/>
          <p:nvPr userDrawn="1"/>
        </p:nvSpPr>
        <p:spPr>
          <a:xfrm>
            <a:off x="8606342" y="5258766"/>
            <a:ext cx="304940" cy="304940"/>
          </a:xfrm>
          <a:custGeom>
            <a:avLst/>
            <a:gdLst/>
            <a:ahLst/>
            <a:cxnLst/>
            <a:rect l="l" t="t" r="r" b="b"/>
            <a:pathLst>
              <a:path w="464886" h="464886">
                <a:moveTo>
                  <a:pt x="0" y="0"/>
                </a:moveTo>
                <a:lnTo>
                  <a:pt x="464885" y="0"/>
                </a:lnTo>
                <a:lnTo>
                  <a:pt x="464885" y="464885"/>
                </a:lnTo>
                <a:lnTo>
                  <a:pt x="0" y="464885"/>
                </a:lnTo>
                <a:lnTo>
                  <a:pt x="0" y="0"/>
                </a:lnTo>
                <a:close/>
              </a:path>
            </a:pathLst>
          </a:cu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p:spPr>
      </p:sp>
      <p:sp>
        <p:nvSpPr>
          <p:cNvPr id="30" name="Freeform 7" descr="Instagram">
            <a:hlinkClick r:id="rId17" tooltip="https://www.instagram.com/rcc_bc/?hl=en"/>
            <a:extLst>
              <a:ext uri="{FF2B5EF4-FFF2-40B4-BE49-F238E27FC236}">
                <a16:creationId xmlns:a16="http://schemas.microsoft.com/office/drawing/2014/main" id="{7368D661-1E6C-CFB7-F545-AD557D52122E}"/>
              </a:ext>
            </a:extLst>
          </p:cNvPr>
          <p:cNvSpPr/>
          <p:nvPr userDrawn="1"/>
        </p:nvSpPr>
        <p:spPr>
          <a:xfrm>
            <a:off x="8614901" y="5766281"/>
            <a:ext cx="296381" cy="296381"/>
          </a:xfrm>
          <a:custGeom>
            <a:avLst/>
            <a:gdLst/>
            <a:ahLst/>
            <a:cxnLst/>
            <a:rect l="l" t="t" r="r" b="b"/>
            <a:pathLst>
              <a:path w="451838" h="451838">
                <a:moveTo>
                  <a:pt x="0" y="0"/>
                </a:moveTo>
                <a:lnTo>
                  <a:pt x="451837" y="0"/>
                </a:lnTo>
                <a:lnTo>
                  <a:pt x="451837" y="451838"/>
                </a:lnTo>
                <a:lnTo>
                  <a:pt x="0" y="451838"/>
                </a:lnTo>
                <a:lnTo>
                  <a:pt x="0" y="0"/>
                </a:lnTo>
                <a:close/>
              </a:path>
            </a:pathLst>
          </a:custGeom>
          <a: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a:blipFill>
        </p:spPr>
      </p:sp>
    </p:spTree>
    <p:extLst>
      <p:ext uri="{BB962C8B-B14F-4D97-AF65-F5344CB8AC3E}">
        <p14:creationId xmlns:p14="http://schemas.microsoft.com/office/powerpoint/2010/main" val="2536568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0097-CD3D-990A-153A-B0F4950780AC}"/>
              </a:ext>
            </a:extLst>
          </p:cNvPr>
          <p:cNvSpPr>
            <a:spLocks noGrp="1"/>
          </p:cNvSpPr>
          <p:nvPr>
            <p:ph type="title" hasCustomPrompt="1"/>
          </p:nvPr>
        </p:nvSpPr>
        <p:spPr>
          <a:xfrm>
            <a:off x="838200" y="365125"/>
            <a:ext cx="8181975" cy="1325563"/>
          </a:xfrm>
        </p:spPr>
        <p:txBody>
          <a:bodyPr/>
          <a:lstStyle>
            <a:lvl1pPr>
              <a:defRPr/>
            </a:lvl1pPr>
          </a:lstStyle>
          <a:p>
            <a:r>
              <a:rPr lang="en-US"/>
              <a:t>Blank page title</a:t>
            </a:r>
            <a:endParaRPr lang="en-CA"/>
          </a:p>
        </p:txBody>
      </p:sp>
      <p:sp>
        <p:nvSpPr>
          <p:cNvPr id="6" name="Footer Placeholder 5">
            <a:extLst>
              <a:ext uri="{FF2B5EF4-FFF2-40B4-BE49-F238E27FC236}">
                <a16:creationId xmlns:a16="http://schemas.microsoft.com/office/drawing/2014/main" id="{1B3856A9-6118-0257-5FE3-7A90C1066EA0}"/>
              </a:ext>
            </a:extLst>
          </p:cNvPr>
          <p:cNvSpPr>
            <a:spLocks noGrp="1"/>
          </p:cNvSpPr>
          <p:nvPr>
            <p:ph type="ftr" sz="quarter" idx="10"/>
          </p:nvPr>
        </p:nvSpPr>
        <p:spPr/>
        <p:txBody>
          <a:bodyPr/>
          <a:lstStyle/>
          <a:p>
            <a:pPr algn="l"/>
            <a:r>
              <a:rPr lang="en-CA"/>
              <a:t>Rural Coordination Centre of British Columbia</a:t>
            </a:r>
          </a:p>
        </p:txBody>
      </p:sp>
      <p:sp>
        <p:nvSpPr>
          <p:cNvPr id="7" name="Slide Number Placeholder 6">
            <a:extLst>
              <a:ext uri="{FF2B5EF4-FFF2-40B4-BE49-F238E27FC236}">
                <a16:creationId xmlns:a16="http://schemas.microsoft.com/office/drawing/2014/main" id="{34A473D8-A516-4040-27BB-3CD86C3A3118}"/>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8" name="Picture 7">
            <a:extLst>
              <a:ext uri="{FF2B5EF4-FFF2-40B4-BE49-F238E27FC236}">
                <a16:creationId xmlns:a16="http://schemas.microsoft.com/office/drawing/2014/main" id="{BBECEA1E-62C5-6503-769A-E2434925020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3441623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65F1-9308-FE36-5494-5D3EE63A226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087F7A-C0E3-5771-BC04-E5565432F1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6EF6D7-43B1-212F-2719-D05E5989943F}"/>
              </a:ext>
            </a:extLst>
          </p:cNvPr>
          <p:cNvSpPr>
            <a:spLocks noGrp="1"/>
          </p:cNvSpPr>
          <p:nvPr>
            <p:ph type="dt" sz="half" idx="10"/>
          </p:nvPr>
        </p:nvSpPr>
        <p:spPr/>
        <p:txBody>
          <a:bodyPr/>
          <a:lstStyle/>
          <a:p>
            <a:fld id="{23C661ED-6492-4BE9-9A25-0B6FFE2E926C}" type="datetimeFigureOut">
              <a:rPr lang="en-CA" smtClean="0"/>
              <a:t>16/11/2023</a:t>
            </a:fld>
            <a:endParaRPr lang="en-CA"/>
          </a:p>
        </p:txBody>
      </p:sp>
      <p:sp>
        <p:nvSpPr>
          <p:cNvPr id="5" name="Footer Placeholder 4">
            <a:extLst>
              <a:ext uri="{FF2B5EF4-FFF2-40B4-BE49-F238E27FC236}">
                <a16:creationId xmlns:a16="http://schemas.microsoft.com/office/drawing/2014/main" id="{512BA44C-FEDF-DCF0-EFAA-1F27A11BD2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14E457-80B8-0615-3E5F-39B3BFE61D94}"/>
              </a:ext>
            </a:extLst>
          </p:cNvPr>
          <p:cNvSpPr>
            <a:spLocks noGrp="1"/>
          </p:cNvSpPr>
          <p:nvPr>
            <p:ph type="sldNum" sz="quarter" idx="12"/>
          </p:nvPr>
        </p:nvSpPr>
        <p:spPr/>
        <p:txBody>
          <a:bodyPr/>
          <a:lstStyle/>
          <a:p>
            <a:fld id="{8FB164CE-F215-45DE-8198-1CE1B738BB91}" type="slidenum">
              <a:rPr lang="en-CA" smtClean="0"/>
              <a:t>‹#›</a:t>
            </a:fld>
            <a:endParaRPr lang="en-CA"/>
          </a:p>
        </p:txBody>
      </p:sp>
    </p:spTree>
    <p:extLst>
      <p:ext uri="{BB962C8B-B14F-4D97-AF65-F5344CB8AC3E}">
        <p14:creationId xmlns:p14="http://schemas.microsoft.com/office/powerpoint/2010/main" val="1854613658"/>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0DDC8-0D58-4712-A6C5-412B7B6B9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FD39-FEC1-4CB3-A690-57098060EEAF}" type="datetimeFigureOut">
              <a:rPr kumimoji="0" lang="en-CA" sz="1200" b="0" i="0" u="none" strike="noStrike" kern="1200" cap="none" spc="0" normalizeH="0" baseline="0" noProof="0" smtClean="0">
                <a:ln>
                  <a:noFill/>
                </a:ln>
                <a:solidFill>
                  <a:srgbClr val="262626">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90E52EF-BF4F-4704-A44D-FDE6A1EB08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39B60B-84FE-42C7-8385-AFE099C5343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2B0537-ED20-4DEA-8571-02DD2DBC5515}" type="slidenum">
              <a:rPr kumimoji="0" lang="en-CA" sz="18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8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0DDC8-0D58-4712-A6C5-412B7B6B9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FD39-FEC1-4CB3-A690-57098060EEAF}" type="datetimeFigureOut">
              <a:rPr kumimoji="0" lang="en-CA" sz="1200" b="0" i="0" u="none" strike="noStrike" kern="1200" cap="none" spc="0" normalizeH="0" baseline="0" noProof="0" smtClean="0">
                <a:ln>
                  <a:noFill/>
                </a:ln>
                <a:solidFill>
                  <a:srgbClr val="262626">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90E52EF-BF4F-4704-A44D-FDE6A1EB08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39B60B-84FE-42C7-8385-AFE099C5343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2B0537-ED20-4DEA-8571-02DD2DBC5515}" type="slidenum">
              <a:rPr kumimoji="0" lang="en-CA" sz="18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8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5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0097-CD3D-990A-153A-B0F4950780AC}"/>
              </a:ext>
            </a:extLst>
          </p:cNvPr>
          <p:cNvSpPr>
            <a:spLocks noGrp="1"/>
          </p:cNvSpPr>
          <p:nvPr>
            <p:ph type="title" hasCustomPrompt="1"/>
          </p:nvPr>
        </p:nvSpPr>
        <p:spPr>
          <a:xfrm>
            <a:off x="838200" y="365125"/>
            <a:ext cx="8181975" cy="1325563"/>
          </a:xfrm>
        </p:spPr>
        <p:txBody>
          <a:bodyPr/>
          <a:lstStyle>
            <a:lvl1pPr>
              <a:defRPr/>
            </a:lvl1pPr>
          </a:lstStyle>
          <a:p>
            <a:r>
              <a:rPr lang="en-US"/>
              <a:t>Blank page title</a:t>
            </a:r>
            <a:endParaRPr lang="en-CA"/>
          </a:p>
        </p:txBody>
      </p:sp>
      <p:sp>
        <p:nvSpPr>
          <p:cNvPr id="6" name="Footer Placeholder 5">
            <a:extLst>
              <a:ext uri="{FF2B5EF4-FFF2-40B4-BE49-F238E27FC236}">
                <a16:creationId xmlns:a16="http://schemas.microsoft.com/office/drawing/2014/main" id="{1B3856A9-6118-0257-5FE3-7A90C1066EA0}"/>
              </a:ext>
            </a:extLst>
          </p:cNvPr>
          <p:cNvSpPr>
            <a:spLocks noGrp="1"/>
          </p:cNvSpPr>
          <p:nvPr>
            <p:ph type="ftr" sz="quarter" idx="10"/>
          </p:nvPr>
        </p:nvSpPr>
        <p:spPr/>
        <p:txBody>
          <a:bodyPr/>
          <a:lstStyle/>
          <a:p>
            <a:pPr algn="l"/>
            <a:r>
              <a:rPr lang="en-CA"/>
              <a:t>Rural Coordination Centre of British Columbia</a:t>
            </a:r>
          </a:p>
        </p:txBody>
      </p:sp>
      <p:sp>
        <p:nvSpPr>
          <p:cNvPr id="7" name="Slide Number Placeholder 6">
            <a:extLst>
              <a:ext uri="{FF2B5EF4-FFF2-40B4-BE49-F238E27FC236}">
                <a16:creationId xmlns:a16="http://schemas.microsoft.com/office/drawing/2014/main" id="{34A473D8-A516-4040-27BB-3CD86C3A3118}"/>
              </a:ext>
            </a:extLst>
          </p:cNvPr>
          <p:cNvSpPr>
            <a:spLocks noGrp="1"/>
          </p:cNvSpPr>
          <p:nvPr>
            <p:ph type="sldNum" sz="quarter" idx="11"/>
          </p:nvPr>
        </p:nvSpPr>
        <p:spPr/>
        <p:txBody>
          <a:bodyPr/>
          <a:lstStyle/>
          <a:p>
            <a:fld id="{B61991FD-8B7B-47CE-95B2-DE6C7E1BE1EF}" type="slidenum">
              <a:rPr lang="en-CA" smtClean="0"/>
              <a:t>‹#›</a:t>
            </a:fld>
            <a:endParaRPr lang="en-CA"/>
          </a:p>
        </p:txBody>
      </p:sp>
      <p:pic>
        <p:nvPicPr>
          <p:cNvPr id="8" name="Picture 7">
            <a:extLst>
              <a:ext uri="{FF2B5EF4-FFF2-40B4-BE49-F238E27FC236}">
                <a16:creationId xmlns:a16="http://schemas.microsoft.com/office/drawing/2014/main" id="{BBECEA1E-62C5-6503-769A-E2434925020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330189127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title Slide - Colour bg">
    <p:bg>
      <p:bgPr>
        <a:solidFill>
          <a:schemeClr val="accent2"/>
        </a:solidFill>
        <a:effectLst/>
      </p:bgPr>
    </p:bg>
    <p:spTree>
      <p:nvGrpSpPr>
        <p:cNvPr id="1" name=""/>
        <p:cNvGrpSpPr/>
        <p:nvPr/>
      </p:nvGrpSpPr>
      <p:grpSpPr>
        <a:xfrm>
          <a:off x="0" y="0"/>
          <a:ext cx="0" cy="0"/>
          <a:chOff x="0" y="0"/>
          <a:chExt cx="0" cy="0"/>
        </a:xfrm>
      </p:grpSpPr>
      <p:pic>
        <p:nvPicPr>
          <p:cNvPr id="7" name="Picture 6" descr="A logo for a company&#10;&#10;Description automatically generated">
            <a:extLst>
              <a:ext uri="{FF2B5EF4-FFF2-40B4-BE49-F238E27FC236}">
                <a16:creationId xmlns:a16="http://schemas.microsoft.com/office/drawing/2014/main" id="{8AF4472B-48C2-A058-5478-5D4EFEFC75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1" y="365125"/>
            <a:ext cx="1691639" cy="460049"/>
          </a:xfrm>
          <a:prstGeom prst="rect">
            <a:avLst/>
          </a:prstGeom>
        </p:spPr>
      </p:pic>
      <p:sp>
        <p:nvSpPr>
          <p:cNvPr id="2" name="Title 1">
            <a:extLst>
              <a:ext uri="{FF2B5EF4-FFF2-40B4-BE49-F238E27FC236}">
                <a16:creationId xmlns:a16="http://schemas.microsoft.com/office/drawing/2014/main" id="{73E11393-3623-2ABE-5F9D-F3DBC166430B}"/>
              </a:ext>
            </a:extLst>
          </p:cNvPr>
          <p:cNvSpPr>
            <a:spLocks noGrp="1"/>
          </p:cNvSpPr>
          <p:nvPr>
            <p:ph type="title" hasCustomPrompt="1"/>
          </p:nvPr>
        </p:nvSpPr>
        <p:spPr>
          <a:xfrm>
            <a:off x="2095500" y="2103437"/>
            <a:ext cx="8001000" cy="1325563"/>
          </a:xfrm>
        </p:spPr>
        <p:txBody>
          <a:bodyPr/>
          <a:lstStyle>
            <a:lvl1pPr algn="ctr">
              <a:defRPr>
                <a:solidFill>
                  <a:schemeClr val="bg1"/>
                </a:solidFill>
                <a:latin typeface="+mj-lt"/>
              </a:defRPr>
            </a:lvl1pPr>
          </a:lstStyle>
          <a:p>
            <a:r>
              <a:rPr lang="en-US"/>
              <a:t>Subtitle Page – </a:t>
            </a:r>
            <a:r>
              <a:rPr lang="en-US" err="1"/>
              <a:t>Colour</a:t>
            </a:r>
            <a:r>
              <a:rPr lang="en-US"/>
              <a:t> </a:t>
            </a:r>
            <a:r>
              <a:rPr lang="en-US" err="1"/>
              <a:t>Bg</a:t>
            </a:r>
            <a:endParaRPr lang="en-CA"/>
          </a:p>
        </p:txBody>
      </p:sp>
      <p:sp>
        <p:nvSpPr>
          <p:cNvPr id="3" name="Footer Placeholder 2">
            <a:extLst>
              <a:ext uri="{FF2B5EF4-FFF2-40B4-BE49-F238E27FC236}">
                <a16:creationId xmlns:a16="http://schemas.microsoft.com/office/drawing/2014/main" id="{4A12A67B-F6BD-750A-4CEB-696176CDA3E4}"/>
              </a:ext>
            </a:extLst>
          </p:cNvPr>
          <p:cNvSpPr>
            <a:spLocks noGrp="1"/>
          </p:cNvSpPr>
          <p:nvPr>
            <p:ph type="ftr" sz="quarter" idx="10"/>
          </p:nvPr>
        </p:nvSpPr>
        <p:spPr/>
        <p:txBody>
          <a:bodyPr/>
          <a:lstStyle>
            <a:lvl1pPr>
              <a:defRPr>
                <a:solidFill>
                  <a:schemeClr val="bg1"/>
                </a:solidFill>
                <a:latin typeface="+mn-lt"/>
              </a:defRPr>
            </a:lvl1pPr>
          </a:lstStyle>
          <a:p>
            <a:pPr algn="l"/>
            <a:r>
              <a:rPr lang="en-CA"/>
              <a:t>Rural Coordination Centre of British Columbia</a:t>
            </a:r>
          </a:p>
        </p:txBody>
      </p:sp>
      <p:sp>
        <p:nvSpPr>
          <p:cNvPr id="4" name="Slide Number Placeholder 3">
            <a:extLst>
              <a:ext uri="{FF2B5EF4-FFF2-40B4-BE49-F238E27FC236}">
                <a16:creationId xmlns:a16="http://schemas.microsoft.com/office/drawing/2014/main" id="{43848540-F82B-6F71-A64F-3EDCEAB5DCEF}"/>
              </a:ext>
            </a:extLst>
          </p:cNvPr>
          <p:cNvSpPr>
            <a:spLocks noGrp="1"/>
          </p:cNvSpPr>
          <p:nvPr>
            <p:ph type="sldNum" sz="quarter" idx="11"/>
          </p:nvPr>
        </p:nvSpPr>
        <p:spPr/>
        <p:txBody>
          <a:bodyPr/>
          <a:lstStyle>
            <a:lvl1pPr>
              <a:defRPr>
                <a:solidFill>
                  <a:schemeClr val="bg1"/>
                </a:solidFill>
              </a:defRPr>
            </a:lvl1pPr>
          </a:lstStyle>
          <a:p>
            <a:fld id="{B61991FD-8B7B-47CE-95B2-DE6C7E1BE1EF}" type="slidenum">
              <a:rPr lang="en-CA" smtClean="0"/>
              <a:pPr/>
              <a:t>‹#›</a:t>
            </a:fld>
            <a:endParaRPr lang="en-CA"/>
          </a:p>
        </p:txBody>
      </p:sp>
      <p:sp>
        <p:nvSpPr>
          <p:cNvPr id="8" name="Text Placeholder 7">
            <a:extLst>
              <a:ext uri="{FF2B5EF4-FFF2-40B4-BE49-F238E27FC236}">
                <a16:creationId xmlns:a16="http://schemas.microsoft.com/office/drawing/2014/main" id="{73380C71-FC2F-DA92-099C-8C9B9706D1C8}"/>
              </a:ext>
            </a:extLst>
          </p:cNvPr>
          <p:cNvSpPr>
            <a:spLocks noGrp="1"/>
          </p:cNvSpPr>
          <p:nvPr>
            <p:ph type="body" sz="quarter" idx="12" hasCustomPrompt="1"/>
          </p:nvPr>
        </p:nvSpPr>
        <p:spPr>
          <a:xfrm>
            <a:off x="2095500" y="3704264"/>
            <a:ext cx="8001000" cy="1325563"/>
          </a:xfrm>
        </p:spPr>
        <p:txBody>
          <a:bodyPr>
            <a:normAutofit/>
          </a:bodyPr>
          <a:lstStyle>
            <a:lvl1pPr marL="0" indent="0" algn="ctr">
              <a:buNone/>
              <a:defRPr sz="3200">
                <a:solidFill>
                  <a:schemeClr val="bg1"/>
                </a:solidFill>
              </a:defRPr>
            </a:lvl1pPr>
          </a:lstStyle>
          <a:p>
            <a:pPr lvl="0"/>
            <a:r>
              <a:rPr lang="en-CA"/>
              <a:t>Add more text here</a:t>
            </a:r>
          </a:p>
        </p:txBody>
      </p:sp>
    </p:spTree>
    <p:extLst>
      <p:ext uri="{BB962C8B-B14F-4D97-AF65-F5344CB8AC3E}">
        <p14:creationId xmlns:p14="http://schemas.microsoft.com/office/powerpoint/2010/main" val="232356123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icture with Caption (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BBFCB0-C1E1-16CD-E231-D3A0B58782FA}"/>
              </a:ext>
            </a:extLst>
          </p:cNvPr>
          <p:cNvSpPr>
            <a:spLocks noGrp="1"/>
          </p:cNvSpPr>
          <p:nvPr>
            <p:ph type="pic" sz="quarter" idx="12" hasCustomPrompt="1"/>
          </p:nvPr>
        </p:nvSpPr>
        <p:spPr>
          <a:xfrm>
            <a:off x="7000875" y="0"/>
            <a:ext cx="5191125" cy="6858000"/>
          </a:xfrm>
        </p:spPr>
        <p:txBody>
          <a:bodyPr/>
          <a:lstStyle>
            <a:lvl1pPr>
              <a:defRPr/>
            </a:lvl1pPr>
          </a:lstStyle>
          <a:p>
            <a:r>
              <a:rPr lang="en-CA"/>
              <a:t>Insert image</a:t>
            </a:r>
          </a:p>
        </p:txBody>
      </p:sp>
      <p:sp>
        <p:nvSpPr>
          <p:cNvPr id="2" name="Title 1">
            <a:extLst>
              <a:ext uri="{FF2B5EF4-FFF2-40B4-BE49-F238E27FC236}">
                <a16:creationId xmlns:a16="http://schemas.microsoft.com/office/drawing/2014/main" id="{86A73130-1E41-FBCE-8294-BEBD52FDC18D}"/>
              </a:ext>
            </a:extLst>
          </p:cNvPr>
          <p:cNvSpPr>
            <a:spLocks noGrp="1"/>
          </p:cNvSpPr>
          <p:nvPr>
            <p:ph type="title" hasCustomPrompt="1"/>
          </p:nvPr>
        </p:nvSpPr>
        <p:spPr>
          <a:xfrm>
            <a:off x="838200" y="1171574"/>
            <a:ext cx="4429125" cy="1171575"/>
          </a:xfrm>
        </p:spPr>
        <p:txBody>
          <a:bodyPr anchor="b"/>
          <a:lstStyle>
            <a:lvl1pPr>
              <a:defRPr sz="3200">
                <a:latin typeface="+mj-lt"/>
              </a:defRPr>
            </a:lvl1pPr>
          </a:lstStyle>
          <a:p>
            <a:r>
              <a:rPr lang="en-US"/>
              <a:t>Topic title here</a:t>
            </a:r>
            <a:endParaRPr lang="en-CA"/>
          </a:p>
        </p:txBody>
      </p:sp>
      <p:sp>
        <p:nvSpPr>
          <p:cNvPr id="4" name="Text Placeholder 3">
            <a:extLst>
              <a:ext uri="{FF2B5EF4-FFF2-40B4-BE49-F238E27FC236}">
                <a16:creationId xmlns:a16="http://schemas.microsoft.com/office/drawing/2014/main" id="{7BA1ABF4-BD0B-46EB-ED62-0F860E079C1E}"/>
              </a:ext>
            </a:extLst>
          </p:cNvPr>
          <p:cNvSpPr>
            <a:spLocks noGrp="1"/>
          </p:cNvSpPr>
          <p:nvPr>
            <p:ph type="body" sz="half" idx="2"/>
          </p:nvPr>
        </p:nvSpPr>
        <p:spPr>
          <a:xfrm>
            <a:off x="838200" y="2495550"/>
            <a:ext cx="4924425" cy="30384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A2B12B16-9769-0F73-8EBE-F7FFA3844AB4}"/>
              </a:ext>
            </a:extLst>
          </p:cNvPr>
          <p:cNvSpPr>
            <a:spLocks noGrp="1"/>
          </p:cNvSpPr>
          <p:nvPr>
            <p:ph type="ftr" sz="quarter" idx="10"/>
          </p:nvPr>
        </p:nvSpPr>
        <p:spPr/>
        <p:txBody>
          <a:bodyPr/>
          <a:lstStyle>
            <a:lvl1pPr>
              <a:defRPr>
                <a:solidFill>
                  <a:schemeClr val="bg1">
                    <a:lumMod val="75000"/>
                  </a:schemeClr>
                </a:solidFill>
                <a:latin typeface="+mj-lt"/>
              </a:defRPr>
            </a:lvl1pPr>
          </a:lstStyle>
          <a:p>
            <a:pPr algn="l"/>
            <a:r>
              <a:rPr lang="en-CA"/>
              <a:t>Rural Coordination Centre of British Columbia</a:t>
            </a:r>
          </a:p>
        </p:txBody>
      </p:sp>
      <p:sp>
        <p:nvSpPr>
          <p:cNvPr id="9" name="Slide Number Placeholder 8">
            <a:extLst>
              <a:ext uri="{FF2B5EF4-FFF2-40B4-BE49-F238E27FC236}">
                <a16:creationId xmlns:a16="http://schemas.microsoft.com/office/drawing/2014/main" id="{112027B8-7E38-48AD-023A-569DE09A3DCC}"/>
              </a:ext>
            </a:extLst>
          </p:cNvPr>
          <p:cNvSpPr>
            <a:spLocks noGrp="1"/>
          </p:cNvSpPr>
          <p:nvPr>
            <p:ph type="sldNum" sz="quarter" idx="11"/>
          </p:nvPr>
        </p:nvSpPr>
        <p:spPr/>
        <p:txBody>
          <a:bodyPr/>
          <a:lstStyle>
            <a:lvl1pPr>
              <a:defRPr>
                <a:solidFill>
                  <a:schemeClr val="bg1"/>
                </a:solidFill>
              </a:defRPr>
            </a:lvl1pPr>
          </a:lstStyle>
          <a:p>
            <a:fld id="{B61991FD-8B7B-47CE-95B2-DE6C7E1BE1EF}" type="slidenum">
              <a:rPr lang="en-CA" smtClean="0"/>
              <a:pPr/>
              <a:t>‹#›</a:t>
            </a:fld>
            <a:endParaRPr lang="en-CA"/>
          </a:p>
        </p:txBody>
      </p:sp>
      <p:pic>
        <p:nvPicPr>
          <p:cNvPr id="10" name="Picture 9">
            <a:extLst>
              <a:ext uri="{FF2B5EF4-FFF2-40B4-BE49-F238E27FC236}">
                <a16:creationId xmlns:a16="http://schemas.microsoft.com/office/drawing/2014/main" id="{913F00DF-92C6-B160-E19D-18699E60DA1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104829893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ubtitle Slide - Image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1393-3623-2ABE-5F9D-F3DBC166430B}"/>
              </a:ext>
            </a:extLst>
          </p:cNvPr>
          <p:cNvSpPr>
            <a:spLocks noGrp="1"/>
          </p:cNvSpPr>
          <p:nvPr>
            <p:ph type="title" hasCustomPrompt="1"/>
          </p:nvPr>
        </p:nvSpPr>
        <p:spPr>
          <a:xfrm>
            <a:off x="1218008" y="3552087"/>
            <a:ext cx="3224213" cy="1325563"/>
          </a:xfrm>
        </p:spPr>
        <p:txBody>
          <a:bodyPr>
            <a:normAutofit/>
          </a:bodyPr>
          <a:lstStyle>
            <a:lvl1pPr algn="l">
              <a:defRPr sz="3600">
                <a:solidFill>
                  <a:schemeClr val="bg1"/>
                </a:solidFill>
                <a:latin typeface="+mj-lt"/>
              </a:defRPr>
            </a:lvl1pPr>
          </a:lstStyle>
          <a:p>
            <a:r>
              <a:rPr lang="en-US"/>
              <a:t>Subtitle Page – Full Image</a:t>
            </a:r>
            <a:endParaRPr lang="en-CA"/>
          </a:p>
        </p:txBody>
      </p:sp>
      <p:pic>
        <p:nvPicPr>
          <p:cNvPr id="5" name="Picture 4">
            <a:extLst>
              <a:ext uri="{FF2B5EF4-FFF2-40B4-BE49-F238E27FC236}">
                <a16:creationId xmlns:a16="http://schemas.microsoft.com/office/drawing/2014/main" id="{9FBC4262-1C56-09A1-7D17-BA7591E38C7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8" name="Text Placeholder 7">
            <a:extLst>
              <a:ext uri="{FF2B5EF4-FFF2-40B4-BE49-F238E27FC236}">
                <a16:creationId xmlns:a16="http://schemas.microsoft.com/office/drawing/2014/main" id="{0920534A-CCEC-DFD2-4B5C-8AD7F176084B}"/>
              </a:ext>
            </a:extLst>
          </p:cNvPr>
          <p:cNvSpPr>
            <a:spLocks noGrp="1"/>
          </p:cNvSpPr>
          <p:nvPr>
            <p:ph type="body" sz="quarter" idx="12" hasCustomPrompt="1"/>
          </p:nvPr>
        </p:nvSpPr>
        <p:spPr>
          <a:xfrm>
            <a:off x="1218007" y="5143556"/>
            <a:ext cx="3224213" cy="1134436"/>
          </a:xfrm>
        </p:spPr>
        <p:txBody>
          <a:bodyPr>
            <a:normAutofit/>
          </a:bodyPr>
          <a:lstStyle>
            <a:lvl1pPr marL="0" indent="0" algn="l">
              <a:buNone/>
              <a:defRPr sz="2400">
                <a:solidFill>
                  <a:schemeClr val="bg1"/>
                </a:solidFill>
              </a:defRPr>
            </a:lvl1pPr>
          </a:lstStyle>
          <a:p>
            <a:pPr lvl="0"/>
            <a:r>
              <a:rPr lang="en-CA"/>
              <a:t>Add more text here</a:t>
            </a:r>
          </a:p>
        </p:txBody>
      </p:sp>
    </p:spTree>
    <p:extLst>
      <p:ext uri="{BB962C8B-B14F-4D97-AF65-F5344CB8AC3E}">
        <p14:creationId xmlns:p14="http://schemas.microsoft.com/office/powerpoint/2010/main" val="7058446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Slide - Colour bg">
    <p:bg>
      <p:bgPr>
        <a:solidFill>
          <a:schemeClr val="accent2"/>
        </a:solidFill>
        <a:effectLst/>
      </p:bgPr>
    </p:bg>
    <p:spTree>
      <p:nvGrpSpPr>
        <p:cNvPr id="1" name=""/>
        <p:cNvGrpSpPr/>
        <p:nvPr/>
      </p:nvGrpSpPr>
      <p:grpSpPr>
        <a:xfrm>
          <a:off x="0" y="0"/>
          <a:ext cx="0" cy="0"/>
          <a:chOff x="0" y="0"/>
          <a:chExt cx="0" cy="0"/>
        </a:xfrm>
      </p:grpSpPr>
      <p:pic>
        <p:nvPicPr>
          <p:cNvPr id="7" name="Picture 6" descr="A logo for a company&#10;&#10;Description automatically generated">
            <a:extLst>
              <a:ext uri="{FF2B5EF4-FFF2-40B4-BE49-F238E27FC236}">
                <a16:creationId xmlns:a16="http://schemas.microsoft.com/office/drawing/2014/main" id="{8AF4472B-48C2-A058-5478-5D4EFEFC75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1" y="365125"/>
            <a:ext cx="1691639" cy="460049"/>
          </a:xfrm>
          <a:prstGeom prst="rect">
            <a:avLst/>
          </a:prstGeom>
        </p:spPr>
      </p:pic>
      <p:sp>
        <p:nvSpPr>
          <p:cNvPr id="2" name="Title 1">
            <a:extLst>
              <a:ext uri="{FF2B5EF4-FFF2-40B4-BE49-F238E27FC236}">
                <a16:creationId xmlns:a16="http://schemas.microsoft.com/office/drawing/2014/main" id="{73E11393-3623-2ABE-5F9D-F3DBC166430B}"/>
              </a:ext>
            </a:extLst>
          </p:cNvPr>
          <p:cNvSpPr>
            <a:spLocks noGrp="1"/>
          </p:cNvSpPr>
          <p:nvPr>
            <p:ph type="title" hasCustomPrompt="1"/>
          </p:nvPr>
        </p:nvSpPr>
        <p:spPr>
          <a:xfrm>
            <a:off x="2095500" y="2103437"/>
            <a:ext cx="8001000" cy="1325563"/>
          </a:xfrm>
        </p:spPr>
        <p:txBody>
          <a:bodyPr/>
          <a:lstStyle>
            <a:lvl1pPr algn="ctr">
              <a:defRPr>
                <a:solidFill>
                  <a:schemeClr val="bg1"/>
                </a:solidFill>
                <a:latin typeface="+mj-lt"/>
              </a:defRPr>
            </a:lvl1pPr>
          </a:lstStyle>
          <a:p>
            <a:r>
              <a:rPr lang="en-US" dirty="0"/>
              <a:t>Subtitle Page – </a:t>
            </a:r>
            <a:r>
              <a:rPr lang="en-US" dirty="0" err="1"/>
              <a:t>Colour</a:t>
            </a:r>
            <a:r>
              <a:rPr lang="en-US" dirty="0"/>
              <a:t> </a:t>
            </a:r>
            <a:r>
              <a:rPr lang="en-US" dirty="0" err="1"/>
              <a:t>Bg</a:t>
            </a:r>
            <a:endParaRPr lang="en-CA" dirty="0"/>
          </a:p>
        </p:txBody>
      </p:sp>
      <p:sp>
        <p:nvSpPr>
          <p:cNvPr id="3" name="Footer Placeholder 2">
            <a:extLst>
              <a:ext uri="{FF2B5EF4-FFF2-40B4-BE49-F238E27FC236}">
                <a16:creationId xmlns:a16="http://schemas.microsoft.com/office/drawing/2014/main" id="{4A12A67B-F6BD-750A-4CEB-696176CDA3E4}"/>
              </a:ext>
            </a:extLst>
          </p:cNvPr>
          <p:cNvSpPr>
            <a:spLocks noGrp="1"/>
          </p:cNvSpPr>
          <p:nvPr>
            <p:ph type="ftr" sz="quarter" idx="10"/>
          </p:nvPr>
        </p:nvSpPr>
        <p:spPr/>
        <p:txBody>
          <a:bodyPr/>
          <a:lstStyle>
            <a:lvl1pPr>
              <a:defRPr>
                <a:solidFill>
                  <a:schemeClr val="bg1"/>
                </a:solidFill>
                <a:latin typeface="+mn-lt"/>
              </a:defRPr>
            </a:lvl1pPr>
          </a:lstStyle>
          <a:p>
            <a:pPr algn="l"/>
            <a:r>
              <a:rPr lang="en-CA" dirty="0"/>
              <a:t>Rural Coordination Centre of British Columbia</a:t>
            </a:r>
          </a:p>
        </p:txBody>
      </p:sp>
      <p:sp>
        <p:nvSpPr>
          <p:cNvPr id="4" name="Slide Number Placeholder 3">
            <a:extLst>
              <a:ext uri="{FF2B5EF4-FFF2-40B4-BE49-F238E27FC236}">
                <a16:creationId xmlns:a16="http://schemas.microsoft.com/office/drawing/2014/main" id="{43848540-F82B-6F71-A64F-3EDCEAB5DCEF}"/>
              </a:ext>
            </a:extLst>
          </p:cNvPr>
          <p:cNvSpPr>
            <a:spLocks noGrp="1"/>
          </p:cNvSpPr>
          <p:nvPr>
            <p:ph type="sldNum" sz="quarter" idx="11"/>
          </p:nvPr>
        </p:nvSpPr>
        <p:spPr/>
        <p:txBody>
          <a:bodyPr/>
          <a:lstStyle>
            <a:lvl1pPr>
              <a:defRPr>
                <a:solidFill>
                  <a:schemeClr val="bg1"/>
                </a:solidFill>
              </a:defRPr>
            </a:lvl1pPr>
          </a:lstStyle>
          <a:p>
            <a:fld id="{B61991FD-8B7B-47CE-95B2-DE6C7E1BE1EF}" type="slidenum">
              <a:rPr lang="en-CA" smtClean="0"/>
              <a:pPr/>
              <a:t>‹#›</a:t>
            </a:fld>
            <a:endParaRPr lang="en-CA" dirty="0"/>
          </a:p>
        </p:txBody>
      </p:sp>
      <p:sp>
        <p:nvSpPr>
          <p:cNvPr id="8" name="Text Placeholder 7">
            <a:extLst>
              <a:ext uri="{FF2B5EF4-FFF2-40B4-BE49-F238E27FC236}">
                <a16:creationId xmlns:a16="http://schemas.microsoft.com/office/drawing/2014/main" id="{73380C71-FC2F-DA92-099C-8C9B9706D1C8}"/>
              </a:ext>
            </a:extLst>
          </p:cNvPr>
          <p:cNvSpPr>
            <a:spLocks noGrp="1"/>
          </p:cNvSpPr>
          <p:nvPr>
            <p:ph type="body" sz="quarter" idx="12" hasCustomPrompt="1"/>
          </p:nvPr>
        </p:nvSpPr>
        <p:spPr>
          <a:xfrm>
            <a:off x="2095500" y="3704264"/>
            <a:ext cx="8001000" cy="1325563"/>
          </a:xfrm>
        </p:spPr>
        <p:txBody>
          <a:bodyPr>
            <a:normAutofit/>
          </a:bodyPr>
          <a:lstStyle>
            <a:lvl1pPr marL="0" indent="0" algn="ctr">
              <a:buNone/>
              <a:defRPr sz="3200">
                <a:solidFill>
                  <a:schemeClr val="bg1"/>
                </a:solidFill>
              </a:defRPr>
            </a:lvl1pPr>
          </a:lstStyle>
          <a:p>
            <a:pPr lvl="0"/>
            <a:r>
              <a:rPr lang="en-CA"/>
              <a:t>Add more text here</a:t>
            </a:r>
          </a:p>
        </p:txBody>
      </p:sp>
    </p:spTree>
    <p:extLst>
      <p:ext uri="{BB962C8B-B14F-4D97-AF65-F5344CB8AC3E}">
        <p14:creationId xmlns:p14="http://schemas.microsoft.com/office/powerpoint/2010/main" val="12869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Slide - Image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1EC7C0C-08EC-F0D7-5420-5FF5CA08A1AF}"/>
              </a:ext>
            </a:extLst>
          </p:cNvPr>
          <p:cNvSpPr/>
          <p:nvPr userDrawn="1"/>
        </p:nvSpPr>
        <p:spPr>
          <a:xfrm>
            <a:off x="2035969" y="1571625"/>
            <a:ext cx="8120062" cy="3714750"/>
          </a:xfrm>
          <a:prstGeom prst="roundRect">
            <a:avLst>
              <a:gd name="adj" fmla="val 69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3E11393-3623-2ABE-5F9D-F3DBC166430B}"/>
              </a:ext>
            </a:extLst>
          </p:cNvPr>
          <p:cNvSpPr>
            <a:spLocks noGrp="1"/>
          </p:cNvSpPr>
          <p:nvPr>
            <p:ph type="title" hasCustomPrompt="1"/>
          </p:nvPr>
        </p:nvSpPr>
        <p:spPr>
          <a:xfrm>
            <a:off x="2490787" y="2103437"/>
            <a:ext cx="7210425" cy="1325563"/>
          </a:xfrm>
        </p:spPr>
        <p:txBody>
          <a:bodyPr/>
          <a:lstStyle>
            <a:lvl1pPr algn="ctr">
              <a:defRPr>
                <a:solidFill>
                  <a:schemeClr val="bg1"/>
                </a:solidFill>
                <a:latin typeface="+mj-lt"/>
              </a:defRPr>
            </a:lvl1pPr>
          </a:lstStyle>
          <a:p>
            <a:r>
              <a:rPr lang="en-US" dirty="0"/>
              <a:t>Subtitle Page – Image </a:t>
            </a:r>
            <a:r>
              <a:rPr lang="en-US" dirty="0" err="1"/>
              <a:t>Bg</a:t>
            </a:r>
            <a:endParaRPr lang="en-CA" dirty="0"/>
          </a:p>
        </p:txBody>
      </p:sp>
      <p:sp>
        <p:nvSpPr>
          <p:cNvPr id="3" name="Footer Placeholder 2">
            <a:extLst>
              <a:ext uri="{FF2B5EF4-FFF2-40B4-BE49-F238E27FC236}">
                <a16:creationId xmlns:a16="http://schemas.microsoft.com/office/drawing/2014/main" id="{4A12A67B-F6BD-750A-4CEB-696176CDA3E4}"/>
              </a:ext>
            </a:extLst>
          </p:cNvPr>
          <p:cNvSpPr>
            <a:spLocks noGrp="1"/>
          </p:cNvSpPr>
          <p:nvPr>
            <p:ph type="ftr" sz="quarter" idx="10"/>
          </p:nvPr>
        </p:nvSpPr>
        <p:spPr/>
        <p:txBody>
          <a:bodyPr/>
          <a:lstStyle>
            <a:lvl1pPr>
              <a:defRPr>
                <a:solidFill>
                  <a:schemeClr val="bg1"/>
                </a:solidFill>
                <a:latin typeface="+mj-lt"/>
              </a:defRPr>
            </a:lvl1pPr>
          </a:lstStyle>
          <a:p>
            <a:pPr algn="l"/>
            <a:r>
              <a:rPr lang="en-CA" dirty="0"/>
              <a:t>Rural Coordination Centre of British Columbia</a:t>
            </a:r>
          </a:p>
        </p:txBody>
      </p:sp>
      <p:pic>
        <p:nvPicPr>
          <p:cNvPr id="5" name="Picture 4">
            <a:extLst>
              <a:ext uri="{FF2B5EF4-FFF2-40B4-BE49-F238E27FC236}">
                <a16:creationId xmlns:a16="http://schemas.microsoft.com/office/drawing/2014/main" id="{9FBC4262-1C56-09A1-7D17-BA7591E38C7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8" name="Text Placeholder 7">
            <a:extLst>
              <a:ext uri="{FF2B5EF4-FFF2-40B4-BE49-F238E27FC236}">
                <a16:creationId xmlns:a16="http://schemas.microsoft.com/office/drawing/2014/main" id="{0920534A-CCEC-DFD2-4B5C-8AD7F176084B}"/>
              </a:ext>
            </a:extLst>
          </p:cNvPr>
          <p:cNvSpPr>
            <a:spLocks noGrp="1"/>
          </p:cNvSpPr>
          <p:nvPr>
            <p:ph type="body" sz="quarter" idx="12" hasCustomPrompt="1"/>
          </p:nvPr>
        </p:nvSpPr>
        <p:spPr>
          <a:xfrm>
            <a:off x="2490787" y="3704265"/>
            <a:ext cx="7210426" cy="1134436"/>
          </a:xfrm>
        </p:spPr>
        <p:txBody>
          <a:bodyPr>
            <a:normAutofit/>
          </a:bodyPr>
          <a:lstStyle>
            <a:lvl1pPr marL="0" indent="0" algn="ctr">
              <a:buNone/>
              <a:defRPr sz="3200">
                <a:solidFill>
                  <a:schemeClr val="bg1"/>
                </a:solidFill>
              </a:defRPr>
            </a:lvl1pPr>
          </a:lstStyle>
          <a:p>
            <a:pPr lvl="0"/>
            <a:r>
              <a:rPr lang="en-CA"/>
              <a:t>Add more text here</a:t>
            </a:r>
          </a:p>
        </p:txBody>
      </p:sp>
    </p:spTree>
    <p:extLst>
      <p:ext uri="{BB962C8B-B14F-4D97-AF65-F5344CB8AC3E}">
        <p14:creationId xmlns:p14="http://schemas.microsoft.com/office/powerpoint/2010/main" val="302823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title Slide - Image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1393-3623-2ABE-5F9D-F3DBC166430B}"/>
              </a:ext>
            </a:extLst>
          </p:cNvPr>
          <p:cNvSpPr>
            <a:spLocks noGrp="1"/>
          </p:cNvSpPr>
          <p:nvPr>
            <p:ph type="title" hasCustomPrompt="1"/>
          </p:nvPr>
        </p:nvSpPr>
        <p:spPr>
          <a:xfrm>
            <a:off x="1218008" y="3552087"/>
            <a:ext cx="3224213" cy="1325563"/>
          </a:xfrm>
        </p:spPr>
        <p:txBody>
          <a:bodyPr>
            <a:normAutofit/>
          </a:bodyPr>
          <a:lstStyle>
            <a:lvl1pPr algn="l">
              <a:defRPr sz="3600">
                <a:solidFill>
                  <a:schemeClr val="bg1"/>
                </a:solidFill>
                <a:latin typeface="+mj-lt"/>
              </a:defRPr>
            </a:lvl1pPr>
          </a:lstStyle>
          <a:p>
            <a:r>
              <a:rPr lang="en-US" dirty="0"/>
              <a:t>Subtitle Page – Full Image</a:t>
            </a:r>
            <a:endParaRPr lang="en-CA" dirty="0"/>
          </a:p>
        </p:txBody>
      </p:sp>
      <p:pic>
        <p:nvPicPr>
          <p:cNvPr id="5" name="Picture 4">
            <a:extLst>
              <a:ext uri="{FF2B5EF4-FFF2-40B4-BE49-F238E27FC236}">
                <a16:creationId xmlns:a16="http://schemas.microsoft.com/office/drawing/2014/main" id="{9FBC4262-1C56-09A1-7D17-BA7591E38C7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8" name="Text Placeholder 7">
            <a:extLst>
              <a:ext uri="{FF2B5EF4-FFF2-40B4-BE49-F238E27FC236}">
                <a16:creationId xmlns:a16="http://schemas.microsoft.com/office/drawing/2014/main" id="{0920534A-CCEC-DFD2-4B5C-8AD7F176084B}"/>
              </a:ext>
            </a:extLst>
          </p:cNvPr>
          <p:cNvSpPr>
            <a:spLocks noGrp="1"/>
          </p:cNvSpPr>
          <p:nvPr>
            <p:ph type="body" sz="quarter" idx="12" hasCustomPrompt="1"/>
          </p:nvPr>
        </p:nvSpPr>
        <p:spPr>
          <a:xfrm>
            <a:off x="1218007" y="5143556"/>
            <a:ext cx="3224213" cy="1134436"/>
          </a:xfrm>
        </p:spPr>
        <p:txBody>
          <a:bodyPr>
            <a:normAutofit/>
          </a:bodyPr>
          <a:lstStyle>
            <a:lvl1pPr marL="0" indent="0" algn="l">
              <a:buNone/>
              <a:defRPr sz="2400">
                <a:solidFill>
                  <a:schemeClr val="bg1"/>
                </a:solidFill>
              </a:defRPr>
            </a:lvl1pPr>
          </a:lstStyle>
          <a:p>
            <a:pPr lvl="0"/>
            <a:r>
              <a:rPr lang="en-CA" dirty="0"/>
              <a:t>Add more text here</a:t>
            </a:r>
          </a:p>
        </p:txBody>
      </p:sp>
    </p:spTree>
    <p:extLst>
      <p:ext uri="{BB962C8B-B14F-4D97-AF65-F5344CB8AC3E}">
        <p14:creationId xmlns:p14="http://schemas.microsoft.com/office/powerpoint/2010/main" val="4456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ubtitle Slide - Image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1393-3623-2ABE-5F9D-F3DBC166430B}"/>
              </a:ext>
            </a:extLst>
          </p:cNvPr>
          <p:cNvSpPr>
            <a:spLocks noGrp="1"/>
          </p:cNvSpPr>
          <p:nvPr>
            <p:ph type="title" hasCustomPrompt="1"/>
          </p:nvPr>
        </p:nvSpPr>
        <p:spPr>
          <a:xfrm>
            <a:off x="1218008" y="3552087"/>
            <a:ext cx="3224213" cy="1325563"/>
          </a:xfrm>
        </p:spPr>
        <p:txBody>
          <a:bodyPr>
            <a:normAutofit/>
          </a:bodyPr>
          <a:lstStyle>
            <a:lvl1pPr algn="l">
              <a:defRPr sz="3600">
                <a:solidFill>
                  <a:schemeClr val="bg1"/>
                </a:solidFill>
                <a:latin typeface="+mj-lt"/>
              </a:defRPr>
            </a:lvl1pPr>
          </a:lstStyle>
          <a:p>
            <a:r>
              <a:rPr lang="en-US" dirty="0"/>
              <a:t>Subtitle Page – Full Image</a:t>
            </a:r>
            <a:endParaRPr lang="en-CA" dirty="0"/>
          </a:p>
        </p:txBody>
      </p:sp>
      <p:sp>
        <p:nvSpPr>
          <p:cNvPr id="8" name="Text Placeholder 7">
            <a:extLst>
              <a:ext uri="{FF2B5EF4-FFF2-40B4-BE49-F238E27FC236}">
                <a16:creationId xmlns:a16="http://schemas.microsoft.com/office/drawing/2014/main" id="{0920534A-CCEC-DFD2-4B5C-8AD7F176084B}"/>
              </a:ext>
            </a:extLst>
          </p:cNvPr>
          <p:cNvSpPr>
            <a:spLocks noGrp="1"/>
          </p:cNvSpPr>
          <p:nvPr>
            <p:ph type="body" sz="quarter" idx="12" hasCustomPrompt="1"/>
          </p:nvPr>
        </p:nvSpPr>
        <p:spPr>
          <a:xfrm>
            <a:off x="1218007" y="5143556"/>
            <a:ext cx="3224213" cy="1134436"/>
          </a:xfrm>
        </p:spPr>
        <p:txBody>
          <a:bodyPr>
            <a:normAutofit/>
          </a:bodyPr>
          <a:lstStyle>
            <a:lvl1pPr marL="0" indent="0" algn="l">
              <a:buNone/>
              <a:defRPr sz="2400">
                <a:solidFill>
                  <a:schemeClr val="bg1"/>
                </a:solidFill>
              </a:defRPr>
            </a:lvl1pPr>
          </a:lstStyle>
          <a:p>
            <a:pPr lvl="0"/>
            <a:r>
              <a:rPr lang="en-CA" dirty="0"/>
              <a:t>Add more text here</a:t>
            </a:r>
          </a:p>
        </p:txBody>
      </p:sp>
      <p:pic>
        <p:nvPicPr>
          <p:cNvPr id="3" name="Picture 2" descr="A logo for a company&#10;&#10;Description automatically generated">
            <a:extLst>
              <a:ext uri="{FF2B5EF4-FFF2-40B4-BE49-F238E27FC236}">
                <a16:creationId xmlns:a16="http://schemas.microsoft.com/office/drawing/2014/main" id="{9FF5716E-64D8-4A8E-2A2E-83B98D27B8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62161" y="365125"/>
            <a:ext cx="1691639" cy="460049"/>
          </a:xfrm>
          <a:prstGeom prst="rect">
            <a:avLst/>
          </a:prstGeom>
        </p:spPr>
      </p:pic>
    </p:spTree>
    <p:extLst>
      <p:ext uri="{BB962C8B-B14F-4D97-AF65-F5344CB8AC3E}">
        <p14:creationId xmlns:p14="http://schemas.microsoft.com/office/powerpoint/2010/main" val="64780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CFBD30E-379D-176F-62BD-A7D3CF4E39C8}"/>
              </a:ext>
              <a:ext uri="{C183D7F6-B498-43B3-948B-1728B52AA6E4}">
                <adec:decorative xmlns:adec="http://schemas.microsoft.com/office/drawing/2017/decorative" val="1"/>
              </a:ext>
            </a:extLst>
          </p:cNvPr>
          <p:cNvSpPr/>
          <p:nvPr userDrawn="1"/>
        </p:nvSpPr>
        <p:spPr>
          <a:xfrm>
            <a:off x="-1" y="4964996"/>
            <a:ext cx="12192001" cy="1893004"/>
          </a:xfrm>
          <a:custGeom>
            <a:avLst/>
            <a:gdLst/>
            <a:ahLst/>
            <a:cxnLst/>
            <a:rect l="l" t="t" r="r" b="b"/>
            <a:pathLst>
              <a:path w="29314504" h="3774242">
                <a:moveTo>
                  <a:pt x="0" y="0"/>
                </a:moveTo>
                <a:lnTo>
                  <a:pt x="29314505" y="0"/>
                </a:lnTo>
                <a:lnTo>
                  <a:pt x="29314505" y="3774243"/>
                </a:lnTo>
                <a:lnTo>
                  <a:pt x="0" y="377424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6346" r="-114095" b="-99378"/>
            </a:stretch>
          </a:blipFill>
        </p:spPr>
        <p:txBody>
          <a:bodyPr/>
          <a:lstStyle/>
          <a:p>
            <a:endParaRPr lang="en-CA"/>
          </a:p>
        </p:txBody>
      </p:sp>
      <p:sp>
        <p:nvSpPr>
          <p:cNvPr id="2" name="Title 1">
            <a:extLst>
              <a:ext uri="{FF2B5EF4-FFF2-40B4-BE49-F238E27FC236}">
                <a16:creationId xmlns:a16="http://schemas.microsoft.com/office/drawing/2014/main" id="{60BC5AF8-E196-E66B-AD01-5B9601986CBA}"/>
              </a:ext>
            </a:extLst>
          </p:cNvPr>
          <p:cNvSpPr>
            <a:spLocks noGrp="1"/>
          </p:cNvSpPr>
          <p:nvPr>
            <p:ph type="title" hasCustomPrompt="1"/>
          </p:nvPr>
        </p:nvSpPr>
        <p:spPr>
          <a:xfrm>
            <a:off x="838200" y="365125"/>
            <a:ext cx="8590280" cy="1325563"/>
          </a:xfrm>
        </p:spPr>
        <p:txBody>
          <a:bodyPr/>
          <a:lstStyle>
            <a:lvl1pPr>
              <a:defRPr>
                <a:latin typeface="+mj-lt"/>
              </a:defRPr>
            </a:lvl1pPr>
          </a:lstStyle>
          <a:p>
            <a:r>
              <a:rPr lang="en-US" dirty="0"/>
              <a:t>Page title</a:t>
            </a:r>
            <a:endParaRPr lang="en-CA" dirty="0"/>
          </a:p>
        </p:txBody>
      </p:sp>
      <p:sp>
        <p:nvSpPr>
          <p:cNvPr id="6" name="Slide Number Placeholder 5">
            <a:extLst>
              <a:ext uri="{FF2B5EF4-FFF2-40B4-BE49-F238E27FC236}">
                <a16:creationId xmlns:a16="http://schemas.microsoft.com/office/drawing/2014/main" id="{8E1CE382-BE8A-9478-50A4-DC6A3EEA665D}"/>
              </a:ext>
            </a:extLst>
          </p:cNvPr>
          <p:cNvSpPr>
            <a:spLocks noGrp="1"/>
          </p:cNvSpPr>
          <p:nvPr>
            <p:ph type="sldNum" sz="quarter" idx="12"/>
          </p:nvPr>
        </p:nvSpPr>
        <p:spPr/>
        <p:txBody>
          <a:bodyPr/>
          <a:lstStyle>
            <a:lvl1pPr>
              <a:defRPr>
                <a:solidFill>
                  <a:schemeClr val="bg1"/>
                </a:solidFill>
              </a:defRPr>
            </a:lvl1pPr>
          </a:lstStyle>
          <a:p>
            <a:fld id="{B61991FD-8B7B-47CE-95B2-DE6C7E1BE1EF}" type="slidenum">
              <a:rPr lang="en-CA" smtClean="0"/>
              <a:pPr/>
              <a:t>‹#›</a:t>
            </a:fld>
            <a:endParaRPr lang="en-CA"/>
          </a:p>
        </p:txBody>
      </p:sp>
      <p:sp>
        <p:nvSpPr>
          <p:cNvPr id="7" name="Footer Placeholder 4">
            <a:extLst>
              <a:ext uri="{FF2B5EF4-FFF2-40B4-BE49-F238E27FC236}">
                <a16:creationId xmlns:a16="http://schemas.microsoft.com/office/drawing/2014/main" id="{4383BAAF-10B8-44A1-0C9C-182DC7140693}"/>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r>
              <a:rPr lang="en-CA" dirty="0"/>
              <a:t>Rural Coordination Centre of British Columbia</a:t>
            </a:r>
          </a:p>
        </p:txBody>
      </p:sp>
      <p:sp>
        <p:nvSpPr>
          <p:cNvPr id="9" name="Text Placeholder 8">
            <a:extLst>
              <a:ext uri="{FF2B5EF4-FFF2-40B4-BE49-F238E27FC236}">
                <a16:creationId xmlns:a16="http://schemas.microsoft.com/office/drawing/2014/main" id="{78DF6DBB-3276-9B62-EF45-3C29B7BE8B3B}"/>
              </a:ext>
            </a:extLst>
          </p:cNvPr>
          <p:cNvSpPr>
            <a:spLocks noGrp="1"/>
          </p:cNvSpPr>
          <p:nvPr>
            <p:ph type="body" sz="quarter" idx="13" hasCustomPrompt="1"/>
          </p:nvPr>
        </p:nvSpPr>
        <p:spPr>
          <a:xfrm>
            <a:off x="838200" y="1958974"/>
            <a:ext cx="7625080" cy="3425825"/>
          </a:xfrm>
        </p:spPr>
        <p:txBody>
          <a:bodyPr/>
          <a:lstStyle>
            <a:lvl1pPr>
              <a:defRPr/>
            </a:lvl1pPr>
          </a:lstStyle>
          <a:p>
            <a:pPr lvl="0"/>
            <a:r>
              <a:rPr lang="en-US"/>
              <a:t>First bullet point</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8732D546-51D1-0DED-110F-744B47A883D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Tree>
    <p:extLst>
      <p:ext uri="{BB962C8B-B14F-4D97-AF65-F5344CB8AC3E}">
        <p14:creationId xmlns:p14="http://schemas.microsoft.com/office/powerpoint/2010/main" val="72319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x2">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CFBD30E-379D-176F-62BD-A7D3CF4E39C8}"/>
              </a:ext>
              <a:ext uri="{C183D7F6-B498-43B3-948B-1728B52AA6E4}">
                <adec:decorative xmlns:adec="http://schemas.microsoft.com/office/drawing/2017/decorative" val="1"/>
              </a:ext>
            </a:extLst>
          </p:cNvPr>
          <p:cNvSpPr/>
          <p:nvPr userDrawn="1"/>
        </p:nvSpPr>
        <p:spPr>
          <a:xfrm>
            <a:off x="-1" y="4964996"/>
            <a:ext cx="12192001" cy="1893004"/>
          </a:xfrm>
          <a:custGeom>
            <a:avLst/>
            <a:gdLst/>
            <a:ahLst/>
            <a:cxnLst/>
            <a:rect l="l" t="t" r="r" b="b"/>
            <a:pathLst>
              <a:path w="29314504" h="3774242">
                <a:moveTo>
                  <a:pt x="0" y="0"/>
                </a:moveTo>
                <a:lnTo>
                  <a:pt x="29314505" y="0"/>
                </a:lnTo>
                <a:lnTo>
                  <a:pt x="29314505" y="3774243"/>
                </a:lnTo>
                <a:lnTo>
                  <a:pt x="0" y="3774243"/>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6346" r="-114095" b="-99378"/>
            </a:stretch>
          </a:blipFill>
        </p:spPr>
        <p:txBody>
          <a:bodyPr/>
          <a:lstStyle/>
          <a:p>
            <a:endParaRPr lang="en-CA"/>
          </a:p>
        </p:txBody>
      </p:sp>
      <p:sp>
        <p:nvSpPr>
          <p:cNvPr id="2" name="Title 1">
            <a:extLst>
              <a:ext uri="{FF2B5EF4-FFF2-40B4-BE49-F238E27FC236}">
                <a16:creationId xmlns:a16="http://schemas.microsoft.com/office/drawing/2014/main" id="{60BC5AF8-E196-E66B-AD01-5B9601986CBA}"/>
              </a:ext>
            </a:extLst>
          </p:cNvPr>
          <p:cNvSpPr>
            <a:spLocks noGrp="1"/>
          </p:cNvSpPr>
          <p:nvPr>
            <p:ph type="title" hasCustomPrompt="1"/>
          </p:nvPr>
        </p:nvSpPr>
        <p:spPr>
          <a:xfrm>
            <a:off x="838200" y="365125"/>
            <a:ext cx="8590280" cy="1325563"/>
          </a:xfrm>
        </p:spPr>
        <p:txBody>
          <a:bodyPr/>
          <a:lstStyle>
            <a:lvl1pPr>
              <a:defRPr>
                <a:latin typeface="+mj-lt"/>
              </a:defRPr>
            </a:lvl1pPr>
          </a:lstStyle>
          <a:p>
            <a:r>
              <a:rPr lang="en-US" dirty="0"/>
              <a:t>Page title</a:t>
            </a:r>
            <a:endParaRPr lang="en-CA" dirty="0"/>
          </a:p>
        </p:txBody>
      </p:sp>
      <p:sp>
        <p:nvSpPr>
          <p:cNvPr id="6" name="Slide Number Placeholder 5">
            <a:extLst>
              <a:ext uri="{FF2B5EF4-FFF2-40B4-BE49-F238E27FC236}">
                <a16:creationId xmlns:a16="http://schemas.microsoft.com/office/drawing/2014/main" id="{8E1CE382-BE8A-9478-50A4-DC6A3EEA665D}"/>
              </a:ext>
            </a:extLst>
          </p:cNvPr>
          <p:cNvSpPr>
            <a:spLocks noGrp="1"/>
          </p:cNvSpPr>
          <p:nvPr>
            <p:ph type="sldNum" sz="quarter" idx="12"/>
          </p:nvPr>
        </p:nvSpPr>
        <p:spPr/>
        <p:txBody>
          <a:bodyPr/>
          <a:lstStyle>
            <a:lvl1pPr>
              <a:defRPr>
                <a:solidFill>
                  <a:schemeClr val="bg1"/>
                </a:solidFill>
              </a:defRPr>
            </a:lvl1pPr>
          </a:lstStyle>
          <a:p>
            <a:fld id="{B61991FD-8B7B-47CE-95B2-DE6C7E1BE1EF}" type="slidenum">
              <a:rPr lang="en-CA" smtClean="0"/>
              <a:pPr/>
              <a:t>‹#›</a:t>
            </a:fld>
            <a:endParaRPr lang="en-CA"/>
          </a:p>
        </p:txBody>
      </p:sp>
      <p:sp>
        <p:nvSpPr>
          <p:cNvPr id="7" name="Footer Placeholder 4">
            <a:extLst>
              <a:ext uri="{FF2B5EF4-FFF2-40B4-BE49-F238E27FC236}">
                <a16:creationId xmlns:a16="http://schemas.microsoft.com/office/drawing/2014/main" id="{4383BAAF-10B8-44A1-0C9C-182DC7140693}"/>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r>
              <a:rPr lang="en-CA" dirty="0"/>
              <a:t>Rural Coordination Centre of British Columbia</a:t>
            </a:r>
          </a:p>
        </p:txBody>
      </p:sp>
      <p:sp>
        <p:nvSpPr>
          <p:cNvPr id="9" name="Text Placeholder 8">
            <a:extLst>
              <a:ext uri="{FF2B5EF4-FFF2-40B4-BE49-F238E27FC236}">
                <a16:creationId xmlns:a16="http://schemas.microsoft.com/office/drawing/2014/main" id="{78DF6DBB-3276-9B62-EF45-3C29B7BE8B3B}"/>
              </a:ext>
            </a:extLst>
          </p:cNvPr>
          <p:cNvSpPr>
            <a:spLocks noGrp="1"/>
          </p:cNvSpPr>
          <p:nvPr>
            <p:ph type="body" sz="quarter" idx="13" hasCustomPrompt="1"/>
          </p:nvPr>
        </p:nvSpPr>
        <p:spPr>
          <a:xfrm>
            <a:off x="838200" y="1958975"/>
            <a:ext cx="4335379" cy="507500"/>
          </a:xfrm>
        </p:spPr>
        <p:txBody>
          <a:bodyPr/>
          <a:lstStyle>
            <a:lvl1pPr marL="0" indent="0">
              <a:buFont typeface="Arial" panose="020B0604020202020204" pitchFamily="34" charset="0"/>
              <a:buNone/>
              <a:defRPr>
                <a:solidFill>
                  <a:schemeClr val="accent1"/>
                </a:solidFill>
              </a:defRPr>
            </a:lvl1pPr>
          </a:lstStyle>
          <a:p>
            <a:pPr lvl="0"/>
            <a:r>
              <a:rPr lang="en-US"/>
              <a:t>Content column 1</a:t>
            </a:r>
          </a:p>
        </p:txBody>
      </p:sp>
      <p:pic>
        <p:nvPicPr>
          <p:cNvPr id="10" name="Picture 9">
            <a:extLst>
              <a:ext uri="{FF2B5EF4-FFF2-40B4-BE49-F238E27FC236}">
                <a16:creationId xmlns:a16="http://schemas.microsoft.com/office/drawing/2014/main" id="{8732D546-51D1-0DED-110F-744B47A883D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3" name="Text Placeholder 8">
            <a:extLst>
              <a:ext uri="{FF2B5EF4-FFF2-40B4-BE49-F238E27FC236}">
                <a16:creationId xmlns:a16="http://schemas.microsoft.com/office/drawing/2014/main" id="{AC7FD9AE-8AE0-E82B-9610-E586FA86B400}"/>
              </a:ext>
            </a:extLst>
          </p:cNvPr>
          <p:cNvSpPr>
            <a:spLocks noGrp="1"/>
          </p:cNvSpPr>
          <p:nvPr>
            <p:ph type="body" sz="quarter" idx="14" hasCustomPrompt="1"/>
          </p:nvPr>
        </p:nvSpPr>
        <p:spPr>
          <a:xfrm>
            <a:off x="838200" y="2525267"/>
            <a:ext cx="4335379" cy="2744565"/>
          </a:xfrm>
        </p:spPr>
        <p:txBody>
          <a:bodyPr/>
          <a:lstStyle>
            <a:lvl1pPr>
              <a:defRPr/>
            </a:lvl1pPr>
          </a:lstStyle>
          <a:p>
            <a:pPr lvl="0"/>
            <a:r>
              <a:rPr lang="en-US"/>
              <a:t>First bullet point</a:t>
            </a:r>
          </a:p>
          <a:p>
            <a:pPr lvl="1"/>
            <a:r>
              <a:rPr lang="en-US"/>
              <a:t>Second level</a:t>
            </a:r>
          </a:p>
          <a:p>
            <a:pPr lvl="2"/>
            <a:r>
              <a:rPr lang="en-US"/>
              <a:t>Third level</a:t>
            </a:r>
          </a:p>
        </p:txBody>
      </p:sp>
      <p:sp>
        <p:nvSpPr>
          <p:cNvPr id="4" name="Text Placeholder 8">
            <a:extLst>
              <a:ext uri="{FF2B5EF4-FFF2-40B4-BE49-F238E27FC236}">
                <a16:creationId xmlns:a16="http://schemas.microsoft.com/office/drawing/2014/main" id="{5C8F2192-8A0E-0D47-3540-6FF3EEF6FC73}"/>
              </a:ext>
            </a:extLst>
          </p:cNvPr>
          <p:cNvSpPr>
            <a:spLocks noGrp="1"/>
          </p:cNvSpPr>
          <p:nvPr>
            <p:ph type="body" sz="quarter" idx="15" hasCustomPrompt="1"/>
          </p:nvPr>
        </p:nvSpPr>
        <p:spPr>
          <a:xfrm>
            <a:off x="6011780" y="1958975"/>
            <a:ext cx="4335379" cy="507500"/>
          </a:xfrm>
        </p:spPr>
        <p:txBody>
          <a:bodyPr/>
          <a:lstStyle>
            <a:lvl1pPr marL="0" indent="0">
              <a:buFont typeface="Arial" panose="020B0604020202020204" pitchFamily="34" charset="0"/>
              <a:buNone/>
              <a:defRPr>
                <a:solidFill>
                  <a:schemeClr val="accent1"/>
                </a:solidFill>
              </a:defRPr>
            </a:lvl1pPr>
          </a:lstStyle>
          <a:p>
            <a:pPr lvl="0"/>
            <a:r>
              <a:rPr lang="en-US"/>
              <a:t>Content column 2</a:t>
            </a:r>
          </a:p>
        </p:txBody>
      </p:sp>
      <p:sp>
        <p:nvSpPr>
          <p:cNvPr id="5" name="Text Placeholder 8">
            <a:extLst>
              <a:ext uri="{FF2B5EF4-FFF2-40B4-BE49-F238E27FC236}">
                <a16:creationId xmlns:a16="http://schemas.microsoft.com/office/drawing/2014/main" id="{51B763EB-F9C7-7E4B-7FAB-0A69AAA6A3C2}"/>
              </a:ext>
            </a:extLst>
          </p:cNvPr>
          <p:cNvSpPr>
            <a:spLocks noGrp="1"/>
          </p:cNvSpPr>
          <p:nvPr>
            <p:ph type="body" sz="quarter" idx="16" hasCustomPrompt="1"/>
          </p:nvPr>
        </p:nvSpPr>
        <p:spPr>
          <a:xfrm>
            <a:off x="6011780" y="2525267"/>
            <a:ext cx="4335379" cy="2744565"/>
          </a:xfrm>
        </p:spPr>
        <p:txBody>
          <a:bodyPr/>
          <a:lstStyle>
            <a:lvl1pPr>
              <a:defRPr/>
            </a:lvl1pPr>
          </a:lstStyle>
          <a:p>
            <a:pPr lvl="0"/>
            <a:r>
              <a:rPr lang="en-US"/>
              <a:t>First bullet point</a:t>
            </a:r>
          </a:p>
          <a:p>
            <a:pPr lvl="1"/>
            <a:r>
              <a:rPr lang="en-US"/>
              <a:t>Second level</a:t>
            </a:r>
          </a:p>
          <a:p>
            <a:pPr lvl="2"/>
            <a:r>
              <a:rPr lang="en-US"/>
              <a:t>Third level</a:t>
            </a:r>
          </a:p>
        </p:txBody>
      </p:sp>
    </p:spTree>
    <p:extLst>
      <p:ext uri="{BB962C8B-B14F-4D97-AF65-F5344CB8AC3E}">
        <p14:creationId xmlns:p14="http://schemas.microsoft.com/office/powerpoint/2010/main" val="23771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x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D60A33-0AED-99DE-1A91-3B8FDA16C572}"/>
              </a:ext>
            </a:extLst>
          </p:cNvPr>
          <p:cNvSpPr>
            <a:spLocks noGrp="1" noRot="1" noMove="1" noResize="1" noEditPoints="1" noAdjustHandles="1" noChangeArrowheads="1" noChangeShapeType="1"/>
          </p:cNvSpPr>
          <p:nvPr userDrawn="1"/>
        </p:nvSpPr>
        <p:spPr>
          <a:xfrm>
            <a:off x="4764505" y="0"/>
            <a:ext cx="74274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46C9954-0363-90FF-43DB-C9B82DE189C6}"/>
              </a:ext>
            </a:extLst>
          </p:cNvPr>
          <p:cNvSpPr>
            <a:spLocks noGrp="1"/>
          </p:cNvSpPr>
          <p:nvPr>
            <p:ph type="title" hasCustomPrompt="1"/>
          </p:nvPr>
        </p:nvSpPr>
        <p:spPr>
          <a:xfrm>
            <a:off x="838200" y="1564105"/>
            <a:ext cx="3420979" cy="1325563"/>
          </a:xfrm>
        </p:spPr>
        <p:txBody>
          <a:bodyPr>
            <a:normAutofit/>
          </a:bodyPr>
          <a:lstStyle>
            <a:lvl1pPr>
              <a:defRPr sz="3600">
                <a:latin typeface="+mj-lt"/>
              </a:defRPr>
            </a:lvl1pPr>
          </a:lstStyle>
          <a:p>
            <a:r>
              <a:rPr lang="en-US" dirty="0"/>
              <a:t>Add page title here</a:t>
            </a:r>
            <a:endParaRPr lang="en-CA" dirty="0"/>
          </a:p>
        </p:txBody>
      </p:sp>
      <p:sp>
        <p:nvSpPr>
          <p:cNvPr id="8" name="Footer Placeholder 7">
            <a:extLst>
              <a:ext uri="{FF2B5EF4-FFF2-40B4-BE49-F238E27FC236}">
                <a16:creationId xmlns:a16="http://schemas.microsoft.com/office/drawing/2014/main" id="{FC6E4129-B378-C514-A9F4-DF3A3C658E07}"/>
              </a:ext>
            </a:extLst>
          </p:cNvPr>
          <p:cNvSpPr>
            <a:spLocks noGrp="1"/>
          </p:cNvSpPr>
          <p:nvPr>
            <p:ph type="ftr" sz="quarter" idx="10"/>
          </p:nvPr>
        </p:nvSpPr>
        <p:spPr/>
        <p:txBody>
          <a:bodyPr/>
          <a:lstStyle>
            <a:lvl1pPr>
              <a:defRPr>
                <a:latin typeface="+mj-lt"/>
              </a:defRPr>
            </a:lvl1pPr>
          </a:lstStyle>
          <a:p>
            <a:pPr algn="l"/>
            <a:r>
              <a:rPr lang="en-CA" dirty="0"/>
              <a:t>Rural Coordination Centre of British Columbia</a:t>
            </a:r>
          </a:p>
        </p:txBody>
      </p:sp>
      <p:sp>
        <p:nvSpPr>
          <p:cNvPr id="9" name="Slide Number Placeholder 8">
            <a:extLst>
              <a:ext uri="{FF2B5EF4-FFF2-40B4-BE49-F238E27FC236}">
                <a16:creationId xmlns:a16="http://schemas.microsoft.com/office/drawing/2014/main" id="{39F005C1-4621-0B0E-B94C-91B6BD2D47BB}"/>
              </a:ext>
            </a:extLst>
          </p:cNvPr>
          <p:cNvSpPr>
            <a:spLocks noGrp="1"/>
          </p:cNvSpPr>
          <p:nvPr>
            <p:ph type="sldNum" sz="quarter" idx="11"/>
          </p:nvPr>
        </p:nvSpPr>
        <p:spPr/>
        <p:txBody>
          <a:bodyPr/>
          <a:lstStyle/>
          <a:p>
            <a:fld id="{B61991FD-8B7B-47CE-95B2-DE6C7E1BE1EF}" type="slidenum">
              <a:rPr lang="en-CA" smtClean="0"/>
              <a:t>‹#›</a:t>
            </a:fld>
            <a:endParaRPr lang="en-CA"/>
          </a:p>
        </p:txBody>
      </p:sp>
      <p:sp>
        <p:nvSpPr>
          <p:cNvPr id="10" name="Text Placeholder 8">
            <a:extLst>
              <a:ext uri="{FF2B5EF4-FFF2-40B4-BE49-F238E27FC236}">
                <a16:creationId xmlns:a16="http://schemas.microsoft.com/office/drawing/2014/main" id="{891A387B-D6EB-93CB-84D1-3A3CEA3252CE}"/>
              </a:ext>
            </a:extLst>
          </p:cNvPr>
          <p:cNvSpPr>
            <a:spLocks noGrp="1"/>
          </p:cNvSpPr>
          <p:nvPr>
            <p:ph type="body" sz="quarter" idx="13" hasCustomPrompt="1"/>
          </p:nvPr>
        </p:nvSpPr>
        <p:spPr>
          <a:xfrm>
            <a:off x="5233738" y="1383631"/>
            <a:ext cx="2923674" cy="507500"/>
          </a:xfrm>
        </p:spPr>
        <p:txBody>
          <a:bodyPr/>
          <a:lstStyle>
            <a:lvl1pPr marL="0" indent="0">
              <a:buFont typeface="Arial" panose="020B0604020202020204" pitchFamily="34" charset="0"/>
              <a:buNone/>
              <a:defRPr b="0">
                <a:solidFill>
                  <a:schemeClr val="accent1"/>
                </a:solidFill>
              </a:defRPr>
            </a:lvl1pPr>
          </a:lstStyle>
          <a:p>
            <a:pPr lvl="0"/>
            <a:r>
              <a:rPr lang="en-US" dirty="0"/>
              <a:t>Subtitle 1</a:t>
            </a:r>
          </a:p>
        </p:txBody>
      </p:sp>
      <p:sp>
        <p:nvSpPr>
          <p:cNvPr id="11" name="Text Placeholder 8">
            <a:extLst>
              <a:ext uri="{FF2B5EF4-FFF2-40B4-BE49-F238E27FC236}">
                <a16:creationId xmlns:a16="http://schemas.microsoft.com/office/drawing/2014/main" id="{924B3980-58C4-D790-34C5-A4D0CC44C59C}"/>
              </a:ext>
            </a:extLst>
          </p:cNvPr>
          <p:cNvSpPr>
            <a:spLocks noGrp="1"/>
          </p:cNvSpPr>
          <p:nvPr>
            <p:ph type="body" sz="quarter" idx="14" hasCustomPrompt="1"/>
          </p:nvPr>
        </p:nvSpPr>
        <p:spPr>
          <a:xfrm>
            <a:off x="5233738" y="1949923"/>
            <a:ext cx="2923674" cy="1479077"/>
          </a:xfrm>
        </p:spPr>
        <p:txBody>
          <a:bodyPr>
            <a:normAutofit/>
          </a:bodyPr>
          <a:lstStyle>
            <a:lvl1pPr marL="0" indent="0">
              <a:buNone/>
              <a:defRPr sz="2400">
                <a:latin typeface="+mn-lt"/>
                <a:ea typeface="Source Sans Pro SemiBold" panose="020B0603030403020204" pitchFamily="34" charset="0"/>
                <a:cs typeface="Arabic Typesetting" panose="020B0604020202020204" pitchFamily="66" charset="-78"/>
              </a:defRPr>
            </a:lvl1pPr>
          </a:lstStyle>
          <a:p>
            <a:pPr lvl="0"/>
            <a:r>
              <a:rPr lang="en-US" dirty="0"/>
              <a:t>2 -3 lines of text </a:t>
            </a:r>
          </a:p>
        </p:txBody>
      </p:sp>
      <p:sp>
        <p:nvSpPr>
          <p:cNvPr id="12" name="Text Placeholder 8">
            <a:extLst>
              <a:ext uri="{FF2B5EF4-FFF2-40B4-BE49-F238E27FC236}">
                <a16:creationId xmlns:a16="http://schemas.microsoft.com/office/drawing/2014/main" id="{9ABC711B-063F-EB0E-6C29-FDFFC4B91B77}"/>
              </a:ext>
            </a:extLst>
          </p:cNvPr>
          <p:cNvSpPr>
            <a:spLocks noGrp="1"/>
          </p:cNvSpPr>
          <p:nvPr>
            <p:ph type="body" sz="quarter" idx="15" hasCustomPrompt="1"/>
          </p:nvPr>
        </p:nvSpPr>
        <p:spPr>
          <a:xfrm>
            <a:off x="8430128" y="1383631"/>
            <a:ext cx="2923674" cy="507500"/>
          </a:xfrm>
        </p:spPr>
        <p:txBody>
          <a:bodyPr/>
          <a:lstStyle>
            <a:lvl1pPr marL="0" indent="0">
              <a:buFont typeface="Arial" panose="020B0604020202020204" pitchFamily="34" charset="0"/>
              <a:buNone/>
              <a:defRPr>
                <a:solidFill>
                  <a:schemeClr val="accent1"/>
                </a:solidFill>
              </a:defRPr>
            </a:lvl1pPr>
          </a:lstStyle>
          <a:p>
            <a:pPr lvl="0"/>
            <a:r>
              <a:rPr lang="en-US"/>
              <a:t>Subtitle 2</a:t>
            </a:r>
          </a:p>
        </p:txBody>
      </p:sp>
      <p:sp>
        <p:nvSpPr>
          <p:cNvPr id="13" name="Text Placeholder 8">
            <a:extLst>
              <a:ext uri="{FF2B5EF4-FFF2-40B4-BE49-F238E27FC236}">
                <a16:creationId xmlns:a16="http://schemas.microsoft.com/office/drawing/2014/main" id="{0596F9F5-2E6C-2A15-E786-4BDEFD1EE03D}"/>
              </a:ext>
            </a:extLst>
          </p:cNvPr>
          <p:cNvSpPr>
            <a:spLocks noGrp="1"/>
          </p:cNvSpPr>
          <p:nvPr>
            <p:ph type="body" sz="quarter" idx="16" hasCustomPrompt="1"/>
          </p:nvPr>
        </p:nvSpPr>
        <p:spPr>
          <a:xfrm>
            <a:off x="8430128" y="1949923"/>
            <a:ext cx="2923674" cy="1479077"/>
          </a:xfrm>
        </p:spPr>
        <p:txBody>
          <a:bodyPr>
            <a:normAutofit/>
          </a:bodyPr>
          <a:lstStyle>
            <a:lvl1pPr marL="0" indent="0">
              <a:buNone/>
              <a:defRPr sz="2400"/>
            </a:lvl1pPr>
          </a:lstStyle>
          <a:p>
            <a:pPr lvl="0"/>
            <a:r>
              <a:rPr lang="en-US"/>
              <a:t>2 -3 lines of text </a:t>
            </a:r>
          </a:p>
        </p:txBody>
      </p:sp>
      <p:sp>
        <p:nvSpPr>
          <p:cNvPr id="14" name="Text Placeholder 8">
            <a:extLst>
              <a:ext uri="{FF2B5EF4-FFF2-40B4-BE49-F238E27FC236}">
                <a16:creationId xmlns:a16="http://schemas.microsoft.com/office/drawing/2014/main" id="{526359B2-87A2-D628-8EF2-912E183143F4}"/>
              </a:ext>
            </a:extLst>
          </p:cNvPr>
          <p:cNvSpPr>
            <a:spLocks noGrp="1"/>
          </p:cNvSpPr>
          <p:nvPr>
            <p:ph type="body" sz="quarter" idx="17" hasCustomPrompt="1"/>
          </p:nvPr>
        </p:nvSpPr>
        <p:spPr>
          <a:xfrm>
            <a:off x="5233738" y="3661039"/>
            <a:ext cx="2923674" cy="507500"/>
          </a:xfrm>
        </p:spPr>
        <p:txBody>
          <a:bodyPr/>
          <a:lstStyle>
            <a:lvl1pPr marL="0" indent="0">
              <a:buFont typeface="Arial" panose="020B0604020202020204" pitchFamily="34" charset="0"/>
              <a:buNone/>
              <a:defRPr>
                <a:solidFill>
                  <a:schemeClr val="accent1"/>
                </a:solidFill>
              </a:defRPr>
            </a:lvl1pPr>
          </a:lstStyle>
          <a:p>
            <a:pPr lvl="0"/>
            <a:r>
              <a:rPr lang="en-US"/>
              <a:t>Subtitle 3</a:t>
            </a:r>
          </a:p>
        </p:txBody>
      </p:sp>
      <p:sp>
        <p:nvSpPr>
          <p:cNvPr id="15" name="Text Placeholder 8">
            <a:extLst>
              <a:ext uri="{FF2B5EF4-FFF2-40B4-BE49-F238E27FC236}">
                <a16:creationId xmlns:a16="http://schemas.microsoft.com/office/drawing/2014/main" id="{9D374F2A-EF5E-99BF-C3A5-6736D4A61E67}"/>
              </a:ext>
            </a:extLst>
          </p:cNvPr>
          <p:cNvSpPr>
            <a:spLocks noGrp="1"/>
          </p:cNvSpPr>
          <p:nvPr>
            <p:ph type="body" sz="quarter" idx="18" hasCustomPrompt="1"/>
          </p:nvPr>
        </p:nvSpPr>
        <p:spPr>
          <a:xfrm>
            <a:off x="5233738" y="4227331"/>
            <a:ext cx="2923674" cy="1479077"/>
          </a:xfrm>
        </p:spPr>
        <p:txBody>
          <a:bodyPr>
            <a:normAutofit/>
          </a:bodyPr>
          <a:lstStyle>
            <a:lvl1pPr marL="0" indent="0">
              <a:buNone/>
              <a:defRPr sz="2400"/>
            </a:lvl1pPr>
          </a:lstStyle>
          <a:p>
            <a:pPr lvl="0"/>
            <a:r>
              <a:rPr lang="en-US"/>
              <a:t>2 -3 lines of text </a:t>
            </a:r>
          </a:p>
        </p:txBody>
      </p:sp>
      <p:sp>
        <p:nvSpPr>
          <p:cNvPr id="16" name="Text Placeholder 8">
            <a:extLst>
              <a:ext uri="{FF2B5EF4-FFF2-40B4-BE49-F238E27FC236}">
                <a16:creationId xmlns:a16="http://schemas.microsoft.com/office/drawing/2014/main" id="{FA639D77-F745-6AB1-C28C-14A8DEBAD29F}"/>
              </a:ext>
            </a:extLst>
          </p:cNvPr>
          <p:cNvSpPr>
            <a:spLocks noGrp="1"/>
          </p:cNvSpPr>
          <p:nvPr>
            <p:ph type="body" sz="quarter" idx="19" hasCustomPrompt="1"/>
          </p:nvPr>
        </p:nvSpPr>
        <p:spPr>
          <a:xfrm>
            <a:off x="8430128" y="3661039"/>
            <a:ext cx="2923674" cy="507500"/>
          </a:xfrm>
        </p:spPr>
        <p:txBody>
          <a:bodyPr/>
          <a:lstStyle>
            <a:lvl1pPr marL="0" indent="0">
              <a:buFont typeface="Arial" panose="020B0604020202020204" pitchFamily="34" charset="0"/>
              <a:buNone/>
              <a:defRPr>
                <a:solidFill>
                  <a:schemeClr val="accent1"/>
                </a:solidFill>
              </a:defRPr>
            </a:lvl1pPr>
          </a:lstStyle>
          <a:p>
            <a:pPr lvl="0"/>
            <a:r>
              <a:rPr lang="en-US"/>
              <a:t>Subtitle 4</a:t>
            </a:r>
          </a:p>
        </p:txBody>
      </p:sp>
      <p:sp>
        <p:nvSpPr>
          <p:cNvPr id="17" name="Text Placeholder 8">
            <a:extLst>
              <a:ext uri="{FF2B5EF4-FFF2-40B4-BE49-F238E27FC236}">
                <a16:creationId xmlns:a16="http://schemas.microsoft.com/office/drawing/2014/main" id="{020C0EA6-B2DC-D7DF-10B0-6AB3B367AE19}"/>
              </a:ext>
            </a:extLst>
          </p:cNvPr>
          <p:cNvSpPr>
            <a:spLocks noGrp="1"/>
          </p:cNvSpPr>
          <p:nvPr>
            <p:ph type="body" sz="quarter" idx="20" hasCustomPrompt="1"/>
          </p:nvPr>
        </p:nvSpPr>
        <p:spPr>
          <a:xfrm>
            <a:off x="8430128" y="4227331"/>
            <a:ext cx="2923674" cy="1479077"/>
          </a:xfrm>
        </p:spPr>
        <p:txBody>
          <a:bodyPr>
            <a:normAutofit/>
          </a:bodyPr>
          <a:lstStyle>
            <a:lvl1pPr marL="0" indent="0">
              <a:buNone/>
              <a:defRPr sz="2400"/>
            </a:lvl1pPr>
          </a:lstStyle>
          <a:p>
            <a:pPr lvl="0"/>
            <a:r>
              <a:rPr lang="en-US"/>
              <a:t>2 -3 lines of text </a:t>
            </a:r>
          </a:p>
        </p:txBody>
      </p:sp>
      <p:pic>
        <p:nvPicPr>
          <p:cNvPr id="18" name="Picture 17">
            <a:extLst>
              <a:ext uri="{FF2B5EF4-FFF2-40B4-BE49-F238E27FC236}">
                <a16:creationId xmlns:a16="http://schemas.microsoft.com/office/drawing/2014/main" id="{AD3CAC29-5F11-F0A8-06D0-3F92C6DF27F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2160" y="365125"/>
            <a:ext cx="1691640" cy="460049"/>
          </a:xfrm>
          <a:prstGeom prst="rect">
            <a:avLst/>
          </a:prstGeom>
        </p:spPr>
      </p:pic>
      <p:sp>
        <p:nvSpPr>
          <p:cNvPr id="19" name="Text Placeholder 8">
            <a:extLst>
              <a:ext uri="{FF2B5EF4-FFF2-40B4-BE49-F238E27FC236}">
                <a16:creationId xmlns:a16="http://schemas.microsoft.com/office/drawing/2014/main" id="{4D29AB17-3786-AAC8-F61A-80201E114401}"/>
              </a:ext>
            </a:extLst>
          </p:cNvPr>
          <p:cNvSpPr>
            <a:spLocks noGrp="1"/>
          </p:cNvSpPr>
          <p:nvPr>
            <p:ph type="body" sz="quarter" idx="21" hasCustomPrompt="1"/>
          </p:nvPr>
        </p:nvSpPr>
        <p:spPr>
          <a:xfrm>
            <a:off x="838200" y="3106555"/>
            <a:ext cx="3420978" cy="1305831"/>
          </a:xfrm>
        </p:spPr>
        <p:txBody>
          <a:bodyPr>
            <a:normAutofit/>
          </a:bodyPr>
          <a:lstStyle>
            <a:lvl1pPr marL="0" indent="0">
              <a:buNone/>
              <a:defRPr sz="2400"/>
            </a:lvl1pPr>
          </a:lstStyle>
          <a:p>
            <a:pPr lvl="0"/>
            <a:r>
              <a:rPr lang="en-US"/>
              <a:t>2 -3 lines of text </a:t>
            </a:r>
          </a:p>
        </p:txBody>
      </p:sp>
    </p:spTree>
    <p:extLst>
      <p:ext uri="{BB962C8B-B14F-4D97-AF65-F5344CB8AC3E}">
        <p14:creationId xmlns:p14="http://schemas.microsoft.com/office/powerpoint/2010/main" val="32946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25.xml"/><Relationship Id="rId4" Type="http://schemas.openxmlformats.org/officeDocument/2006/relationships/image" Target="../media/image22.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cstate="print">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38092-5B61-BBF6-2B9D-B11D08C334B2}"/>
              </a:ext>
            </a:extLst>
          </p:cNvPr>
          <p:cNvSpPr>
            <a:spLocks noGrp="1"/>
          </p:cNvSpPr>
          <p:nvPr>
            <p:ph type="title"/>
          </p:nvPr>
        </p:nvSpPr>
        <p:spPr>
          <a:xfrm>
            <a:off x="838201" y="365125"/>
            <a:ext cx="8392886"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3C1FA58-C10D-40AF-DF8F-C54C1932E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A1A6BD8E-25CE-B52A-ACC1-7670C38A80C8}"/>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mj-lt"/>
              </a:defRPr>
            </a:lvl1pPr>
          </a:lstStyle>
          <a:p>
            <a:pPr algn="l"/>
            <a:r>
              <a:rPr lang="en-CA" dirty="0"/>
              <a:t>Rural Coordination Centre of British Columbia</a:t>
            </a:r>
          </a:p>
        </p:txBody>
      </p:sp>
      <p:sp>
        <p:nvSpPr>
          <p:cNvPr id="6" name="Slide Number Placeholder 5">
            <a:extLst>
              <a:ext uri="{FF2B5EF4-FFF2-40B4-BE49-F238E27FC236}">
                <a16:creationId xmlns:a16="http://schemas.microsoft.com/office/drawing/2014/main" id="{E05257EE-9B49-3FFF-D7E3-AF0D29E7A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991FD-8B7B-47CE-95B2-DE6C7E1BE1EF}" type="slidenum">
              <a:rPr lang="en-CA" smtClean="0"/>
              <a:t>‹#›</a:t>
            </a:fld>
            <a:endParaRPr lang="en-CA"/>
          </a:p>
        </p:txBody>
      </p:sp>
    </p:spTree>
    <p:extLst>
      <p:ext uri="{BB962C8B-B14F-4D97-AF65-F5344CB8AC3E}">
        <p14:creationId xmlns:p14="http://schemas.microsoft.com/office/powerpoint/2010/main" val="323979795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6" r:id="rId3"/>
    <p:sldLayoutId id="2147483667" r:id="rId4"/>
    <p:sldLayoutId id="2147483672" r:id="rId5"/>
    <p:sldLayoutId id="2147483679" r:id="rId6"/>
    <p:sldLayoutId id="2147483650" r:id="rId7"/>
    <p:sldLayoutId id="2147483659" r:id="rId8"/>
    <p:sldLayoutId id="2147483652" r:id="rId9"/>
    <p:sldLayoutId id="2147483668" r:id="rId10"/>
    <p:sldLayoutId id="2147483662" r:id="rId11"/>
    <p:sldLayoutId id="2147483660" r:id="rId12"/>
    <p:sldLayoutId id="2147483661" r:id="rId13"/>
    <p:sldLayoutId id="2147483657" r:id="rId14"/>
    <p:sldLayoutId id="2147483669" r:id="rId15"/>
    <p:sldLayoutId id="2147483664" r:id="rId16"/>
    <p:sldLayoutId id="2147483688" r:id="rId17"/>
    <p:sldLayoutId id="2147483671" r:id="rId18"/>
    <p:sldLayoutId id="2147483663" r:id="rId19"/>
    <p:sldLayoutId id="2147483674" r:id="rId20"/>
    <p:sldLayoutId id="2147483665" r:id="rId21"/>
    <p:sldLayoutId id="2147483654" r:id="rId22"/>
    <p:sldLayoutId id="2147483676" r:id="rId23"/>
    <p:sldLayoutId id="2147483677" r:id="rId2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2816">
              <a:schemeClr val="accent4">
                <a:lumMod val="20000"/>
                <a:lumOff val="80000"/>
              </a:schemeClr>
            </a:gs>
            <a:gs pos="25000">
              <a:schemeClr val="bg1"/>
            </a:gs>
            <a:gs pos="0">
              <a:schemeClr val="accent5">
                <a:lumMod val="20000"/>
                <a:lumOff val="80000"/>
              </a:schemeClr>
            </a:gs>
            <a:gs pos="83000">
              <a:schemeClr val="accent5">
                <a:lumMod val="20000"/>
                <a:lumOff val="80000"/>
              </a:schemeClr>
            </a:gs>
            <a:gs pos="100000">
              <a:schemeClr val="tx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82D22-06F6-43AF-8568-23200D1641F6}"/>
              </a:ext>
            </a:extLst>
          </p:cNvPr>
          <p:cNvSpPr>
            <a:spLocks noGrp="1"/>
          </p:cNvSpPr>
          <p:nvPr>
            <p:ph type="title"/>
          </p:nvPr>
        </p:nvSpPr>
        <p:spPr>
          <a:xfrm>
            <a:off x="413328" y="365125"/>
            <a:ext cx="10515600" cy="91598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A605427-9997-41A2-B22C-DA2DACD89AEE}"/>
              </a:ext>
            </a:extLst>
          </p:cNvPr>
          <p:cNvSpPr>
            <a:spLocks noGrp="1"/>
          </p:cNvSpPr>
          <p:nvPr>
            <p:ph type="body" idx="1"/>
          </p:nvPr>
        </p:nvSpPr>
        <p:spPr>
          <a:xfrm>
            <a:off x="838200" y="1496291"/>
            <a:ext cx="10515600" cy="4680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19D9E2-2641-456E-90A1-7B0885B7A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B3FD39-FEC1-4CB3-A690-57098060EEAF}" type="datetimeFigureOut">
              <a:rPr kumimoji="0" lang="en-CA" sz="1200" b="0" i="0" u="none" strike="noStrike" kern="1200" cap="none" spc="0" normalizeH="0" baseline="0" noProof="0" smtClean="0">
                <a:ln>
                  <a:noFill/>
                </a:ln>
                <a:solidFill>
                  <a:srgbClr val="262626">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D8A88F-8958-4922-A010-E6DA1B34B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23F8C221-B6C5-4F4A-98D1-48F658CEC93C}"/>
              </a:ext>
            </a:extLst>
          </p:cNvPr>
          <p:cNvPicPr>
            <a:picLocks noChangeAspect="1" noChangeArrowheads="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auto">
          <a:xfrm>
            <a:off x="162383" y="5539171"/>
            <a:ext cx="1838560" cy="118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7933"/>
      </p:ext>
    </p:extLst>
  </p:cSld>
  <p:clrMap bg1="lt1" tx1="dk1" bg2="lt2" tx2="dk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38092-5B61-BBF6-2B9D-B11D08C334B2}"/>
              </a:ext>
            </a:extLst>
          </p:cNvPr>
          <p:cNvSpPr>
            <a:spLocks noGrp="1"/>
          </p:cNvSpPr>
          <p:nvPr>
            <p:ph type="title"/>
          </p:nvPr>
        </p:nvSpPr>
        <p:spPr>
          <a:xfrm>
            <a:off x="838201" y="365125"/>
            <a:ext cx="8392886"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3C1FA58-C10D-40AF-DF8F-C54C1932E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A1A6BD8E-25CE-B52A-ACC1-7670C38A80C8}"/>
              </a:ext>
            </a:extLst>
          </p:cNvPr>
          <p:cNvSpPr>
            <a:spLocks noGrp="1"/>
          </p:cNvSpPr>
          <p:nvPr>
            <p:ph type="ftr" sz="quarter" idx="3"/>
          </p:nvPr>
        </p:nvSpPr>
        <p:spPr>
          <a:xfrm>
            <a:off x="838200" y="630809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mj-lt"/>
              </a:defRPr>
            </a:lvl1pPr>
          </a:lstStyle>
          <a:p>
            <a:pPr algn="l"/>
            <a:r>
              <a:rPr lang="en-CA"/>
              <a:t>Rural Coordination Centre of British Columbia</a:t>
            </a:r>
          </a:p>
        </p:txBody>
      </p:sp>
      <p:sp>
        <p:nvSpPr>
          <p:cNvPr id="6" name="Slide Number Placeholder 5">
            <a:extLst>
              <a:ext uri="{FF2B5EF4-FFF2-40B4-BE49-F238E27FC236}">
                <a16:creationId xmlns:a16="http://schemas.microsoft.com/office/drawing/2014/main" id="{E05257EE-9B49-3FFF-D7E3-AF0D29E7A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991FD-8B7B-47CE-95B2-DE6C7E1BE1EF}" type="slidenum">
              <a:rPr lang="en-CA" smtClean="0"/>
              <a:t>‹#›</a:t>
            </a:fld>
            <a:endParaRPr lang="en-CA"/>
          </a:p>
        </p:txBody>
      </p:sp>
    </p:spTree>
    <p:extLst>
      <p:ext uri="{BB962C8B-B14F-4D97-AF65-F5344CB8AC3E}">
        <p14:creationId xmlns:p14="http://schemas.microsoft.com/office/powerpoint/2010/main" val="3416626692"/>
      </p:ext>
    </p:extLst>
  </p:cSld>
  <p:clrMap bg1="lt1" tx1="dk1" bg2="lt2" tx2="dk2" accent1="accent1" accent2="accent2" accent3="accent3" accent4="accent4" accent5="accent5" accent6="accent6" hlink="hlink" folHlink="folHlink"/>
  <p:sldLayoutIdLst>
    <p:sldLayoutId id="2147483708" r:id="rId1"/>
    <p:sldLayoutId id="2147483689" r:id="rId2"/>
    <p:sldLayoutId id="2147483703" r:id="rId3"/>
    <p:sldLayoutId id="2147483691" r:id="rId4"/>
  </p:sldLayoutIdLst>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2816">
              <a:schemeClr val="accent4">
                <a:lumMod val="20000"/>
                <a:lumOff val="80000"/>
              </a:schemeClr>
            </a:gs>
            <a:gs pos="25000">
              <a:schemeClr val="bg1"/>
            </a:gs>
            <a:gs pos="0">
              <a:schemeClr val="accent5">
                <a:lumMod val="20000"/>
                <a:lumOff val="80000"/>
              </a:schemeClr>
            </a:gs>
            <a:gs pos="83000">
              <a:schemeClr val="accent5">
                <a:lumMod val="20000"/>
                <a:lumOff val="80000"/>
              </a:schemeClr>
            </a:gs>
            <a:gs pos="100000">
              <a:schemeClr val="tx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82D22-06F6-43AF-8568-23200D1641F6}"/>
              </a:ext>
            </a:extLst>
          </p:cNvPr>
          <p:cNvSpPr>
            <a:spLocks noGrp="1"/>
          </p:cNvSpPr>
          <p:nvPr>
            <p:ph type="title"/>
          </p:nvPr>
        </p:nvSpPr>
        <p:spPr>
          <a:xfrm>
            <a:off x="413328" y="365125"/>
            <a:ext cx="10515600" cy="91598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A605427-9997-41A2-B22C-DA2DACD89AEE}"/>
              </a:ext>
            </a:extLst>
          </p:cNvPr>
          <p:cNvSpPr>
            <a:spLocks noGrp="1"/>
          </p:cNvSpPr>
          <p:nvPr>
            <p:ph type="body" idx="1"/>
          </p:nvPr>
        </p:nvSpPr>
        <p:spPr>
          <a:xfrm>
            <a:off x="838200" y="1496291"/>
            <a:ext cx="10515600" cy="4680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19D9E2-2641-456E-90A1-7B0885B7A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B3FD39-FEC1-4CB3-A690-57098060EEAF}" type="datetimeFigureOut">
              <a:rPr kumimoji="0" lang="en-CA" sz="1200" b="0" i="0" u="none" strike="noStrike" kern="1200" cap="none" spc="0" normalizeH="0" baseline="0" noProof="0" smtClean="0">
                <a:ln>
                  <a:noFill/>
                </a:ln>
                <a:solidFill>
                  <a:srgbClr val="262626">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D8A88F-8958-4922-A010-E6DA1B34B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srgbClr val="262626">
                  <a:tint val="75000"/>
                </a:srgbClr>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23F8C221-B6C5-4F4A-98D1-48F658CEC93C}"/>
              </a:ext>
            </a:extLst>
          </p:cNvPr>
          <p:cNvPicPr>
            <a:picLocks noChangeAspect="1" noChangeArrowheads="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auto">
          <a:xfrm>
            <a:off x="162383" y="5539171"/>
            <a:ext cx="1838560" cy="118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793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23.xml.rels><?xml version="1.0" encoding="UTF-8" standalone="yes"?>
<Relationships xmlns="http://schemas.openxmlformats.org/package/2006/relationships"><Relationship Id="rId3" Type="http://schemas.openxmlformats.org/officeDocument/2006/relationships/hyperlink" Target="https://rccbc.ca" TargetMode="External"/><Relationship Id="rId7" Type="http://schemas.openxmlformats.org/officeDocument/2006/relationships/hyperlink" Target="https://www.instagram.com/rcc_bc/?hl=en"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hyperlink" Target="https://www.youtube.com/user/TheRCCbc" TargetMode="External"/><Relationship Id="rId5" Type="http://schemas.openxmlformats.org/officeDocument/2006/relationships/hyperlink" Target="https://ca.linkedin.com/company/rccbc" TargetMode="External"/><Relationship Id="rId4" Type="http://schemas.openxmlformats.org/officeDocument/2006/relationships/hyperlink" Target="https://twitter.com/RCC_b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DF68-23AA-C9CB-C328-4DEA7AF84CC7}"/>
              </a:ext>
            </a:extLst>
          </p:cNvPr>
          <p:cNvSpPr>
            <a:spLocks noGrp="1"/>
          </p:cNvSpPr>
          <p:nvPr>
            <p:ph type="ctrTitle"/>
          </p:nvPr>
        </p:nvSpPr>
        <p:spPr>
          <a:xfrm>
            <a:off x="402336" y="2872551"/>
            <a:ext cx="11320272" cy="1112900"/>
          </a:xfrm>
          <a:gradFill flip="none" rotWithShape="1">
            <a:gsLst>
              <a:gs pos="0">
                <a:schemeClr val="bg1">
                  <a:alpha val="80000"/>
                </a:schemeClr>
              </a:gs>
              <a:gs pos="75000">
                <a:srgbClr val="FFFFFF">
                  <a:alpha val="80000"/>
                </a:srgbClr>
              </a:gs>
              <a:gs pos="100000">
                <a:schemeClr val="bg1">
                  <a:alpha val="0"/>
                </a:schemeClr>
              </a:gs>
            </a:gsLst>
            <a:path path="rect">
              <a:fillToRect l="50000" t="50000" r="50000" b="50000"/>
            </a:path>
            <a:tileRect/>
          </a:gradFill>
        </p:spPr>
        <p:txBody>
          <a:bodyPr anchor="ctr" anchorCtr="0">
            <a:noAutofit/>
          </a:bodyPr>
          <a:lstStyle/>
          <a:p>
            <a:r>
              <a:rPr lang="en-US" sz="4800" dirty="0"/>
              <a:t>Rural Quality Improvement Programs</a:t>
            </a:r>
            <a:endParaRPr lang="en-CA" sz="4800" dirty="0"/>
          </a:p>
        </p:txBody>
      </p:sp>
      <p:sp>
        <p:nvSpPr>
          <p:cNvPr id="3" name="Subtitle 2">
            <a:extLst>
              <a:ext uri="{FF2B5EF4-FFF2-40B4-BE49-F238E27FC236}">
                <a16:creationId xmlns:a16="http://schemas.microsoft.com/office/drawing/2014/main" id="{EE45FF71-DB22-E504-430C-5A717A87177E}"/>
              </a:ext>
            </a:extLst>
          </p:cNvPr>
          <p:cNvSpPr>
            <a:spLocks noGrp="1"/>
          </p:cNvSpPr>
          <p:nvPr>
            <p:ph type="subTitle" idx="1"/>
          </p:nvPr>
        </p:nvSpPr>
        <p:spPr>
          <a:xfrm>
            <a:off x="1524000" y="3985450"/>
            <a:ext cx="9144000" cy="850391"/>
          </a:xfrm>
        </p:spPr>
        <p:txBody>
          <a:bodyPr vert="horz" lIns="91440" tIns="45720" rIns="91440" bIns="45720" rtlCol="0" anchor="t">
            <a:normAutofit fontScale="92500"/>
          </a:bodyPr>
          <a:lstStyle/>
          <a:p>
            <a:r>
              <a:rPr lang="en-US" b="1" dirty="0">
                <a:solidFill>
                  <a:schemeClr val="accent6"/>
                </a:solidFill>
              </a:rPr>
              <a:t>Enhancing Service Reliability and Team Resilience</a:t>
            </a:r>
            <a:endParaRPr lang="en-CA" b="1" dirty="0">
              <a:solidFill>
                <a:schemeClr val="accent6"/>
              </a:solidFill>
            </a:endParaRPr>
          </a:p>
        </p:txBody>
      </p:sp>
    </p:spTree>
    <p:extLst>
      <p:ext uri="{BB962C8B-B14F-4D97-AF65-F5344CB8AC3E}">
        <p14:creationId xmlns:p14="http://schemas.microsoft.com/office/powerpoint/2010/main" val="18449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3FBEC5-E2B5-E870-D207-8A9291C52519}"/>
              </a:ext>
            </a:extLst>
          </p:cNvPr>
          <p:cNvSpPr>
            <a:spLocks noGrp="1"/>
          </p:cNvSpPr>
          <p:nvPr>
            <p:ph type="sldNum" sz="quarter" idx="11"/>
          </p:nvPr>
        </p:nvSpPr>
        <p:spPr/>
        <p:txBody>
          <a:bodyPr/>
          <a:lstStyle/>
          <a:p>
            <a:fld id="{B61991FD-8B7B-47CE-95B2-DE6C7E1BE1EF}" type="slidenum">
              <a:rPr lang="en-CA" smtClean="0"/>
              <a:pPr/>
              <a:t>10</a:t>
            </a:fld>
            <a:endParaRPr lang="en-CA"/>
          </a:p>
        </p:txBody>
      </p:sp>
      <p:pic>
        <p:nvPicPr>
          <p:cNvPr id="8" name="Picture Placeholder 7">
            <a:extLst>
              <a:ext uri="{FF2B5EF4-FFF2-40B4-BE49-F238E27FC236}">
                <a16:creationId xmlns:a16="http://schemas.microsoft.com/office/drawing/2014/main" id="{2E3C6422-4D85-59BF-877B-DF372A551C84}"/>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4171949" y="3467454"/>
            <a:ext cx="873125" cy="873125"/>
          </a:xfrm>
        </p:spPr>
      </p:pic>
      <p:sp>
        <p:nvSpPr>
          <p:cNvPr id="5" name="Text Placeholder 4">
            <a:extLst>
              <a:ext uri="{FF2B5EF4-FFF2-40B4-BE49-F238E27FC236}">
                <a16:creationId xmlns:a16="http://schemas.microsoft.com/office/drawing/2014/main" id="{A5A2A473-999F-3576-1822-00B2B0D0D888}"/>
              </a:ext>
            </a:extLst>
          </p:cNvPr>
          <p:cNvSpPr>
            <a:spLocks noGrp="1"/>
          </p:cNvSpPr>
          <p:nvPr>
            <p:ph type="body" sz="quarter" idx="13"/>
          </p:nvPr>
        </p:nvSpPr>
        <p:spPr/>
        <p:txBody>
          <a:bodyPr>
            <a:normAutofit/>
          </a:bodyPr>
          <a:lstStyle/>
          <a:p>
            <a:r>
              <a:rPr lang="en-CA" sz="4400" dirty="0"/>
              <a:t>Education is the trojan horse of human connection.</a:t>
            </a:r>
          </a:p>
        </p:txBody>
      </p:sp>
      <p:sp>
        <p:nvSpPr>
          <p:cNvPr id="6" name="Text Placeholder 5">
            <a:extLst>
              <a:ext uri="{FF2B5EF4-FFF2-40B4-BE49-F238E27FC236}">
                <a16:creationId xmlns:a16="http://schemas.microsoft.com/office/drawing/2014/main" id="{52FFB58A-2CDD-E767-2A07-ABF9962F95C0}"/>
              </a:ext>
            </a:extLst>
          </p:cNvPr>
          <p:cNvSpPr>
            <a:spLocks noGrp="1"/>
          </p:cNvSpPr>
          <p:nvPr>
            <p:ph type="body" sz="quarter" idx="14"/>
          </p:nvPr>
        </p:nvSpPr>
        <p:spPr>
          <a:xfrm>
            <a:off x="5241100" y="3594453"/>
            <a:ext cx="2552700" cy="619125"/>
          </a:xfrm>
        </p:spPr>
        <p:txBody>
          <a:bodyPr>
            <a:noAutofit/>
          </a:bodyPr>
          <a:lstStyle/>
          <a:p>
            <a:r>
              <a:rPr lang="en-CA" sz="2000" b="1" dirty="0">
                <a:latin typeface="+mn-lt"/>
              </a:rPr>
              <a:t>Dr. Ben Symon</a:t>
            </a:r>
          </a:p>
          <a:p>
            <a:r>
              <a:rPr lang="en-CA" sz="1800" dirty="0">
                <a:latin typeface="+mn-lt"/>
              </a:rPr>
              <a:t>Sim Educator</a:t>
            </a:r>
            <a:endParaRPr lang="en-CA" sz="2000" dirty="0">
              <a:latin typeface="+mn-lt"/>
            </a:endParaRPr>
          </a:p>
        </p:txBody>
      </p:sp>
      <p:sp>
        <p:nvSpPr>
          <p:cNvPr id="7" name="TextBox 6">
            <a:extLst>
              <a:ext uri="{FF2B5EF4-FFF2-40B4-BE49-F238E27FC236}">
                <a16:creationId xmlns:a16="http://schemas.microsoft.com/office/drawing/2014/main" id="{C2144B18-3CF9-57E0-EE06-2999938C9F72}"/>
              </a:ext>
            </a:extLst>
          </p:cNvPr>
          <p:cNvSpPr txBox="1"/>
          <p:nvPr/>
        </p:nvSpPr>
        <p:spPr>
          <a:xfrm>
            <a:off x="326857" y="5504077"/>
            <a:ext cx="5317198" cy="715089"/>
          </a:xfrm>
          <a:prstGeom prst="wedgeRoundRectCallout">
            <a:avLst>
              <a:gd name="adj1" fmla="val -44548"/>
              <a:gd name="adj2" fmla="val 106594"/>
              <a:gd name="adj3" fmla="val 16667"/>
            </a:avLst>
          </a:prstGeom>
          <a:solidFill>
            <a:schemeClr val="accent6">
              <a:lumMod val="10000"/>
              <a:lumOff val="90000"/>
            </a:schemeClr>
          </a:solidFill>
          <a:ln>
            <a:solidFill>
              <a:schemeClr val="accent6"/>
            </a:solidFill>
          </a:ln>
        </p:spPr>
        <p:txBody>
          <a:bodyPr wrap="square">
            <a:spAutoFit/>
          </a:bodyPr>
          <a:lstStyle/>
          <a:p>
            <a:r>
              <a:rPr lang="en-CA" sz="1800" b="1" dirty="0"/>
              <a:t>“…everybody was in the same room, learning the same thing and eating the same food.”</a:t>
            </a:r>
            <a:endParaRPr lang="en-CA" b="1" dirty="0"/>
          </a:p>
        </p:txBody>
      </p:sp>
    </p:spTree>
    <p:extLst>
      <p:ext uri="{BB962C8B-B14F-4D97-AF65-F5344CB8AC3E}">
        <p14:creationId xmlns:p14="http://schemas.microsoft.com/office/powerpoint/2010/main" val="295293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DF4700-BFD0-154B-813D-57EAD4D85BFF}"/>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681897" y="1070518"/>
            <a:ext cx="13405438" cy="3940086"/>
          </a:xfrm>
          <a:prstGeom prst="rect">
            <a:avLst/>
          </a:prstGeom>
          <a:effectLst>
            <a:softEdge rad="317500"/>
          </a:effectLst>
        </p:spPr>
      </p:pic>
      <p:sp>
        <p:nvSpPr>
          <p:cNvPr id="4" name="Rectangle: Rounded Corners 3">
            <a:extLst>
              <a:ext uri="{FF2B5EF4-FFF2-40B4-BE49-F238E27FC236}">
                <a16:creationId xmlns:a16="http://schemas.microsoft.com/office/drawing/2014/main" id="{1ABB901B-2083-1188-5E36-BA5D27173856}"/>
              </a:ext>
            </a:extLst>
          </p:cNvPr>
          <p:cNvSpPr/>
          <p:nvPr/>
        </p:nvSpPr>
        <p:spPr>
          <a:xfrm>
            <a:off x="838200" y="3286181"/>
            <a:ext cx="3983831" cy="3714750"/>
          </a:xfrm>
          <a:prstGeom prst="roundRect">
            <a:avLst>
              <a:gd name="adj" fmla="val 25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09B5CA7-921E-3E84-CA95-C5BE93763174}"/>
              </a:ext>
            </a:extLst>
          </p:cNvPr>
          <p:cNvSpPr>
            <a:spLocks noGrp="1"/>
          </p:cNvSpPr>
          <p:nvPr>
            <p:ph type="title"/>
          </p:nvPr>
        </p:nvSpPr>
        <p:spPr>
          <a:xfrm>
            <a:off x="1075058" y="3552087"/>
            <a:ext cx="3510109" cy="1325563"/>
          </a:xfrm>
        </p:spPr>
        <p:txBody>
          <a:bodyPr>
            <a:normAutofit fontScale="90000"/>
          </a:bodyPr>
          <a:lstStyle/>
          <a:p>
            <a:r>
              <a:rPr lang="en-GB"/>
              <a:t>Local Data to Influence Change</a:t>
            </a:r>
            <a:endParaRPr lang="en-CA"/>
          </a:p>
        </p:txBody>
      </p:sp>
      <p:sp>
        <p:nvSpPr>
          <p:cNvPr id="3" name="Text Placeholder 2">
            <a:extLst>
              <a:ext uri="{FF2B5EF4-FFF2-40B4-BE49-F238E27FC236}">
                <a16:creationId xmlns:a16="http://schemas.microsoft.com/office/drawing/2014/main" id="{9490F34C-B0BD-4E75-21B2-BEEB79189EE3}"/>
              </a:ext>
            </a:extLst>
          </p:cNvPr>
          <p:cNvSpPr>
            <a:spLocks noGrp="1"/>
          </p:cNvSpPr>
          <p:nvPr>
            <p:ph type="body" sz="quarter" idx="12"/>
          </p:nvPr>
        </p:nvSpPr>
        <p:spPr>
          <a:xfrm>
            <a:off x="1218007" y="5143555"/>
            <a:ext cx="3224213" cy="1636386"/>
          </a:xfrm>
        </p:spPr>
        <p:txBody>
          <a:bodyPr>
            <a:normAutofit/>
          </a:bodyPr>
          <a:lstStyle/>
          <a:p>
            <a:pPr marL="342900" indent="-342900">
              <a:buFont typeface="Arial" panose="020B0604020202020204" pitchFamily="34" charset="0"/>
              <a:buChar char="•"/>
            </a:pPr>
            <a:r>
              <a:rPr lang="en-GB"/>
              <a:t>Accessible</a:t>
            </a:r>
          </a:p>
          <a:p>
            <a:pPr marL="342900" indent="-342900">
              <a:buFont typeface="Arial" panose="020B0604020202020204" pitchFamily="34" charset="0"/>
              <a:buChar char="•"/>
            </a:pPr>
            <a:r>
              <a:rPr lang="en-GB"/>
              <a:t>Meaningful</a:t>
            </a:r>
          </a:p>
          <a:p>
            <a:pPr marL="342900" indent="-342900">
              <a:buFont typeface="Arial" panose="020B0604020202020204" pitchFamily="34" charset="0"/>
              <a:buChar char="•"/>
            </a:pPr>
            <a:r>
              <a:rPr lang="en-GB"/>
              <a:t>Timely</a:t>
            </a:r>
            <a:endParaRPr lang="en-CA"/>
          </a:p>
        </p:txBody>
      </p:sp>
    </p:spTree>
    <p:extLst>
      <p:ext uri="{BB962C8B-B14F-4D97-AF65-F5344CB8AC3E}">
        <p14:creationId xmlns:p14="http://schemas.microsoft.com/office/powerpoint/2010/main" val="42545772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1D32-F346-3631-228B-B0BDD85322EC}"/>
              </a:ext>
            </a:extLst>
          </p:cNvPr>
          <p:cNvSpPr>
            <a:spLocks noGrp="1"/>
          </p:cNvSpPr>
          <p:nvPr>
            <p:ph type="title"/>
          </p:nvPr>
        </p:nvSpPr>
        <p:spPr>
          <a:xfrm>
            <a:off x="0" y="0"/>
            <a:ext cx="8534400" cy="943464"/>
          </a:xfrm>
          <a:solidFill>
            <a:schemeClr val="accent1"/>
          </a:solidFill>
        </p:spPr>
        <p:txBody>
          <a:bodyPr>
            <a:normAutofit fontScale="90000"/>
          </a:bodyPr>
          <a:lstStyle/>
          <a:p>
            <a:r>
              <a:rPr lang="en-CA" sz="4000" dirty="0">
                <a:solidFill>
                  <a:schemeClr val="bg1"/>
                </a:solidFill>
              </a:rPr>
              <a:t>Local Data Collection &amp; Interpretation</a:t>
            </a:r>
          </a:p>
        </p:txBody>
      </p:sp>
      <p:graphicFrame>
        <p:nvGraphicFramePr>
          <p:cNvPr id="5" name="Diagram 4">
            <a:extLst>
              <a:ext uri="{FF2B5EF4-FFF2-40B4-BE49-F238E27FC236}">
                <a16:creationId xmlns:a16="http://schemas.microsoft.com/office/drawing/2014/main" id="{B905AFF7-6072-1243-E455-1897F4A42CDC}"/>
              </a:ext>
            </a:extLst>
          </p:cNvPr>
          <p:cNvGraphicFramePr/>
          <p:nvPr>
            <p:extLst>
              <p:ext uri="{D42A27DB-BD31-4B8C-83A1-F6EECF244321}">
                <p14:modId xmlns:p14="http://schemas.microsoft.com/office/powerpoint/2010/main" val="1039210917"/>
              </p:ext>
            </p:extLst>
          </p:nvPr>
        </p:nvGraphicFramePr>
        <p:xfrm>
          <a:off x="630621" y="1030014"/>
          <a:ext cx="11372193" cy="5696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0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14B366B-46ED-47BF-B3D6-60B4F7E69B7D}"/>
                                            </p:graphicEl>
                                          </p:spTgt>
                                        </p:tgtEl>
                                        <p:attrNameLst>
                                          <p:attrName>style.visibility</p:attrName>
                                        </p:attrNameLst>
                                      </p:cBhvr>
                                      <p:to>
                                        <p:strVal val="visible"/>
                                      </p:to>
                                    </p:set>
                                    <p:animEffect transition="in" filter="fade">
                                      <p:cBhvr>
                                        <p:cTn id="7" dur="500"/>
                                        <p:tgtEl>
                                          <p:spTgt spid="5">
                                            <p:graphicEl>
                                              <a:dgm id="{714B366B-46ED-47BF-B3D6-60B4F7E69B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B3AB84B-3111-4838-821D-AEF84ECBB5F4}"/>
                                            </p:graphicEl>
                                          </p:spTgt>
                                        </p:tgtEl>
                                        <p:attrNameLst>
                                          <p:attrName>style.visibility</p:attrName>
                                        </p:attrNameLst>
                                      </p:cBhvr>
                                      <p:to>
                                        <p:strVal val="visible"/>
                                      </p:to>
                                    </p:set>
                                    <p:animEffect transition="in" filter="fade">
                                      <p:cBhvr>
                                        <p:cTn id="12" dur="500"/>
                                        <p:tgtEl>
                                          <p:spTgt spid="5">
                                            <p:graphicEl>
                                              <a:dgm id="{2B3AB84B-3111-4838-821D-AEF84ECBB5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5D6D7D9-D546-4CEB-98E2-BD158C5CDAD9}"/>
                                            </p:graphicEl>
                                          </p:spTgt>
                                        </p:tgtEl>
                                        <p:attrNameLst>
                                          <p:attrName>style.visibility</p:attrName>
                                        </p:attrNameLst>
                                      </p:cBhvr>
                                      <p:to>
                                        <p:strVal val="visible"/>
                                      </p:to>
                                    </p:set>
                                    <p:animEffect transition="in" filter="fade">
                                      <p:cBhvr>
                                        <p:cTn id="17" dur="500"/>
                                        <p:tgtEl>
                                          <p:spTgt spid="5">
                                            <p:graphicEl>
                                              <a:dgm id="{A5D6D7D9-D546-4CEB-98E2-BD158C5CDAD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5151C90D-A57E-4B42-B513-874C39F4B18D}"/>
                                            </p:graphicEl>
                                          </p:spTgt>
                                        </p:tgtEl>
                                        <p:attrNameLst>
                                          <p:attrName>style.visibility</p:attrName>
                                        </p:attrNameLst>
                                      </p:cBhvr>
                                      <p:to>
                                        <p:strVal val="visible"/>
                                      </p:to>
                                    </p:set>
                                    <p:animEffect transition="in" filter="fade">
                                      <p:cBhvr>
                                        <p:cTn id="22" dur="500"/>
                                        <p:tgtEl>
                                          <p:spTgt spid="5">
                                            <p:graphicEl>
                                              <a:dgm id="{5151C90D-A57E-4B42-B513-874C39F4B18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806F1E8-3A4A-4F05-B94D-2E9C5407F58A}"/>
                                            </p:graphicEl>
                                          </p:spTgt>
                                        </p:tgtEl>
                                        <p:attrNameLst>
                                          <p:attrName>style.visibility</p:attrName>
                                        </p:attrNameLst>
                                      </p:cBhvr>
                                      <p:to>
                                        <p:strVal val="visible"/>
                                      </p:to>
                                    </p:set>
                                    <p:animEffect transition="in" filter="fade">
                                      <p:cBhvr>
                                        <p:cTn id="27" dur="500"/>
                                        <p:tgtEl>
                                          <p:spTgt spid="5">
                                            <p:graphicEl>
                                              <a:dgm id="{6806F1E8-3A4A-4F05-B94D-2E9C5407F58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3E34FB5-0E65-4EB7-B948-B45AA353FCC5}"/>
                                            </p:graphicEl>
                                          </p:spTgt>
                                        </p:tgtEl>
                                        <p:attrNameLst>
                                          <p:attrName>style.visibility</p:attrName>
                                        </p:attrNameLst>
                                      </p:cBhvr>
                                      <p:to>
                                        <p:strVal val="visible"/>
                                      </p:to>
                                    </p:set>
                                    <p:animEffect transition="in" filter="fade">
                                      <p:cBhvr>
                                        <p:cTn id="32" dur="500"/>
                                        <p:tgtEl>
                                          <p:spTgt spid="5">
                                            <p:graphicEl>
                                              <a:dgm id="{13E34FB5-0E65-4EB7-B948-B45AA353FCC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7D8C6E56-B87E-4BF3-B3AC-E231DAF69E46}"/>
                                            </p:graphicEl>
                                          </p:spTgt>
                                        </p:tgtEl>
                                        <p:attrNameLst>
                                          <p:attrName>style.visibility</p:attrName>
                                        </p:attrNameLst>
                                      </p:cBhvr>
                                      <p:to>
                                        <p:strVal val="visible"/>
                                      </p:to>
                                    </p:set>
                                    <p:animEffect transition="in" filter="fade">
                                      <p:cBhvr>
                                        <p:cTn id="37" dur="500"/>
                                        <p:tgtEl>
                                          <p:spTgt spid="5">
                                            <p:graphicEl>
                                              <a:dgm id="{7D8C6E56-B87E-4BF3-B3AC-E231DAF69E4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0D66C2CB-43FB-44EA-B619-EDC63ABA9F26}"/>
                                            </p:graphicEl>
                                          </p:spTgt>
                                        </p:tgtEl>
                                        <p:attrNameLst>
                                          <p:attrName>style.visibility</p:attrName>
                                        </p:attrNameLst>
                                      </p:cBhvr>
                                      <p:to>
                                        <p:strVal val="visible"/>
                                      </p:to>
                                    </p:set>
                                    <p:animEffect transition="in" filter="fade">
                                      <p:cBhvr>
                                        <p:cTn id="42" dur="500"/>
                                        <p:tgtEl>
                                          <p:spTgt spid="5">
                                            <p:graphicEl>
                                              <a:dgm id="{0D66C2CB-43FB-44EA-B619-EDC63ABA9F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6A92-E8BE-4797-B842-9B757134E745}"/>
              </a:ext>
            </a:extLst>
          </p:cNvPr>
          <p:cNvSpPr>
            <a:spLocks noGrp="1"/>
          </p:cNvSpPr>
          <p:nvPr>
            <p:ph type="title"/>
          </p:nvPr>
        </p:nvSpPr>
        <p:spPr>
          <a:xfrm>
            <a:off x="246702" y="239418"/>
            <a:ext cx="8878556" cy="695583"/>
          </a:xfrm>
        </p:spPr>
        <p:txBody>
          <a:bodyPr vert="horz" lIns="91440" tIns="45720" rIns="91440" bIns="45720" rtlCol="0">
            <a:noAutofit/>
          </a:bodyPr>
          <a:lstStyle/>
          <a:p>
            <a:r>
              <a:rPr lang="en-US" sz="3200" kern="1200" dirty="0">
                <a:solidFill>
                  <a:schemeClr val="tx2"/>
                </a:solidFill>
              </a:rPr>
              <a:t>Enabling Factors for </a:t>
            </a:r>
            <a:r>
              <a:rPr lang="en-US" sz="3200" dirty="0">
                <a:solidFill>
                  <a:schemeClr val="tx2"/>
                </a:solidFill>
              </a:rPr>
              <a:t>a Local Quality Program</a:t>
            </a:r>
            <a:endParaRPr lang="en-US" sz="3200" kern="1200" dirty="0">
              <a:solidFill>
                <a:schemeClr val="tx2"/>
              </a:solidFill>
            </a:endParaRPr>
          </a:p>
        </p:txBody>
      </p:sp>
      <p:graphicFrame>
        <p:nvGraphicFramePr>
          <p:cNvPr id="160" name="TextBox 157">
            <a:extLst>
              <a:ext uri="{FF2B5EF4-FFF2-40B4-BE49-F238E27FC236}">
                <a16:creationId xmlns:a16="http://schemas.microsoft.com/office/drawing/2014/main" id="{DB8F3D65-8CF6-4ADB-ADB3-58A8866BC4D1}"/>
              </a:ext>
            </a:extLst>
          </p:cNvPr>
          <p:cNvGraphicFramePr/>
          <p:nvPr>
            <p:extLst>
              <p:ext uri="{D42A27DB-BD31-4B8C-83A1-F6EECF244321}">
                <p14:modId xmlns:p14="http://schemas.microsoft.com/office/powerpoint/2010/main" val="129259013"/>
              </p:ext>
            </p:extLst>
          </p:nvPr>
        </p:nvGraphicFramePr>
        <p:xfrm>
          <a:off x="5702553" y="106070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Curved Left 2">
            <a:extLst>
              <a:ext uri="{FF2B5EF4-FFF2-40B4-BE49-F238E27FC236}">
                <a16:creationId xmlns:a16="http://schemas.microsoft.com/office/drawing/2014/main" id="{FF269EF8-06F2-87DA-EC25-91FE606376C6}"/>
              </a:ext>
            </a:extLst>
          </p:cNvPr>
          <p:cNvSpPr/>
          <p:nvPr/>
        </p:nvSpPr>
        <p:spPr>
          <a:xfrm rot="10800000">
            <a:off x="4425696" y="1506070"/>
            <a:ext cx="1097279" cy="4496781"/>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chemeClr val="tx1"/>
              </a:solidFill>
            </a:endParaRPr>
          </a:p>
        </p:txBody>
      </p:sp>
      <p:sp>
        <p:nvSpPr>
          <p:cNvPr id="5" name="TextBox 4">
            <a:extLst>
              <a:ext uri="{FF2B5EF4-FFF2-40B4-BE49-F238E27FC236}">
                <a16:creationId xmlns:a16="http://schemas.microsoft.com/office/drawing/2014/main" id="{70033DAF-7A04-C080-B28A-39F683815B69}"/>
              </a:ext>
            </a:extLst>
          </p:cNvPr>
          <p:cNvSpPr txBox="1"/>
          <p:nvPr/>
        </p:nvSpPr>
        <p:spPr>
          <a:xfrm>
            <a:off x="122767" y="2440710"/>
            <a:ext cx="3976960" cy="2281476"/>
          </a:xfrm>
          <a:prstGeom prst="roundRect">
            <a:avLst/>
          </a:prstGeom>
          <a:noFill/>
        </p:spPr>
        <p:txBody>
          <a:bodyPr wrap="square">
            <a:spAutoFit/>
          </a:bodyPr>
          <a:lstStyle/>
          <a:p>
            <a:pPr algn="ctr"/>
            <a:r>
              <a:rPr lang="en-US" sz="3200" i="1" dirty="0">
                <a:solidFill>
                  <a:schemeClr val="accent5">
                    <a:lumMod val="50000"/>
                  </a:schemeClr>
                </a:solidFill>
                <a:effectLst/>
                <a:ea typeface="Calibri" panose="020F0502020204030204" pitchFamily="34" charset="0"/>
                <a:cs typeface="Calibri" panose="020F0502020204030204" pitchFamily="34" charset="0"/>
              </a:rPr>
              <a:t>“I love the fact that we can work on things that really matter to us.”</a:t>
            </a:r>
            <a:endParaRPr lang="en-CA" sz="3200" i="1" dirty="0">
              <a:solidFill>
                <a:schemeClr val="accent5">
                  <a:lumMod val="5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6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graphicEl>
                                              <a:dgm id="{61819B3F-B13C-4EE9-8B51-444F0D2F6836}"/>
                                            </p:graphicEl>
                                          </p:spTgt>
                                        </p:tgtEl>
                                        <p:attrNameLst>
                                          <p:attrName>style.visibility</p:attrName>
                                        </p:attrNameLst>
                                      </p:cBhvr>
                                      <p:to>
                                        <p:strVal val="visible"/>
                                      </p:to>
                                    </p:set>
                                    <p:animEffect transition="in" filter="fade">
                                      <p:cBhvr>
                                        <p:cTn id="7" dur="500"/>
                                        <p:tgtEl>
                                          <p:spTgt spid="160">
                                            <p:graphicEl>
                                              <a:dgm id="{61819B3F-B13C-4EE9-8B51-444F0D2F683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
                                            <p:graphicEl>
                                              <a:dgm id="{B43E2661-CEC5-454F-AD39-38D8F59C4B6C}"/>
                                            </p:graphicEl>
                                          </p:spTgt>
                                        </p:tgtEl>
                                        <p:attrNameLst>
                                          <p:attrName>style.visibility</p:attrName>
                                        </p:attrNameLst>
                                      </p:cBhvr>
                                      <p:to>
                                        <p:strVal val="visible"/>
                                      </p:to>
                                    </p:set>
                                    <p:animEffect transition="in" filter="fade">
                                      <p:cBhvr>
                                        <p:cTn id="10" dur="500"/>
                                        <p:tgtEl>
                                          <p:spTgt spid="160">
                                            <p:graphicEl>
                                              <a:dgm id="{B43E2661-CEC5-454F-AD39-38D8F59C4B6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0">
                                            <p:graphicEl>
                                              <a:dgm id="{C1495EE1-BE40-4E63-AE9F-8115F8B47BA8}"/>
                                            </p:graphicEl>
                                          </p:spTgt>
                                        </p:tgtEl>
                                        <p:attrNameLst>
                                          <p:attrName>style.visibility</p:attrName>
                                        </p:attrNameLst>
                                      </p:cBhvr>
                                      <p:to>
                                        <p:strVal val="visible"/>
                                      </p:to>
                                    </p:set>
                                    <p:animEffect transition="in" filter="fade">
                                      <p:cBhvr>
                                        <p:cTn id="15" dur="500"/>
                                        <p:tgtEl>
                                          <p:spTgt spid="160">
                                            <p:graphicEl>
                                              <a:dgm id="{C1495EE1-BE40-4E63-AE9F-8115F8B47BA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0">
                                            <p:graphicEl>
                                              <a:dgm id="{F6F3512F-9E40-4D96-88AD-B7709A5E053D}"/>
                                            </p:graphicEl>
                                          </p:spTgt>
                                        </p:tgtEl>
                                        <p:attrNameLst>
                                          <p:attrName>style.visibility</p:attrName>
                                        </p:attrNameLst>
                                      </p:cBhvr>
                                      <p:to>
                                        <p:strVal val="visible"/>
                                      </p:to>
                                    </p:set>
                                    <p:animEffect transition="in" filter="fade">
                                      <p:cBhvr>
                                        <p:cTn id="18" dur="500"/>
                                        <p:tgtEl>
                                          <p:spTgt spid="160">
                                            <p:graphicEl>
                                              <a:dgm id="{F6F3512F-9E40-4D96-88AD-B7709A5E053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0">
                                            <p:graphicEl>
                                              <a:dgm id="{9A04C53B-164E-4D60-98C2-8D8FC9203354}"/>
                                            </p:graphicEl>
                                          </p:spTgt>
                                        </p:tgtEl>
                                        <p:attrNameLst>
                                          <p:attrName>style.visibility</p:attrName>
                                        </p:attrNameLst>
                                      </p:cBhvr>
                                      <p:to>
                                        <p:strVal val="visible"/>
                                      </p:to>
                                    </p:set>
                                    <p:animEffect transition="in" filter="fade">
                                      <p:cBhvr>
                                        <p:cTn id="23" dur="500"/>
                                        <p:tgtEl>
                                          <p:spTgt spid="160">
                                            <p:graphicEl>
                                              <a:dgm id="{9A04C53B-164E-4D60-98C2-8D8FC920335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0">
                                            <p:graphicEl>
                                              <a:dgm id="{58E530E9-11F5-4138-AFEF-23DB966E665D}"/>
                                            </p:graphicEl>
                                          </p:spTgt>
                                        </p:tgtEl>
                                        <p:attrNameLst>
                                          <p:attrName>style.visibility</p:attrName>
                                        </p:attrNameLst>
                                      </p:cBhvr>
                                      <p:to>
                                        <p:strVal val="visible"/>
                                      </p:to>
                                    </p:set>
                                    <p:animEffect transition="in" filter="fade">
                                      <p:cBhvr>
                                        <p:cTn id="26" dur="500"/>
                                        <p:tgtEl>
                                          <p:spTgt spid="160">
                                            <p:graphicEl>
                                              <a:dgm id="{58E530E9-11F5-4138-AFEF-23DB966E665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0">
                                            <p:graphicEl>
                                              <a:dgm id="{AFDE2806-1013-4BAE-B446-DC7CC4D71CC5}"/>
                                            </p:graphicEl>
                                          </p:spTgt>
                                        </p:tgtEl>
                                        <p:attrNameLst>
                                          <p:attrName>style.visibility</p:attrName>
                                        </p:attrNameLst>
                                      </p:cBhvr>
                                      <p:to>
                                        <p:strVal val="visible"/>
                                      </p:to>
                                    </p:set>
                                    <p:animEffect transition="in" filter="fade">
                                      <p:cBhvr>
                                        <p:cTn id="31" dur="500"/>
                                        <p:tgtEl>
                                          <p:spTgt spid="160">
                                            <p:graphicEl>
                                              <a:dgm id="{AFDE2806-1013-4BAE-B446-DC7CC4D71CC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0">
                                            <p:graphicEl>
                                              <a:dgm id="{5AEA3A45-A5D7-4D03-9354-D7CF704FB651}"/>
                                            </p:graphicEl>
                                          </p:spTgt>
                                        </p:tgtEl>
                                        <p:attrNameLst>
                                          <p:attrName>style.visibility</p:attrName>
                                        </p:attrNameLst>
                                      </p:cBhvr>
                                      <p:to>
                                        <p:strVal val="visible"/>
                                      </p:to>
                                    </p:set>
                                    <p:animEffect transition="in" filter="fade">
                                      <p:cBhvr>
                                        <p:cTn id="34" dur="500"/>
                                        <p:tgtEl>
                                          <p:spTgt spid="160">
                                            <p:graphicEl>
                                              <a:dgm id="{5AEA3A45-A5D7-4D03-9354-D7CF704FB65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0">
                                            <p:graphicEl>
                                              <a:dgm id="{E540FF8D-E30A-4759-8945-116C324E184D}"/>
                                            </p:graphicEl>
                                          </p:spTgt>
                                        </p:tgtEl>
                                        <p:attrNameLst>
                                          <p:attrName>style.visibility</p:attrName>
                                        </p:attrNameLst>
                                      </p:cBhvr>
                                      <p:to>
                                        <p:strVal val="visible"/>
                                      </p:to>
                                    </p:set>
                                    <p:animEffect transition="in" filter="fade">
                                      <p:cBhvr>
                                        <p:cTn id="39" dur="500"/>
                                        <p:tgtEl>
                                          <p:spTgt spid="160">
                                            <p:graphicEl>
                                              <a:dgm id="{E540FF8D-E30A-4759-8945-116C324E184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0">
                                            <p:graphicEl>
                                              <a:dgm id="{8253DB10-FE4F-4D71-9E18-A2102826B05E}"/>
                                            </p:graphicEl>
                                          </p:spTgt>
                                        </p:tgtEl>
                                        <p:attrNameLst>
                                          <p:attrName>style.visibility</p:attrName>
                                        </p:attrNameLst>
                                      </p:cBhvr>
                                      <p:to>
                                        <p:strVal val="visible"/>
                                      </p:to>
                                    </p:set>
                                    <p:animEffect transition="in" filter="fade">
                                      <p:cBhvr>
                                        <p:cTn id="44" dur="500"/>
                                        <p:tgtEl>
                                          <p:spTgt spid="160">
                                            <p:graphicEl>
                                              <a:dgm id="{8253DB10-FE4F-4D71-9E18-A2102826B05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par>
                          <p:cTn id="50" fill="hold">
                            <p:stCondLst>
                              <p:cond delay="500"/>
                            </p:stCondLst>
                            <p:childTnLst>
                              <p:par>
                                <p:cTn id="51" presetID="10" presetClass="entr" presetSubtype="0" fill="hold" grpId="0" nodeType="afterEffect">
                                  <p:stCondLst>
                                    <p:cond delay="75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0" grpId="0" uiExpand="1">
        <p:bldSub>
          <a:bldDgm bld="one"/>
        </p:bldSub>
      </p:bldGraphic>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E618B1-DC9D-2475-4144-FD2E0AF60F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3542"/>
            <a:ext cx="5883966" cy="3044951"/>
          </a:xfrm>
          <a:prstGeom prst="rect">
            <a:avLst/>
          </a:prstGeom>
        </p:spPr>
      </p:pic>
      <p:pic>
        <p:nvPicPr>
          <p:cNvPr id="9" name="Picture 8">
            <a:extLst>
              <a:ext uri="{FF2B5EF4-FFF2-40B4-BE49-F238E27FC236}">
                <a16:creationId xmlns:a16="http://schemas.microsoft.com/office/drawing/2014/main" id="{97082000-136F-79DA-9ADF-1B347FB743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8034" y="5241"/>
            <a:ext cx="5772804" cy="3175041"/>
          </a:xfrm>
          <a:prstGeom prst="rect">
            <a:avLst/>
          </a:prstGeom>
        </p:spPr>
      </p:pic>
      <p:pic>
        <p:nvPicPr>
          <p:cNvPr id="5" name="Picture 4">
            <a:extLst>
              <a:ext uri="{FF2B5EF4-FFF2-40B4-BE49-F238E27FC236}">
                <a16:creationId xmlns:a16="http://schemas.microsoft.com/office/drawing/2014/main" id="{BAE75B21-907B-2A9A-C9FA-157A37C24B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708952"/>
            <a:ext cx="5883965" cy="2824302"/>
          </a:xfrm>
          <a:prstGeom prst="rect">
            <a:avLst/>
          </a:prstGeom>
        </p:spPr>
      </p:pic>
      <p:pic>
        <p:nvPicPr>
          <p:cNvPr id="3" name="Picture 2">
            <a:extLst>
              <a:ext uri="{FF2B5EF4-FFF2-40B4-BE49-F238E27FC236}">
                <a16:creationId xmlns:a16="http://schemas.microsoft.com/office/drawing/2014/main" id="{4BFD5EE8-8635-6289-3A00-5E109CB945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8034" y="3688492"/>
            <a:ext cx="5883966" cy="3044951"/>
          </a:xfrm>
          <a:prstGeom prst="rect">
            <a:avLst/>
          </a:prstGeom>
        </p:spPr>
      </p:pic>
    </p:spTree>
    <p:extLst>
      <p:ext uri="{BB962C8B-B14F-4D97-AF65-F5344CB8AC3E}">
        <p14:creationId xmlns:p14="http://schemas.microsoft.com/office/powerpoint/2010/main" val="316821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AA9992-9D68-E4BA-7328-E49708C62BFD}"/>
              </a:ext>
            </a:extLst>
          </p:cNvPr>
          <p:cNvPicPr>
            <a:picLocks noChangeAspect="1"/>
          </p:cNvPicPr>
          <p:nvPr/>
        </p:nvPicPr>
        <p:blipFill>
          <a:blip r:embed="rId3"/>
          <a:stretch>
            <a:fillRect/>
          </a:stretch>
        </p:blipFill>
        <p:spPr>
          <a:xfrm>
            <a:off x="594360" y="46345"/>
            <a:ext cx="4937760" cy="3336935"/>
          </a:xfrm>
          <a:prstGeom prst="rect">
            <a:avLst/>
          </a:prstGeom>
        </p:spPr>
      </p:pic>
      <p:pic>
        <p:nvPicPr>
          <p:cNvPr id="7" name="Picture 6">
            <a:extLst>
              <a:ext uri="{FF2B5EF4-FFF2-40B4-BE49-F238E27FC236}">
                <a16:creationId xmlns:a16="http://schemas.microsoft.com/office/drawing/2014/main" id="{301514F9-C364-AE4B-AFC6-DC23F01414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4359" y="3474720"/>
            <a:ext cx="5426764" cy="3286613"/>
          </a:xfrm>
          <a:prstGeom prst="rect">
            <a:avLst/>
          </a:prstGeom>
        </p:spPr>
      </p:pic>
      <p:pic>
        <p:nvPicPr>
          <p:cNvPr id="11" name="Picture 10">
            <a:extLst>
              <a:ext uri="{FF2B5EF4-FFF2-40B4-BE49-F238E27FC236}">
                <a16:creationId xmlns:a16="http://schemas.microsoft.com/office/drawing/2014/main" id="{A81B115A-A358-AAF7-A3A3-42BB234517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62" y="3966210"/>
            <a:ext cx="5995956" cy="2754005"/>
          </a:xfrm>
          <a:prstGeom prst="rect">
            <a:avLst/>
          </a:prstGeom>
          <a:ln>
            <a:noFill/>
          </a:ln>
        </p:spPr>
      </p:pic>
      <p:sp>
        <p:nvSpPr>
          <p:cNvPr id="2" name="TextBox 1">
            <a:extLst>
              <a:ext uri="{FF2B5EF4-FFF2-40B4-BE49-F238E27FC236}">
                <a16:creationId xmlns:a16="http://schemas.microsoft.com/office/drawing/2014/main" id="{00B5BB9C-9E80-71C5-5940-9B7FD5CC608E}"/>
              </a:ext>
            </a:extLst>
          </p:cNvPr>
          <p:cNvSpPr txBox="1"/>
          <p:nvPr/>
        </p:nvSpPr>
        <p:spPr>
          <a:xfrm>
            <a:off x="6096000" y="96667"/>
            <a:ext cx="5426764" cy="3016210"/>
          </a:xfrm>
          <a:prstGeom prst="rect">
            <a:avLst/>
          </a:prstGeom>
          <a:noFill/>
        </p:spPr>
        <p:txBody>
          <a:bodyPr wrap="square" rtlCol="0">
            <a:spAutoFit/>
          </a:bodyPr>
          <a:lstStyle/>
          <a:p>
            <a:r>
              <a:rPr lang="en-CA" sz="2400" b="1" dirty="0">
                <a:solidFill>
                  <a:schemeClr val="tx2"/>
                </a:solidFill>
              </a:rPr>
              <a:t>NHS Team Effectiveness Questionnaire</a:t>
            </a:r>
          </a:p>
          <a:p>
            <a:pPr marL="285750" indent="-285750" algn="ctr">
              <a:spcBef>
                <a:spcPts val="1200"/>
              </a:spcBef>
              <a:buFont typeface="Arial" panose="020B0604020202020204" pitchFamily="34" charset="0"/>
              <a:buChar char="•"/>
            </a:pPr>
            <a:r>
              <a:rPr lang="en-US"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Purpose and Goals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18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Roles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Team Processes</a:t>
            </a:r>
            <a:b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Team Relationships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Intergroup </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R</a:t>
            </a:r>
            <a:r>
              <a:rPr lang="en-US"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elationships</a:t>
            </a:r>
            <a:b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Problem Solving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Passion and Commitment</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a:t>
            </a:r>
            <a:r>
              <a:rPr lang="en-US"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kills and Learning</a:t>
            </a:r>
          </a:p>
          <a:p>
            <a:pPr marL="285750" indent="-285750" algn="ctr">
              <a:spcBef>
                <a:spcPts val="1200"/>
              </a:spcBef>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7 sites / 152 interdisciplinary team members</a:t>
            </a:r>
          </a:p>
          <a:p>
            <a:pPr marL="285750" indent="-285750" algn="ctr">
              <a:spcBef>
                <a:spcPts val="1200"/>
              </a:spcBef>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Plot local results alongside provincial averages</a:t>
            </a:r>
          </a:p>
          <a:p>
            <a:pPr marL="285750" indent="-285750" algn="ctr">
              <a:spcBef>
                <a:spcPts val="1200"/>
              </a:spcBef>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Identify areas of variance between provider groups</a:t>
            </a:r>
            <a:endParaRPr lang="en-CA"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31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04FC-CAC5-4EF3-FCF4-129D225FBC14}"/>
              </a:ext>
            </a:extLst>
          </p:cNvPr>
          <p:cNvSpPr>
            <a:spLocks noGrp="1"/>
          </p:cNvSpPr>
          <p:nvPr>
            <p:ph type="title"/>
          </p:nvPr>
        </p:nvSpPr>
        <p:spPr/>
        <p:txBody>
          <a:bodyPr>
            <a:normAutofit fontScale="90000"/>
          </a:bodyPr>
          <a:lstStyle/>
          <a:p>
            <a:r>
              <a:rPr lang="en-CA" dirty="0"/>
              <a:t>“I feel like the bar has gone up”</a:t>
            </a:r>
          </a:p>
        </p:txBody>
      </p:sp>
      <p:sp>
        <p:nvSpPr>
          <p:cNvPr id="3" name="Footer Placeholder 2">
            <a:extLst>
              <a:ext uri="{FF2B5EF4-FFF2-40B4-BE49-F238E27FC236}">
                <a16:creationId xmlns:a16="http://schemas.microsoft.com/office/drawing/2014/main" id="{9E4A7ECD-8B93-0146-3A8E-F5FC1AD0C1CE}"/>
              </a:ext>
            </a:extLst>
          </p:cNvPr>
          <p:cNvSpPr>
            <a:spLocks noGrp="1"/>
          </p:cNvSpPr>
          <p:nvPr>
            <p:ph type="ftr" sz="quarter" idx="10"/>
          </p:nvPr>
        </p:nvSpPr>
        <p:spPr/>
        <p:txBody>
          <a:bodyPr/>
          <a:lstStyle/>
          <a:p>
            <a:pPr algn="l"/>
            <a:r>
              <a:rPr lang="en-CA"/>
              <a:t>Rural Coordination Centre of British Columbia</a:t>
            </a:r>
          </a:p>
        </p:txBody>
      </p:sp>
      <p:sp>
        <p:nvSpPr>
          <p:cNvPr id="4" name="Slide Number Placeholder 3">
            <a:extLst>
              <a:ext uri="{FF2B5EF4-FFF2-40B4-BE49-F238E27FC236}">
                <a16:creationId xmlns:a16="http://schemas.microsoft.com/office/drawing/2014/main" id="{FA04691C-E9EA-0F59-B238-BF5690587B90}"/>
              </a:ext>
            </a:extLst>
          </p:cNvPr>
          <p:cNvSpPr>
            <a:spLocks noGrp="1"/>
          </p:cNvSpPr>
          <p:nvPr>
            <p:ph type="sldNum" sz="quarter" idx="11"/>
          </p:nvPr>
        </p:nvSpPr>
        <p:spPr/>
        <p:txBody>
          <a:bodyPr/>
          <a:lstStyle/>
          <a:p>
            <a:fld id="{B61991FD-8B7B-47CE-95B2-DE6C7E1BE1EF}" type="slidenum">
              <a:rPr lang="en-CA" smtClean="0"/>
              <a:t>16</a:t>
            </a:fld>
            <a:endParaRPr lang="en-CA"/>
          </a:p>
        </p:txBody>
      </p:sp>
      <p:sp>
        <p:nvSpPr>
          <p:cNvPr id="5" name="Text Placeholder 4">
            <a:extLst>
              <a:ext uri="{FF2B5EF4-FFF2-40B4-BE49-F238E27FC236}">
                <a16:creationId xmlns:a16="http://schemas.microsoft.com/office/drawing/2014/main" id="{62C7CBB1-72D6-05E1-F334-D39FE6B0C27D}"/>
              </a:ext>
            </a:extLst>
          </p:cNvPr>
          <p:cNvSpPr>
            <a:spLocks noGrp="1"/>
          </p:cNvSpPr>
          <p:nvPr>
            <p:ph type="body" sz="quarter" idx="13"/>
          </p:nvPr>
        </p:nvSpPr>
        <p:spPr>
          <a:xfrm>
            <a:off x="4953000" y="842348"/>
            <a:ext cx="2923674" cy="507500"/>
          </a:xfrm>
        </p:spPr>
        <p:txBody>
          <a:bodyPr>
            <a:normAutofit/>
          </a:bodyPr>
          <a:lstStyle/>
          <a:p>
            <a:r>
              <a:rPr lang="en-CA" dirty="0">
                <a:solidFill>
                  <a:schemeClr val="accent5">
                    <a:lumMod val="50000"/>
                  </a:schemeClr>
                </a:solidFill>
              </a:rPr>
              <a:t>Coming together</a:t>
            </a:r>
          </a:p>
        </p:txBody>
      </p:sp>
      <p:sp>
        <p:nvSpPr>
          <p:cNvPr id="6" name="Text Placeholder 5">
            <a:extLst>
              <a:ext uri="{FF2B5EF4-FFF2-40B4-BE49-F238E27FC236}">
                <a16:creationId xmlns:a16="http://schemas.microsoft.com/office/drawing/2014/main" id="{5BB2C818-382B-5B1B-65E7-9BBCF00593BA}"/>
              </a:ext>
            </a:extLst>
          </p:cNvPr>
          <p:cNvSpPr>
            <a:spLocks noGrp="1"/>
          </p:cNvSpPr>
          <p:nvPr>
            <p:ph type="body" sz="quarter" idx="14"/>
          </p:nvPr>
        </p:nvSpPr>
        <p:spPr>
          <a:xfrm>
            <a:off x="4953000" y="1408640"/>
            <a:ext cx="2923674" cy="1479077"/>
          </a:xfrm>
        </p:spPr>
        <p:txBody>
          <a:bodyPr>
            <a:normAutofit/>
          </a:bodyPr>
          <a:lstStyle/>
          <a:p>
            <a:r>
              <a:rPr lang="en-CA" sz="2000" dirty="0">
                <a:solidFill>
                  <a:schemeClr val="accent5">
                    <a:lumMod val="50000"/>
                  </a:schemeClr>
                </a:solidFill>
              </a:rPr>
              <a:t>“…everybody was in the same room, learning the same thing and eating the same food.”</a:t>
            </a:r>
          </a:p>
        </p:txBody>
      </p:sp>
      <p:sp>
        <p:nvSpPr>
          <p:cNvPr id="7" name="Text Placeholder 6">
            <a:extLst>
              <a:ext uri="{FF2B5EF4-FFF2-40B4-BE49-F238E27FC236}">
                <a16:creationId xmlns:a16="http://schemas.microsoft.com/office/drawing/2014/main" id="{8C1AF0A2-4FFD-1D7F-0B90-1E4E629AB3D1}"/>
              </a:ext>
            </a:extLst>
          </p:cNvPr>
          <p:cNvSpPr>
            <a:spLocks noGrp="1"/>
          </p:cNvSpPr>
          <p:nvPr>
            <p:ph type="body" sz="quarter" idx="15"/>
          </p:nvPr>
        </p:nvSpPr>
        <p:spPr/>
        <p:txBody>
          <a:bodyPr/>
          <a:lstStyle/>
          <a:p>
            <a:r>
              <a:rPr lang="en-CA" dirty="0">
                <a:solidFill>
                  <a:schemeClr val="accent6"/>
                </a:solidFill>
              </a:rPr>
              <a:t>Protected time</a:t>
            </a:r>
          </a:p>
        </p:txBody>
      </p:sp>
      <p:sp>
        <p:nvSpPr>
          <p:cNvPr id="8" name="Text Placeholder 7">
            <a:extLst>
              <a:ext uri="{FF2B5EF4-FFF2-40B4-BE49-F238E27FC236}">
                <a16:creationId xmlns:a16="http://schemas.microsoft.com/office/drawing/2014/main" id="{04ACBD05-5949-1403-9AC1-96D01C1B8DAF}"/>
              </a:ext>
            </a:extLst>
          </p:cNvPr>
          <p:cNvSpPr>
            <a:spLocks noGrp="1"/>
          </p:cNvSpPr>
          <p:nvPr>
            <p:ph type="body" sz="quarter" idx="16"/>
          </p:nvPr>
        </p:nvSpPr>
        <p:spPr>
          <a:xfrm>
            <a:off x="8430128" y="1949923"/>
            <a:ext cx="2923674" cy="1627466"/>
          </a:xfrm>
        </p:spPr>
        <p:txBody>
          <a:bodyPr>
            <a:normAutofit fontScale="92500" lnSpcReduction="10000"/>
          </a:bodyPr>
          <a:lstStyle/>
          <a:p>
            <a:r>
              <a:rPr lang="en-CA" sz="2000" dirty="0">
                <a:solidFill>
                  <a:schemeClr val="accent6"/>
                </a:solidFill>
              </a:rPr>
              <a:t>“…it’s essentially afforded us the time, especially as an OR team, to actually say right, let’s take on something that we feel we need to improve...”</a:t>
            </a:r>
          </a:p>
        </p:txBody>
      </p:sp>
      <p:sp>
        <p:nvSpPr>
          <p:cNvPr id="13" name="Text Placeholder 12">
            <a:extLst>
              <a:ext uri="{FF2B5EF4-FFF2-40B4-BE49-F238E27FC236}">
                <a16:creationId xmlns:a16="http://schemas.microsoft.com/office/drawing/2014/main" id="{727BC1BD-B251-8C53-73BE-6EFCF54D7A73}"/>
              </a:ext>
            </a:extLst>
          </p:cNvPr>
          <p:cNvSpPr>
            <a:spLocks noGrp="1"/>
          </p:cNvSpPr>
          <p:nvPr>
            <p:ph type="body" sz="quarter" idx="21"/>
          </p:nvPr>
        </p:nvSpPr>
        <p:spPr>
          <a:xfrm>
            <a:off x="838200" y="3106555"/>
            <a:ext cx="3420978" cy="1980452"/>
          </a:xfrm>
        </p:spPr>
        <p:txBody>
          <a:bodyPr>
            <a:normAutofit lnSpcReduction="10000"/>
          </a:bodyPr>
          <a:lstStyle/>
          <a:p>
            <a:r>
              <a:rPr lang="en-CA" dirty="0"/>
              <a:t>“I feel like we aim for higher, and we expect higher and if things aren't higher, we try to work on what went wrong.”</a:t>
            </a:r>
          </a:p>
        </p:txBody>
      </p:sp>
      <p:sp>
        <p:nvSpPr>
          <p:cNvPr id="14" name="Text Placeholder 4">
            <a:extLst>
              <a:ext uri="{FF2B5EF4-FFF2-40B4-BE49-F238E27FC236}">
                <a16:creationId xmlns:a16="http://schemas.microsoft.com/office/drawing/2014/main" id="{47A76F19-99EB-8A4C-AF1B-F1E7401E7FEC}"/>
              </a:ext>
            </a:extLst>
          </p:cNvPr>
          <p:cNvSpPr txBox="1">
            <a:spLocks/>
          </p:cNvSpPr>
          <p:nvPr/>
        </p:nvSpPr>
        <p:spPr>
          <a:xfrm>
            <a:off x="4953000" y="3173969"/>
            <a:ext cx="2923674" cy="5075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chemeClr val="accent3">
                    <a:lumMod val="50000"/>
                  </a:schemeClr>
                </a:solidFill>
              </a:rPr>
              <a:t>Stronger together</a:t>
            </a:r>
          </a:p>
        </p:txBody>
      </p:sp>
      <p:sp>
        <p:nvSpPr>
          <p:cNvPr id="15" name="Text Placeholder 5">
            <a:extLst>
              <a:ext uri="{FF2B5EF4-FFF2-40B4-BE49-F238E27FC236}">
                <a16:creationId xmlns:a16="http://schemas.microsoft.com/office/drawing/2014/main" id="{BC5E8859-6A71-A325-9BA7-E7A5C35D2FBF}"/>
              </a:ext>
            </a:extLst>
          </p:cNvPr>
          <p:cNvSpPr txBox="1">
            <a:spLocks/>
          </p:cNvSpPr>
          <p:nvPr/>
        </p:nvSpPr>
        <p:spPr>
          <a:xfrm>
            <a:off x="4953000" y="3740261"/>
            <a:ext cx="2923674" cy="17740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Source Sans Pro SemiBold" panose="020B0603030403020204" pitchFamily="34" charset="0"/>
                <a:cs typeface="Arabic Typesetting" panose="020B0604020202020204" pitchFamily="66"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solidFill>
                  <a:schemeClr val="accent3">
                    <a:lumMod val="50000"/>
                  </a:schemeClr>
                </a:solidFill>
              </a:rPr>
              <a:t>“…all of these activities have made us feel like a stronger team and we work really well together…. it’s been fantastic.”</a:t>
            </a:r>
          </a:p>
        </p:txBody>
      </p:sp>
      <p:sp>
        <p:nvSpPr>
          <p:cNvPr id="16" name="Text Placeholder 6">
            <a:extLst>
              <a:ext uri="{FF2B5EF4-FFF2-40B4-BE49-F238E27FC236}">
                <a16:creationId xmlns:a16="http://schemas.microsoft.com/office/drawing/2014/main" id="{CAC0F33F-C330-E357-DC33-46902FEDFD77}"/>
              </a:ext>
            </a:extLst>
          </p:cNvPr>
          <p:cNvSpPr txBox="1">
            <a:spLocks/>
          </p:cNvSpPr>
          <p:nvPr/>
        </p:nvSpPr>
        <p:spPr>
          <a:xfrm>
            <a:off x="8430128" y="3944185"/>
            <a:ext cx="2923674" cy="507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chemeClr val="accent6">
                    <a:lumMod val="75000"/>
                    <a:lumOff val="25000"/>
                  </a:schemeClr>
                </a:solidFill>
              </a:rPr>
              <a:t>Reviewing data</a:t>
            </a:r>
          </a:p>
        </p:txBody>
      </p:sp>
      <p:sp>
        <p:nvSpPr>
          <p:cNvPr id="17" name="Text Placeholder 7">
            <a:extLst>
              <a:ext uri="{FF2B5EF4-FFF2-40B4-BE49-F238E27FC236}">
                <a16:creationId xmlns:a16="http://schemas.microsoft.com/office/drawing/2014/main" id="{2EC432B3-7840-30C4-6788-437A44C162A6}"/>
              </a:ext>
            </a:extLst>
          </p:cNvPr>
          <p:cNvSpPr txBox="1">
            <a:spLocks/>
          </p:cNvSpPr>
          <p:nvPr/>
        </p:nvSpPr>
        <p:spPr>
          <a:xfrm>
            <a:off x="8430128" y="4510477"/>
            <a:ext cx="2923674" cy="14790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solidFill>
                  <a:schemeClr val="accent6">
                    <a:lumMod val="75000"/>
                    <a:lumOff val="25000"/>
                  </a:schemeClr>
                </a:solidFill>
              </a:rPr>
              <a:t>“It has been an amazing team effort and morale booster for the OR staff 100%. They love to see it… read the comments.”</a:t>
            </a:r>
          </a:p>
        </p:txBody>
      </p:sp>
    </p:spTree>
    <p:extLst>
      <p:ext uri="{BB962C8B-B14F-4D97-AF65-F5344CB8AC3E}">
        <p14:creationId xmlns:p14="http://schemas.microsoft.com/office/powerpoint/2010/main" val="41940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P spid="7" grpId="0" build="p"/>
      <p:bldP spid="8" grpId="0" build="p"/>
      <p:bldP spid="13" grpId="0" build="p"/>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903A695-7F5E-09F4-4DF9-03C14C33C5A7}"/>
              </a:ext>
            </a:extLst>
          </p:cNvPr>
          <p:cNvSpPr>
            <a:spLocks noGrp="1"/>
          </p:cNvSpPr>
          <p:nvPr>
            <p:ph type="title"/>
          </p:nvPr>
        </p:nvSpPr>
        <p:spPr>
          <a:xfrm>
            <a:off x="182805" y="274113"/>
            <a:ext cx="4924425" cy="613683"/>
          </a:xfrm>
        </p:spPr>
        <p:txBody>
          <a:bodyPr/>
          <a:lstStyle/>
          <a:p>
            <a:r>
              <a:rPr lang="en-CA"/>
              <a:t>Tracking Delivery Stats</a:t>
            </a:r>
          </a:p>
        </p:txBody>
      </p:sp>
      <p:sp>
        <p:nvSpPr>
          <p:cNvPr id="11" name="Text Placeholder 10">
            <a:extLst>
              <a:ext uri="{FF2B5EF4-FFF2-40B4-BE49-F238E27FC236}">
                <a16:creationId xmlns:a16="http://schemas.microsoft.com/office/drawing/2014/main" id="{1E99C99D-B2E1-1865-77EB-049E985FB286}"/>
              </a:ext>
            </a:extLst>
          </p:cNvPr>
          <p:cNvSpPr>
            <a:spLocks noGrp="1"/>
          </p:cNvSpPr>
          <p:nvPr>
            <p:ph type="body" sz="half" idx="2"/>
          </p:nvPr>
        </p:nvSpPr>
        <p:spPr>
          <a:xfrm>
            <a:off x="424543" y="1515836"/>
            <a:ext cx="5127171" cy="4874078"/>
          </a:xfrm>
        </p:spPr>
        <p:txBody>
          <a:bodyPr>
            <a:normAutofit/>
          </a:bodyPr>
          <a:lstStyle/>
          <a:p>
            <a:pPr marL="304815" indent="-304815">
              <a:spcAft>
                <a:spcPts val="800"/>
              </a:spcAft>
              <a:buFont typeface="Arial" panose="020B0604020202020204" pitchFamily="34" charset="0"/>
              <a:buChar char="•"/>
            </a:pPr>
            <a:r>
              <a:rPr lang="en-US" sz="1800"/>
              <a:t>Move from paper binder to digital tool </a:t>
            </a:r>
            <a:br>
              <a:rPr lang="en-US" sz="1800"/>
            </a:br>
            <a:r>
              <a:rPr lang="en-US" sz="1800"/>
              <a:t>Inform delivery of quality care as well as provide data for advocacy</a:t>
            </a:r>
          </a:p>
          <a:p>
            <a:pPr marL="304815" indent="-304815">
              <a:spcAft>
                <a:spcPts val="800"/>
              </a:spcAft>
              <a:buFont typeface="Arial" panose="020B0604020202020204" pitchFamily="34" charset="0"/>
              <a:buChar char="•"/>
            </a:pPr>
            <a:r>
              <a:rPr lang="en-US" sz="1800"/>
              <a:t>Co-developed measures with rural sites across BC</a:t>
            </a:r>
          </a:p>
          <a:p>
            <a:pPr marL="304815" indent="-304815">
              <a:spcAft>
                <a:spcPts val="800"/>
              </a:spcAft>
              <a:buFont typeface="Arial" panose="020B0604020202020204" pitchFamily="34" charset="0"/>
              <a:buChar char="•"/>
            </a:pPr>
            <a:r>
              <a:rPr lang="en-US" sz="1800"/>
              <a:t>Ability to pull local rates for inductions, c-sections, TOLAC, transfers, staffing levels, and more</a:t>
            </a:r>
          </a:p>
          <a:p>
            <a:pPr marL="304815" indent="-304815">
              <a:spcAft>
                <a:spcPts val="800"/>
              </a:spcAft>
              <a:buFont typeface="Arial" panose="020B0604020202020204" pitchFamily="34" charset="0"/>
              <a:buChar char="•"/>
            </a:pPr>
            <a:r>
              <a:rPr lang="en-US" sz="1800"/>
              <a:t>Now being tracked at each delivery by the provider using QR code on their phone, with transfers being audited / updated monthly</a:t>
            </a:r>
          </a:p>
          <a:p>
            <a:pPr marL="304815" indent="-304815">
              <a:spcAft>
                <a:spcPts val="800"/>
              </a:spcAft>
              <a:buFont typeface="Arial" panose="020B0604020202020204" pitchFamily="34" charset="0"/>
              <a:buChar char="•"/>
            </a:pPr>
            <a:r>
              <a:rPr lang="en-US" sz="1800" b="1"/>
              <a:t>Real-time stats </a:t>
            </a:r>
            <a:r>
              <a:rPr lang="en-US" sz="1800"/>
              <a:t>now available to team members by password protected report page, reviewed at Maternity Collaborative Meetings on regular basis</a:t>
            </a:r>
          </a:p>
        </p:txBody>
      </p:sp>
      <p:pic>
        <p:nvPicPr>
          <p:cNvPr id="17" name="Picture 16">
            <a:extLst>
              <a:ext uri="{FF2B5EF4-FFF2-40B4-BE49-F238E27FC236}">
                <a16:creationId xmlns:a16="http://schemas.microsoft.com/office/drawing/2014/main" id="{1EB64E6F-1C80-1F66-6AD6-54511D882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0606" y="1004914"/>
            <a:ext cx="6631394" cy="2746811"/>
          </a:xfrm>
          <a:prstGeom prst="rect">
            <a:avLst/>
          </a:prstGeom>
        </p:spPr>
      </p:pic>
      <p:pic>
        <p:nvPicPr>
          <p:cNvPr id="15" name="Picture 14">
            <a:extLst>
              <a:ext uri="{FF2B5EF4-FFF2-40B4-BE49-F238E27FC236}">
                <a16:creationId xmlns:a16="http://schemas.microsoft.com/office/drawing/2014/main" id="{51CC7E80-1CAF-82D2-7853-9C6A8793BB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2223" y="3315148"/>
            <a:ext cx="6631393" cy="3542852"/>
          </a:xfrm>
          <a:prstGeom prst="rect">
            <a:avLst/>
          </a:prstGeom>
        </p:spPr>
      </p:pic>
    </p:spTree>
    <p:extLst>
      <p:ext uri="{BB962C8B-B14F-4D97-AF65-F5344CB8AC3E}">
        <p14:creationId xmlns:p14="http://schemas.microsoft.com/office/powerpoint/2010/main" val="44295431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903A695-7F5E-09F4-4DF9-03C14C33C5A7}"/>
              </a:ext>
            </a:extLst>
          </p:cNvPr>
          <p:cNvSpPr>
            <a:spLocks noGrp="1"/>
          </p:cNvSpPr>
          <p:nvPr>
            <p:ph type="title"/>
          </p:nvPr>
        </p:nvSpPr>
        <p:spPr>
          <a:xfrm>
            <a:off x="0" y="43763"/>
            <a:ext cx="5938345" cy="961151"/>
          </a:xfrm>
        </p:spPr>
        <p:txBody>
          <a:bodyPr>
            <a:normAutofit/>
          </a:bodyPr>
          <a:lstStyle/>
          <a:p>
            <a:r>
              <a:rPr lang="en-CA" sz="2800" b="1"/>
              <a:t>Maternity Skills Confidence Survey</a:t>
            </a:r>
          </a:p>
        </p:txBody>
      </p:sp>
      <p:sp>
        <p:nvSpPr>
          <p:cNvPr id="11" name="Text Placeholder 10">
            <a:extLst>
              <a:ext uri="{FF2B5EF4-FFF2-40B4-BE49-F238E27FC236}">
                <a16:creationId xmlns:a16="http://schemas.microsoft.com/office/drawing/2014/main" id="{1E99C99D-B2E1-1865-77EB-049E985FB286}"/>
              </a:ext>
            </a:extLst>
          </p:cNvPr>
          <p:cNvSpPr>
            <a:spLocks noGrp="1"/>
          </p:cNvSpPr>
          <p:nvPr>
            <p:ph type="body" sz="quarter" idx="12"/>
          </p:nvPr>
        </p:nvSpPr>
        <p:spPr>
          <a:xfrm>
            <a:off x="7336220" y="2963916"/>
            <a:ext cx="4677103" cy="3894083"/>
          </a:xfrm>
        </p:spPr>
        <p:txBody>
          <a:bodyPr>
            <a:normAutofit/>
          </a:bodyPr>
          <a:lstStyle/>
          <a:p>
            <a:pPr marL="304815" indent="-304815">
              <a:spcAft>
                <a:spcPts val="800"/>
              </a:spcAft>
              <a:buFont typeface="Arial" panose="020B0604020202020204" pitchFamily="34" charset="0"/>
              <a:buChar char="•"/>
            </a:pPr>
            <a:r>
              <a:rPr lang="en-CA" sz="2000" dirty="0"/>
              <a:t>Using a 10-point scale, nurses indicated their comfort / confidence across six areas of care. Each community received a site-specific summary, outlining the skills of highest and lowest comfort / confidence.</a:t>
            </a:r>
          </a:p>
          <a:p>
            <a:pPr marL="304815" indent="-304815">
              <a:spcAft>
                <a:spcPts val="800"/>
              </a:spcAft>
              <a:buFont typeface="Arial" panose="020B0604020202020204" pitchFamily="34" charset="0"/>
              <a:buChar char="•"/>
            </a:pPr>
            <a:r>
              <a:rPr lang="en-CA" sz="2000" dirty="0"/>
              <a:t>Using site-wide and individual needs assessments, coaching and learning plans were developed for new team members.</a:t>
            </a:r>
          </a:p>
          <a:p>
            <a:pPr marL="304815" indent="-304815">
              <a:spcAft>
                <a:spcPts val="800"/>
              </a:spcAft>
              <a:buFont typeface="Arial" panose="020B0604020202020204" pitchFamily="34" charset="0"/>
              <a:buChar char="•"/>
            </a:pPr>
            <a:endParaRPr lang="en-US" sz="2000" dirty="0"/>
          </a:p>
        </p:txBody>
      </p:sp>
      <p:pic>
        <p:nvPicPr>
          <p:cNvPr id="2" name="Picture 1">
            <a:extLst>
              <a:ext uri="{FF2B5EF4-FFF2-40B4-BE49-F238E27FC236}">
                <a16:creationId xmlns:a16="http://schemas.microsoft.com/office/drawing/2014/main" id="{A9F817F9-C3F7-D44F-5637-D8E8116900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33"/>
          <a:stretch/>
        </p:blipFill>
        <p:spPr>
          <a:xfrm>
            <a:off x="0" y="746233"/>
            <a:ext cx="2680138" cy="6128727"/>
          </a:xfrm>
          <a:prstGeom prst="rect">
            <a:avLst/>
          </a:prstGeom>
        </p:spPr>
      </p:pic>
      <p:pic>
        <p:nvPicPr>
          <p:cNvPr id="3" name="Picture 2">
            <a:extLst>
              <a:ext uri="{FF2B5EF4-FFF2-40B4-BE49-F238E27FC236}">
                <a16:creationId xmlns:a16="http://schemas.microsoft.com/office/drawing/2014/main" id="{7A3032B1-1913-0DDF-EEEF-A003CFB10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0138" y="2269980"/>
            <a:ext cx="4487917" cy="4588020"/>
          </a:xfrm>
          <a:prstGeom prst="rect">
            <a:avLst/>
          </a:prstGeom>
        </p:spPr>
      </p:pic>
      <p:sp>
        <p:nvSpPr>
          <p:cNvPr id="5" name="TextBox 4">
            <a:extLst>
              <a:ext uri="{FF2B5EF4-FFF2-40B4-BE49-F238E27FC236}">
                <a16:creationId xmlns:a16="http://schemas.microsoft.com/office/drawing/2014/main" id="{1BFE0BC8-74CC-E645-59AF-13546E9D5980}"/>
              </a:ext>
            </a:extLst>
          </p:cNvPr>
          <p:cNvSpPr txBox="1"/>
          <p:nvPr/>
        </p:nvSpPr>
        <p:spPr>
          <a:xfrm>
            <a:off x="3268717" y="1143016"/>
            <a:ext cx="7662042" cy="1015663"/>
          </a:xfrm>
          <a:prstGeom prst="rect">
            <a:avLst/>
          </a:prstGeom>
          <a:noFill/>
        </p:spPr>
        <p:txBody>
          <a:bodyPr wrap="square">
            <a:spAutoFit/>
          </a:bodyPr>
          <a:lstStyle/>
          <a:p>
            <a:pPr algn="ctr">
              <a:spcAft>
                <a:spcPts val="800"/>
              </a:spcAft>
            </a:pPr>
            <a:r>
              <a:rPr lang="en-CA" sz="2000" b="1" dirty="0">
                <a:solidFill>
                  <a:schemeClr val="bg2">
                    <a:lumMod val="25000"/>
                  </a:schemeClr>
                </a:solidFill>
              </a:rPr>
              <a:t>In collaboration with multiple rural sites, a check-list of 100 different maternity nurse skills was built out as a needs assessment for perinatal nurse coaching initiatives.</a:t>
            </a:r>
          </a:p>
        </p:txBody>
      </p:sp>
    </p:spTree>
    <p:extLst>
      <p:ext uri="{BB962C8B-B14F-4D97-AF65-F5344CB8AC3E}">
        <p14:creationId xmlns:p14="http://schemas.microsoft.com/office/powerpoint/2010/main" val="3494037076"/>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35483" y="542540"/>
            <a:ext cx="6340785" cy="143260"/>
            <a:chOff x="0" y="0"/>
            <a:chExt cx="25294954" cy="571500"/>
          </a:xfrm>
        </p:grpSpPr>
        <p:sp>
          <p:nvSpPr>
            <p:cNvPr id="4" name="Freeform 4"/>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545454"/>
            </a:solidFill>
          </p:spPr>
          <p:txBody>
            <a:bodyPr/>
            <a:lstStyle/>
            <a:p>
              <a:endParaRPr lang="en-CA" sz="1200"/>
            </a:p>
          </p:txBody>
        </p:sp>
      </p:grpSp>
      <p:sp>
        <p:nvSpPr>
          <p:cNvPr id="5" name="TextBox 5"/>
          <p:cNvSpPr txBox="1"/>
          <p:nvPr/>
        </p:nvSpPr>
        <p:spPr>
          <a:xfrm>
            <a:off x="685800" y="542540"/>
            <a:ext cx="3149683" cy="141064"/>
          </a:xfrm>
          <a:prstGeom prst="rect">
            <a:avLst/>
          </a:prstGeom>
        </p:spPr>
        <p:txBody>
          <a:bodyPr lIns="0" tIns="0" rIns="0" bIns="0" rtlCol="0" anchor="t">
            <a:spAutoFit/>
          </a:bodyPr>
          <a:lstStyle/>
          <a:p>
            <a:pPr>
              <a:lnSpc>
                <a:spcPts val="1120"/>
              </a:lnSpc>
            </a:pPr>
            <a:r>
              <a:rPr lang="en-US" sz="933" spc="65">
                <a:solidFill>
                  <a:srgbClr val="000000"/>
                </a:solidFill>
                <a:latin typeface="Poppins Medium"/>
              </a:rPr>
              <a:t>RSON COMMUNITY SUCCESS STORY</a:t>
            </a:r>
          </a:p>
        </p:txBody>
      </p:sp>
      <p:pic>
        <p:nvPicPr>
          <p:cNvPr id="7" name="Picture 6">
            <a:extLst>
              <a:ext uri="{FF2B5EF4-FFF2-40B4-BE49-F238E27FC236}">
                <a16:creationId xmlns:a16="http://schemas.microsoft.com/office/drawing/2014/main" id="{4464A49C-816A-05BD-716B-919E2653FC0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4128" y="44002"/>
            <a:ext cx="11263745" cy="6767361"/>
          </a:xfrm>
          <a:prstGeom prst="rect">
            <a:avLst/>
          </a:prstGeom>
        </p:spPr>
      </p:pic>
    </p:spTree>
    <p:extLst>
      <p:ext uri="{BB962C8B-B14F-4D97-AF65-F5344CB8AC3E}">
        <p14:creationId xmlns:p14="http://schemas.microsoft.com/office/powerpoint/2010/main" val="88296432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A684FC-8BFE-2A54-8D1C-23203FDA46A0}"/>
              </a:ext>
            </a:extLst>
          </p:cNvPr>
          <p:cNvSpPr>
            <a:spLocks noGrp="1"/>
          </p:cNvSpPr>
          <p:nvPr>
            <p:ph type="ftr" sz="quarter" idx="10"/>
          </p:nvPr>
        </p:nvSpPr>
        <p:spPr/>
        <p:txBody>
          <a:bodyPr/>
          <a:lstStyle/>
          <a:p>
            <a:pPr algn="l"/>
            <a:r>
              <a:rPr lang="en-CA"/>
              <a:t>Rural Coordination Centre of British Columbia</a:t>
            </a:r>
          </a:p>
        </p:txBody>
      </p:sp>
      <p:sp>
        <p:nvSpPr>
          <p:cNvPr id="4" name="Slide Number Placeholder 3">
            <a:extLst>
              <a:ext uri="{FF2B5EF4-FFF2-40B4-BE49-F238E27FC236}">
                <a16:creationId xmlns:a16="http://schemas.microsoft.com/office/drawing/2014/main" id="{E801E222-EB79-AA71-AD84-7B43097696FA}"/>
              </a:ext>
            </a:extLst>
          </p:cNvPr>
          <p:cNvSpPr>
            <a:spLocks noGrp="1"/>
          </p:cNvSpPr>
          <p:nvPr>
            <p:ph type="sldNum" sz="quarter" idx="4294967295"/>
          </p:nvPr>
        </p:nvSpPr>
        <p:spPr>
          <a:xfrm>
            <a:off x="9448800" y="6356350"/>
            <a:ext cx="2743200" cy="365125"/>
          </a:xfrm>
        </p:spPr>
        <p:txBody>
          <a:bodyPr/>
          <a:lstStyle/>
          <a:p>
            <a:fld id="{B61991FD-8B7B-47CE-95B2-DE6C7E1BE1EF}" type="slidenum">
              <a:rPr lang="en-CA" smtClean="0"/>
              <a:pPr/>
              <a:t>2</a:t>
            </a:fld>
            <a:endParaRPr lang="en-CA"/>
          </a:p>
        </p:txBody>
      </p:sp>
      <p:sp>
        <p:nvSpPr>
          <p:cNvPr id="11" name="TextBox 10">
            <a:extLst>
              <a:ext uri="{FF2B5EF4-FFF2-40B4-BE49-F238E27FC236}">
                <a16:creationId xmlns:a16="http://schemas.microsoft.com/office/drawing/2014/main" id="{F00BF288-78DF-A9AE-F5FB-ABB1BDC4E277}"/>
              </a:ext>
            </a:extLst>
          </p:cNvPr>
          <p:cNvSpPr txBox="1"/>
          <p:nvPr/>
        </p:nvSpPr>
        <p:spPr>
          <a:xfrm>
            <a:off x="2030932" y="1582340"/>
            <a:ext cx="8104470" cy="3477875"/>
          </a:xfrm>
          <a:prstGeom prst="rect">
            <a:avLst/>
          </a:prstGeom>
          <a:noFill/>
        </p:spPr>
        <p:txBody>
          <a:bodyPr wrap="square">
            <a:spAutoFit/>
          </a:bodyPr>
          <a:lstStyle/>
          <a:p>
            <a:pPr algn="ctr"/>
            <a:r>
              <a:rPr lang="en-US" sz="2000" dirty="0">
                <a:solidFill>
                  <a:schemeClr val="bg1"/>
                </a:solidFill>
                <a:latin typeface="Century Gothic" panose="020B0502020202020204" pitchFamily="34" charset="0"/>
                <a:cs typeface="Arial" pitchFamily="34" charset="0"/>
              </a:rPr>
              <a:t>We would like to take this opportunity to acknowledge and pay respect to the fact that we all live, work, and play as uninvited guests across the unceded traditional territories referred to as British Columbia. </a:t>
            </a:r>
          </a:p>
          <a:p>
            <a:pPr algn="ctr"/>
            <a:endParaRPr lang="en-US" sz="2000" dirty="0">
              <a:solidFill>
                <a:schemeClr val="bg1"/>
              </a:solidFill>
              <a:latin typeface="Century Gothic" panose="020B0502020202020204" pitchFamily="34" charset="0"/>
              <a:cs typeface="Arial" pitchFamily="34" charset="0"/>
            </a:endParaRPr>
          </a:p>
          <a:p>
            <a:pPr algn="ctr"/>
            <a:r>
              <a:rPr lang="en-US" sz="2000" dirty="0">
                <a:solidFill>
                  <a:schemeClr val="bg1"/>
                </a:solidFill>
                <a:latin typeface="Century Gothic" panose="020B0502020202020204" pitchFamily="34" charset="0"/>
                <a:cs typeface="Arial" pitchFamily="34" charset="0"/>
              </a:rPr>
              <a:t>Today we gather virtually and on the unceded traditional territory of the Lheidli T’enneh Nation, part of the Dakelh peoples.</a:t>
            </a:r>
          </a:p>
          <a:p>
            <a:pPr algn="ctr"/>
            <a:endParaRPr lang="en-US" sz="2000" dirty="0">
              <a:solidFill>
                <a:schemeClr val="bg1"/>
              </a:solidFill>
              <a:latin typeface="Century Gothic" panose="020B0502020202020204" pitchFamily="34" charset="0"/>
              <a:cs typeface="Arial" pitchFamily="34" charset="0"/>
            </a:endParaRPr>
          </a:p>
          <a:p>
            <a:pPr algn="ctr"/>
            <a:r>
              <a:rPr lang="en-US" sz="2000" dirty="0">
                <a:solidFill>
                  <a:schemeClr val="bg1"/>
                </a:solidFill>
                <a:latin typeface="Century Gothic" panose="020B0502020202020204" pitchFamily="34" charset="0"/>
                <a:cs typeface="Arial" pitchFamily="34" charset="0"/>
              </a:rPr>
              <a:t>I am grateful to call the territories of the Squamish, </a:t>
            </a:r>
            <a:r>
              <a:rPr lang="en-US" sz="2000" dirty="0" err="1">
                <a:solidFill>
                  <a:schemeClr val="bg1"/>
                </a:solidFill>
                <a:latin typeface="Century Gothic" panose="020B0502020202020204" pitchFamily="34" charset="0"/>
                <a:cs typeface="Arial" pitchFamily="34" charset="0"/>
              </a:rPr>
              <a:t>TsleilWaututh</a:t>
            </a:r>
            <a:r>
              <a:rPr lang="en-US" sz="2000" dirty="0">
                <a:solidFill>
                  <a:schemeClr val="bg1"/>
                </a:solidFill>
                <a:latin typeface="Century Gothic" panose="020B0502020202020204" pitchFamily="34" charset="0"/>
                <a:cs typeface="Arial" pitchFamily="34" charset="0"/>
              </a:rPr>
              <a:t>, and Musqueam home.</a:t>
            </a:r>
          </a:p>
        </p:txBody>
      </p:sp>
    </p:spTree>
    <p:extLst>
      <p:ext uri="{BB962C8B-B14F-4D97-AF65-F5344CB8AC3E}">
        <p14:creationId xmlns:p14="http://schemas.microsoft.com/office/powerpoint/2010/main" val="97320728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35483" y="542540"/>
            <a:ext cx="6340785" cy="143260"/>
            <a:chOff x="0" y="0"/>
            <a:chExt cx="25294954" cy="571500"/>
          </a:xfrm>
        </p:grpSpPr>
        <p:sp>
          <p:nvSpPr>
            <p:cNvPr id="4" name="Freeform 4"/>
            <p:cNvSpPr/>
            <p:nvPr/>
          </p:nvSpPr>
          <p:spPr>
            <a:xfrm>
              <a:off x="0" y="255270"/>
              <a:ext cx="25294954" cy="69850"/>
            </a:xfrm>
            <a:custGeom>
              <a:avLst/>
              <a:gdLst/>
              <a:ahLst/>
              <a:cxnLst/>
              <a:rect l="l" t="t" r="r" b="b"/>
              <a:pathLst>
                <a:path w="25294954" h="69850">
                  <a:moveTo>
                    <a:pt x="25004123" y="0"/>
                  </a:moveTo>
                  <a:lnTo>
                    <a:pt x="0" y="0"/>
                  </a:lnTo>
                  <a:lnTo>
                    <a:pt x="0" y="69850"/>
                  </a:lnTo>
                  <a:lnTo>
                    <a:pt x="25294954" y="69850"/>
                  </a:lnTo>
                  <a:lnTo>
                    <a:pt x="25294954" y="0"/>
                  </a:lnTo>
                  <a:close/>
                </a:path>
              </a:pathLst>
            </a:custGeom>
            <a:solidFill>
              <a:srgbClr val="545454"/>
            </a:solidFill>
          </p:spPr>
          <p:txBody>
            <a:bodyPr/>
            <a:lstStyle/>
            <a:p>
              <a:endParaRPr lang="en-CA" sz="1200"/>
            </a:p>
          </p:txBody>
        </p:sp>
      </p:grpSp>
      <p:sp>
        <p:nvSpPr>
          <p:cNvPr id="5" name="TextBox 5"/>
          <p:cNvSpPr txBox="1"/>
          <p:nvPr/>
        </p:nvSpPr>
        <p:spPr>
          <a:xfrm>
            <a:off x="685800" y="542540"/>
            <a:ext cx="3149683" cy="141064"/>
          </a:xfrm>
          <a:prstGeom prst="rect">
            <a:avLst/>
          </a:prstGeom>
        </p:spPr>
        <p:txBody>
          <a:bodyPr lIns="0" tIns="0" rIns="0" bIns="0" rtlCol="0" anchor="t">
            <a:spAutoFit/>
          </a:bodyPr>
          <a:lstStyle/>
          <a:p>
            <a:pPr>
              <a:lnSpc>
                <a:spcPts val="1120"/>
              </a:lnSpc>
            </a:pPr>
            <a:r>
              <a:rPr lang="en-US" sz="933" spc="65">
                <a:solidFill>
                  <a:srgbClr val="000000"/>
                </a:solidFill>
                <a:latin typeface="Poppins Medium"/>
              </a:rPr>
              <a:t>RSON COMMUNITY SUCCESS STORY</a:t>
            </a:r>
          </a:p>
        </p:txBody>
      </p:sp>
      <p:pic>
        <p:nvPicPr>
          <p:cNvPr id="7" name="Picture 6">
            <a:extLst>
              <a:ext uri="{FF2B5EF4-FFF2-40B4-BE49-F238E27FC236}">
                <a16:creationId xmlns:a16="http://schemas.microsoft.com/office/drawing/2014/main" id="{CE31ACA9-F248-0064-E7FF-A8CC4ADE37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7928" y="10326"/>
            <a:ext cx="11427915" cy="6844403"/>
          </a:xfrm>
          <a:prstGeom prst="rect">
            <a:avLst/>
          </a:prstGeom>
        </p:spPr>
      </p:pic>
      <p:sp>
        <p:nvSpPr>
          <p:cNvPr id="2" name="Rectangle 1">
            <a:extLst>
              <a:ext uri="{FF2B5EF4-FFF2-40B4-BE49-F238E27FC236}">
                <a16:creationId xmlns:a16="http://schemas.microsoft.com/office/drawing/2014/main" id="{0558EDE5-63E5-1912-4E29-BD81B8C4D8B0}"/>
              </a:ext>
            </a:extLst>
          </p:cNvPr>
          <p:cNvSpPr/>
          <p:nvPr/>
        </p:nvSpPr>
        <p:spPr>
          <a:xfrm>
            <a:off x="783771" y="1524000"/>
            <a:ext cx="3149683" cy="417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4036783"/>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F5C03BF-359D-F069-8E0E-0E9F2CF781ED}"/>
              </a:ext>
            </a:extLst>
          </p:cNvPr>
          <p:cNvGraphicFramePr>
            <a:graphicFrameLocks noGrp="1"/>
          </p:cNvGraphicFramePr>
          <p:nvPr>
            <p:ph idx="1"/>
            <p:extLst>
              <p:ext uri="{D42A27DB-BD31-4B8C-83A1-F6EECF244321}">
                <p14:modId xmlns:p14="http://schemas.microsoft.com/office/powerpoint/2010/main" val="2554255899"/>
              </p:ext>
            </p:extLst>
          </p:nvPr>
        </p:nvGraphicFramePr>
        <p:xfrm>
          <a:off x="108155" y="0"/>
          <a:ext cx="12005187"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36838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6A92-E8BE-4797-B842-9B757134E745}"/>
              </a:ext>
            </a:extLst>
          </p:cNvPr>
          <p:cNvSpPr>
            <a:spLocks noGrp="1"/>
          </p:cNvSpPr>
          <p:nvPr>
            <p:ph type="title"/>
          </p:nvPr>
        </p:nvSpPr>
        <p:spPr>
          <a:xfrm>
            <a:off x="151004" y="557612"/>
            <a:ext cx="4290010" cy="5092958"/>
          </a:xfrm>
        </p:spPr>
        <p:txBody>
          <a:bodyPr vert="horz" lIns="91440" tIns="45720" rIns="91440" bIns="45720" rtlCol="0">
            <a:normAutofit/>
          </a:bodyPr>
          <a:lstStyle/>
          <a:p>
            <a:r>
              <a:rPr lang="en-US" sz="6000" kern="1200" dirty="0">
                <a:solidFill>
                  <a:schemeClr val="tx2"/>
                </a:solidFill>
                <a:latin typeface="+mj-lt"/>
                <a:ea typeface="+mj-ea"/>
                <a:cs typeface="+mj-cs"/>
              </a:rPr>
              <a:t>Enabling Factors</a:t>
            </a:r>
            <a:r>
              <a:rPr lang="en-US" sz="6000" kern="1200" dirty="0">
                <a:solidFill>
                  <a:schemeClr val="bg1"/>
                </a:solidFill>
                <a:latin typeface="+mj-lt"/>
                <a:ea typeface="+mj-ea"/>
                <a:cs typeface="+mj-cs"/>
              </a:rPr>
              <a:t>:</a:t>
            </a:r>
            <a:br>
              <a:rPr lang="en-US" sz="6000" dirty="0">
                <a:solidFill>
                  <a:schemeClr val="bg1"/>
                </a:solidFill>
              </a:rPr>
            </a:br>
            <a:r>
              <a:rPr lang="en-US" sz="6000" dirty="0">
                <a:solidFill>
                  <a:schemeClr val="accent2"/>
                </a:solidFill>
              </a:rPr>
              <a:t>Sustainable Small Surgical Hospitals</a:t>
            </a:r>
            <a:endParaRPr lang="en-US" sz="6000" kern="1200" dirty="0">
              <a:solidFill>
                <a:schemeClr val="accent2"/>
              </a:solidFill>
              <a:latin typeface="+mj-lt"/>
              <a:ea typeface="+mj-ea"/>
              <a:cs typeface="+mj-cs"/>
            </a:endParaRPr>
          </a:p>
        </p:txBody>
      </p:sp>
      <p:sp>
        <p:nvSpPr>
          <p:cNvPr id="12" name="Rectangle 11">
            <a:extLst>
              <a:ext uri="{FF2B5EF4-FFF2-40B4-BE49-F238E27FC236}">
                <a16:creationId xmlns:a16="http://schemas.microsoft.com/office/drawing/2014/main" id="{52F52D42-7206-C291-CEAD-D79DA42CAA0E}"/>
              </a:ext>
            </a:extLst>
          </p:cNvPr>
          <p:cNvSpPr/>
          <p:nvPr/>
        </p:nvSpPr>
        <p:spPr>
          <a:xfrm>
            <a:off x="8460828" y="1485612"/>
            <a:ext cx="3652885" cy="1730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lnSpc>
                <a:spcPct val="90000"/>
              </a:lnSpc>
              <a:spcAft>
                <a:spcPts val="600"/>
              </a:spcAft>
            </a:pPr>
            <a:r>
              <a:rPr lang="en-US" sz="2800" b="1" dirty="0"/>
              <a:t>Scope &amp; Volume</a:t>
            </a:r>
          </a:p>
          <a:p>
            <a:pPr algn="ctr">
              <a:lnSpc>
                <a:spcPct val="90000"/>
              </a:lnSpc>
              <a:spcAft>
                <a:spcPts val="600"/>
              </a:spcAft>
            </a:pPr>
            <a:endParaRPr lang="en-US" sz="2000" dirty="0"/>
          </a:p>
          <a:p>
            <a:pPr marL="285750" indent="-285750" algn="ctr">
              <a:lnSpc>
                <a:spcPct val="90000"/>
              </a:lnSpc>
              <a:spcAft>
                <a:spcPts val="600"/>
              </a:spcAft>
              <a:buFont typeface="Arial" panose="020B0604020202020204" pitchFamily="34" charset="0"/>
              <a:buChar char="•"/>
            </a:pPr>
            <a:r>
              <a:rPr lang="en-US" sz="2000" dirty="0"/>
              <a:t>24/7 coverage</a:t>
            </a:r>
          </a:p>
          <a:p>
            <a:pPr marL="285750" indent="-285750" algn="ctr">
              <a:lnSpc>
                <a:spcPct val="90000"/>
              </a:lnSpc>
              <a:spcAft>
                <a:spcPts val="600"/>
              </a:spcAft>
              <a:buFont typeface="Arial" panose="020B0604020202020204" pitchFamily="34" charset="0"/>
              <a:buChar char="•"/>
            </a:pPr>
            <a:r>
              <a:rPr lang="en-US" sz="2000" dirty="0"/>
              <a:t>Sustainable staffing</a:t>
            </a:r>
          </a:p>
          <a:p>
            <a:pPr marL="285750" indent="-285750" algn="ctr">
              <a:lnSpc>
                <a:spcPct val="90000"/>
              </a:lnSpc>
              <a:spcAft>
                <a:spcPts val="600"/>
              </a:spcAft>
              <a:buFont typeface="Arial" panose="020B0604020202020204" pitchFamily="34" charset="0"/>
              <a:buChar char="•"/>
            </a:pPr>
            <a:r>
              <a:rPr lang="en-US" sz="2000" dirty="0"/>
              <a:t>Regionally responsive</a:t>
            </a:r>
            <a:endParaRPr lang="en-CA" sz="2000" dirty="0"/>
          </a:p>
        </p:txBody>
      </p:sp>
      <p:sp>
        <p:nvSpPr>
          <p:cNvPr id="13" name="Rectangle 12">
            <a:extLst>
              <a:ext uri="{FF2B5EF4-FFF2-40B4-BE49-F238E27FC236}">
                <a16:creationId xmlns:a16="http://schemas.microsoft.com/office/drawing/2014/main" id="{66C080C8-AFBC-5666-9ECB-D16166DFCD2D}"/>
              </a:ext>
            </a:extLst>
          </p:cNvPr>
          <p:cNvSpPr/>
          <p:nvPr/>
        </p:nvSpPr>
        <p:spPr>
          <a:xfrm>
            <a:off x="5093208" y="3372737"/>
            <a:ext cx="7098791" cy="1257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3200" b="1" dirty="0"/>
              <a:t>Networks of Core Services</a:t>
            </a:r>
          </a:p>
          <a:p>
            <a:pPr algn="ctr">
              <a:lnSpc>
                <a:spcPct val="90000"/>
              </a:lnSpc>
              <a:spcAft>
                <a:spcPts val="600"/>
              </a:spcAft>
            </a:pPr>
            <a:r>
              <a:rPr lang="en-US" sz="2400" dirty="0"/>
              <a:t>ER  |  Anesthesia  |  Surgery  |  Maternity</a:t>
            </a:r>
            <a:endParaRPr lang="en-CA" sz="2400" dirty="0"/>
          </a:p>
        </p:txBody>
      </p:sp>
      <p:sp>
        <p:nvSpPr>
          <p:cNvPr id="14" name="Rectangle 13">
            <a:extLst>
              <a:ext uri="{FF2B5EF4-FFF2-40B4-BE49-F238E27FC236}">
                <a16:creationId xmlns:a16="http://schemas.microsoft.com/office/drawing/2014/main" id="{19534240-5CAF-40EA-E999-9FA51F02EA74}"/>
              </a:ext>
            </a:extLst>
          </p:cNvPr>
          <p:cNvSpPr/>
          <p:nvPr/>
        </p:nvSpPr>
        <p:spPr>
          <a:xfrm>
            <a:off x="6190593" y="4729749"/>
            <a:ext cx="3025035" cy="1395333"/>
          </a:xfrm>
          <a:custGeom>
            <a:avLst/>
            <a:gdLst>
              <a:gd name="connsiteX0" fmla="*/ 0 w 2540899"/>
              <a:gd name="connsiteY0" fmla="*/ 0 h 1357194"/>
              <a:gd name="connsiteX1" fmla="*/ 2540899 w 2540899"/>
              <a:gd name="connsiteY1" fmla="*/ 0 h 1357194"/>
              <a:gd name="connsiteX2" fmla="*/ 2540899 w 2540899"/>
              <a:gd name="connsiteY2" fmla="*/ 1357194 h 1357194"/>
              <a:gd name="connsiteX3" fmla="*/ 0 w 2540899"/>
              <a:gd name="connsiteY3" fmla="*/ 1357194 h 1357194"/>
              <a:gd name="connsiteX4" fmla="*/ 0 w 2540899"/>
              <a:gd name="connsiteY4" fmla="*/ 0 h 1357194"/>
              <a:gd name="connsiteX0" fmla="*/ 0 w 2540899"/>
              <a:gd name="connsiteY0" fmla="*/ 0 h 1357194"/>
              <a:gd name="connsiteX1" fmla="*/ 2540899 w 2540899"/>
              <a:gd name="connsiteY1" fmla="*/ 0 h 1357194"/>
              <a:gd name="connsiteX2" fmla="*/ 1995679 w 2540899"/>
              <a:gd name="connsiteY2" fmla="*/ 719701 h 1357194"/>
              <a:gd name="connsiteX3" fmla="*/ 2540899 w 2540899"/>
              <a:gd name="connsiteY3" fmla="*/ 1357194 h 1357194"/>
              <a:gd name="connsiteX4" fmla="*/ 0 w 2540899"/>
              <a:gd name="connsiteY4" fmla="*/ 1357194 h 1357194"/>
              <a:gd name="connsiteX5" fmla="*/ 0 w 2540899"/>
              <a:gd name="connsiteY5" fmla="*/ 0 h 1357194"/>
              <a:gd name="connsiteX0" fmla="*/ 0 w 2540899"/>
              <a:gd name="connsiteY0" fmla="*/ 0 h 1357194"/>
              <a:gd name="connsiteX1" fmla="*/ 2540899 w 2540899"/>
              <a:gd name="connsiteY1" fmla="*/ 0 h 1357194"/>
              <a:gd name="connsiteX2" fmla="*/ 1995679 w 2540899"/>
              <a:gd name="connsiteY2" fmla="*/ 719701 h 1357194"/>
              <a:gd name="connsiteX3" fmla="*/ 2540899 w 2540899"/>
              <a:gd name="connsiteY3" fmla="*/ 1357194 h 1357194"/>
              <a:gd name="connsiteX4" fmla="*/ 0 w 2540899"/>
              <a:gd name="connsiteY4" fmla="*/ 1357194 h 1357194"/>
              <a:gd name="connsiteX5" fmla="*/ 0 w 2540899"/>
              <a:gd name="connsiteY5" fmla="*/ 0 h 1357194"/>
              <a:gd name="connsiteX0" fmla="*/ 0 w 2540899"/>
              <a:gd name="connsiteY0" fmla="*/ 0 h 1357194"/>
              <a:gd name="connsiteX1" fmla="*/ 2540899 w 2540899"/>
              <a:gd name="connsiteY1" fmla="*/ 0 h 1357194"/>
              <a:gd name="connsiteX2" fmla="*/ 1995679 w 2540899"/>
              <a:gd name="connsiteY2" fmla="*/ 719701 h 1357194"/>
              <a:gd name="connsiteX3" fmla="*/ 2540899 w 2540899"/>
              <a:gd name="connsiteY3" fmla="*/ 1357194 h 1357194"/>
              <a:gd name="connsiteX4" fmla="*/ 0 w 2540899"/>
              <a:gd name="connsiteY4" fmla="*/ 1357194 h 1357194"/>
              <a:gd name="connsiteX5" fmla="*/ 0 w 2540899"/>
              <a:gd name="connsiteY5" fmla="*/ 0 h 1357194"/>
              <a:gd name="connsiteX0" fmla="*/ 0 w 2540900"/>
              <a:gd name="connsiteY0" fmla="*/ 0 h 1357194"/>
              <a:gd name="connsiteX1" fmla="*/ 2540899 w 2540900"/>
              <a:gd name="connsiteY1" fmla="*/ 0 h 1357194"/>
              <a:gd name="connsiteX2" fmla="*/ 1995679 w 2540900"/>
              <a:gd name="connsiteY2" fmla="*/ 719701 h 1357194"/>
              <a:gd name="connsiteX3" fmla="*/ 2540899 w 2540900"/>
              <a:gd name="connsiteY3" fmla="*/ 1357194 h 1357194"/>
              <a:gd name="connsiteX4" fmla="*/ 0 w 2540900"/>
              <a:gd name="connsiteY4" fmla="*/ 1357194 h 1357194"/>
              <a:gd name="connsiteX5" fmla="*/ 0 w 2540900"/>
              <a:gd name="connsiteY5" fmla="*/ 0 h 1357194"/>
              <a:gd name="connsiteX0" fmla="*/ 0 w 2540900"/>
              <a:gd name="connsiteY0" fmla="*/ 0 h 1357194"/>
              <a:gd name="connsiteX1" fmla="*/ 2540899 w 2540900"/>
              <a:gd name="connsiteY1" fmla="*/ 0 h 1357194"/>
              <a:gd name="connsiteX2" fmla="*/ 1995679 w 2540900"/>
              <a:gd name="connsiteY2" fmla="*/ 719701 h 1357194"/>
              <a:gd name="connsiteX3" fmla="*/ 2540899 w 2540900"/>
              <a:gd name="connsiteY3" fmla="*/ 1357194 h 1357194"/>
              <a:gd name="connsiteX4" fmla="*/ 0 w 2540900"/>
              <a:gd name="connsiteY4" fmla="*/ 1357194 h 1357194"/>
              <a:gd name="connsiteX5" fmla="*/ 0 w 2540900"/>
              <a:gd name="connsiteY5" fmla="*/ 0 h 1357194"/>
              <a:gd name="connsiteX0" fmla="*/ 0 w 2540899"/>
              <a:gd name="connsiteY0" fmla="*/ 0 h 1357194"/>
              <a:gd name="connsiteX1" fmla="*/ 2540899 w 2540899"/>
              <a:gd name="connsiteY1" fmla="*/ 0 h 1357194"/>
              <a:gd name="connsiteX2" fmla="*/ 1995679 w 2540899"/>
              <a:gd name="connsiteY2" fmla="*/ 719701 h 1357194"/>
              <a:gd name="connsiteX3" fmla="*/ 2540899 w 2540899"/>
              <a:gd name="connsiteY3" fmla="*/ 1357194 h 1357194"/>
              <a:gd name="connsiteX4" fmla="*/ 0 w 2540899"/>
              <a:gd name="connsiteY4" fmla="*/ 1357194 h 1357194"/>
              <a:gd name="connsiteX5" fmla="*/ 0 w 2540899"/>
              <a:gd name="connsiteY5" fmla="*/ 0 h 135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899" h="1357194">
                <a:moveTo>
                  <a:pt x="0" y="0"/>
                </a:moveTo>
                <a:lnTo>
                  <a:pt x="2540899" y="0"/>
                </a:lnTo>
                <a:lnTo>
                  <a:pt x="1995679" y="719701"/>
                </a:lnTo>
                <a:cubicBezTo>
                  <a:pt x="2008544" y="729550"/>
                  <a:pt x="2359159" y="1144696"/>
                  <a:pt x="2540899" y="1357194"/>
                </a:cubicBezTo>
                <a:lnTo>
                  <a:pt x="0" y="1357194"/>
                </a:lnTo>
                <a:lnTo>
                  <a:pt x="0" y="0"/>
                </a:ln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b="1" dirty="0"/>
              <a:t>Local CQI Position</a:t>
            </a:r>
            <a:endParaRPr lang="en-US" dirty="0"/>
          </a:p>
          <a:p>
            <a:pPr algn="ctr">
              <a:lnSpc>
                <a:spcPct val="90000"/>
              </a:lnSpc>
              <a:spcAft>
                <a:spcPts val="600"/>
              </a:spcAft>
            </a:pPr>
            <a:r>
              <a:rPr lang="en-US" sz="2000" dirty="0"/>
              <a:t>Embedded within     .</a:t>
            </a:r>
            <a:br>
              <a:rPr lang="en-US" sz="2000" dirty="0"/>
            </a:br>
            <a:r>
              <a:rPr lang="en-US" sz="2000" dirty="0"/>
              <a:t> the hospital team</a:t>
            </a:r>
            <a:endParaRPr lang="en-CA" sz="2000" dirty="0"/>
          </a:p>
        </p:txBody>
      </p:sp>
      <p:sp>
        <p:nvSpPr>
          <p:cNvPr id="15" name="Rectangle 14">
            <a:extLst>
              <a:ext uri="{FF2B5EF4-FFF2-40B4-BE49-F238E27FC236}">
                <a16:creationId xmlns:a16="http://schemas.microsoft.com/office/drawing/2014/main" id="{4887CDE3-F8B7-DD9E-DE84-054A283354EC}"/>
              </a:ext>
            </a:extLst>
          </p:cNvPr>
          <p:cNvSpPr/>
          <p:nvPr/>
        </p:nvSpPr>
        <p:spPr>
          <a:xfrm>
            <a:off x="8947086" y="4729749"/>
            <a:ext cx="3167169" cy="1395333"/>
          </a:xfrm>
          <a:custGeom>
            <a:avLst/>
            <a:gdLst>
              <a:gd name="connsiteX0" fmla="*/ 0 w 2540899"/>
              <a:gd name="connsiteY0" fmla="*/ 0 h 1357194"/>
              <a:gd name="connsiteX1" fmla="*/ 2540899 w 2540899"/>
              <a:gd name="connsiteY1" fmla="*/ 0 h 1357194"/>
              <a:gd name="connsiteX2" fmla="*/ 2540899 w 2540899"/>
              <a:gd name="connsiteY2" fmla="*/ 1357194 h 1357194"/>
              <a:gd name="connsiteX3" fmla="*/ 0 w 2540899"/>
              <a:gd name="connsiteY3" fmla="*/ 1357194 h 1357194"/>
              <a:gd name="connsiteX4" fmla="*/ 0 w 2540899"/>
              <a:gd name="connsiteY4" fmla="*/ 0 h 1357194"/>
              <a:gd name="connsiteX0" fmla="*/ 539703 w 3080602"/>
              <a:gd name="connsiteY0" fmla="*/ 0 h 1357194"/>
              <a:gd name="connsiteX1" fmla="*/ 3080602 w 3080602"/>
              <a:gd name="connsiteY1" fmla="*/ 0 h 1357194"/>
              <a:gd name="connsiteX2" fmla="*/ 3080602 w 3080602"/>
              <a:gd name="connsiteY2" fmla="*/ 1357194 h 1357194"/>
              <a:gd name="connsiteX3" fmla="*/ 539703 w 3080602"/>
              <a:gd name="connsiteY3" fmla="*/ 1357194 h 1357194"/>
              <a:gd name="connsiteX4" fmla="*/ 0 w 3080602"/>
              <a:gd name="connsiteY4" fmla="*/ 664282 h 1357194"/>
              <a:gd name="connsiteX5" fmla="*/ 539703 w 3080602"/>
              <a:gd name="connsiteY5" fmla="*/ 0 h 1357194"/>
              <a:gd name="connsiteX0" fmla="*/ 539703 w 3080602"/>
              <a:gd name="connsiteY0" fmla="*/ 0 h 1357194"/>
              <a:gd name="connsiteX1" fmla="*/ 3080602 w 3080602"/>
              <a:gd name="connsiteY1" fmla="*/ 0 h 1357194"/>
              <a:gd name="connsiteX2" fmla="*/ 3080602 w 3080602"/>
              <a:gd name="connsiteY2" fmla="*/ 1357194 h 1357194"/>
              <a:gd name="connsiteX3" fmla="*/ 539703 w 3080602"/>
              <a:gd name="connsiteY3" fmla="*/ 1357194 h 1357194"/>
              <a:gd name="connsiteX4" fmla="*/ 0 w 3080602"/>
              <a:gd name="connsiteY4" fmla="*/ 664282 h 1357194"/>
              <a:gd name="connsiteX5" fmla="*/ 539703 w 3080602"/>
              <a:gd name="connsiteY5" fmla="*/ 0 h 1357194"/>
              <a:gd name="connsiteX0" fmla="*/ 539703 w 3080602"/>
              <a:gd name="connsiteY0" fmla="*/ 0 h 1357194"/>
              <a:gd name="connsiteX1" fmla="*/ 3080602 w 3080602"/>
              <a:gd name="connsiteY1" fmla="*/ 0 h 1357194"/>
              <a:gd name="connsiteX2" fmla="*/ 3080602 w 3080602"/>
              <a:gd name="connsiteY2" fmla="*/ 1357194 h 1357194"/>
              <a:gd name="connsiteX3" fmla="*/ 539703 w 3080602"/>
              <a:gd name="connsiteY3" fmla="*/ 1357194 h 1357194"/>
              <a:gd name="connsiteX4" fmla="*/ 0 w 3080602"/>
              <a:gd name="connsiteY4" fmla="*/ 664282 h 1357194"/>
              <a:gd name="connsiteX5" fmla="*/ 539703 w 3080602"/>
              <a:gd name="connsiteY5" fmla="*/ 0 h 1357194"/>
              <a:gd name="connsiteX0" fmla="*/ 539703 w 3080602"/>
              <a:gd name="connsiteY0" fmla="*/ 0 h 1357194"/>
              <a:gd name="connsiteX1" fmla="*/ 3080602 w 3080602"/>
              <a:gd name="connsiteY1" fmla="*/ 0 h 1357194"/>
              <a:gd name="connsiteX2" fmla="*/ 3080602 w 3080602"/>
              <a:gd name="connsiteY2" fmla="*/ 1357194 h 1357194"/>
              <a:gd name="connsiteX3" fmla="*/ 539703 w 3080602"/>
              <a:gd name="connsiteY3" fmla="*/ 1357194 h 1357194"/>
              <a:gd name="connsiteX4" fmla="*/ 0 w 3080602"/>
              <a:gd name="connsiteY4" fmla="*/ 664282 h 1357194"/>
              <a:gd name="connsiteX5" fmla="*/ 539703 w 3080602"/>
              <a:gd name="connsiteY5" fmla="*/ 0 h 135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602" h="1357194">
                <a:moveTo>
                  <a:pt x="539703" y="0"/>
                </a:moveTo>
                <a:lnTo>
                  <a:pt x="3080602" y="0"/>
                </a:lnTo>
                <a:lnTo>
                  <a:pt x="3080602" y="1357194"/>
                </a:lnTo>
                <a:lnTo>
                  <a:pt x="539703" y="1357194"/>
                </a:lnTo>
                <a:cubicBezTo>
                  <a:pt x="269851" y="1010738"/>
                  <a:pt x="547119" y="1373007"/>
                  <a:pt x="0" y="664282"/>
                </a:cubicBezTo>
                <a:lnTo>
                  <a:pt x="53970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2000" b="1" dirty="0"/>
              <a:t>Local Coordination</a:t>
            </a:r>
            <a:endParaRPr lang="en-US" sz="2000" dirty="0"/>
          </a:p>
          <a:p>
            <a:pPr algn="ctr">
              <a:lnSpc>
                <a:spcPct val="90000"/>
              </a:lnSpc>
              <a:spcAft>
                <a:spcPts val="600"/>
              </a:spcAft>
            </a:pPr>
            <a:r>
              <a:rPr lang="en-US" dirty="0"/>
              <a:t>Support, coordination, and project administration</a:t>
            </a:r>
            <a:endParaRPr lang="en-CA" dirty="0"/>
          </a:p>
        </p:txBody>
      </p:sp>
      <p:grpSp>
        <p:nvGrpSpPr>
          <p:cNvPr id="7" name="Group 6">
            <a:extLst>
              <a:ext uri="{FF2B5EF4-FFF2-40B4-BE49-F238E27FC236}">
                <a16:creationId xmlns:a16="http://schemas.microsoft.com/office/drawing/2014/main" id="{951A125C-31D9-603A-ED24-51EC7211CADD}"/>
              </a:ext>
            </a:extLst>
          </p:cNvPr>
          <p:cNvGrpSpPr/>
          <p:nvPr/>
        </p:nvGrpSpPr>
        <p:grpSpPr>
          <a:xfrm>
            <a:off x="5623050" y="158727"/>
            <a:ext cx="2612300" cy="3057325"/>
            <a:chOff x="8771866" y="158727"/>
            <a:chExt cx="2612300" cy="3057325"/>
          </a:xfrm>
        </p:grpSpPr>
        <p:sp>
          <p:nvSpPr>
            <p:cNvPr id="5" name="Rectangle 4">
              <a:extLst>
                <a:ext uri="{FF2B5EF4-FFF2-40B4-BE49-F238E27FC236}">
                  <a16:creationId xmlns:a16="http://schemas.microsoft.com/office/drawing/2014/main" id="{5D1A2D4E-0F39-00D9-6D59-C40600E7A749}"/>
                </a:ext>
              </a:extLst>
            </p:cNvPr>
            <p:cNvSpPr/>
            <p:nvPr/>
          </p:nvSpPr>
          <p:spPr>
            <a:xfrm>
              <a:off x="8771866" y="620392"/>
              <a:ext cx="2612300" cy="8652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spcAft>
                  <a:spcPts val="600"/>
                </a:spcAft>
              </a:pPr>
              <a:r>
                <a:rPr lang="en-US" sz="5000"/>
                <a:t>Coaching</a:t>
              </a:r>
              <a:endParaRPr lang="en-CA" sz="5000"/>
            </a:p>
          </p:txBody>
        </p:sp>
        <p:sp>
          <p:nvSpPr>
            <p:cNvPr id="10" name="Rectangle 9">
              <a:extLst>
                <a:ext uri="{FF2B5EF4-FFF2-40B4-BE49-F238E27FC236}">
                  <a16:creationId xmlns:a16="http://schemas.microsoft.com/office/drawing/2014/main" id="{EF7728C4-37B6-3CCD-FB62-944746852335}"/>
                </a:ext>
              </a:extLst>
            </p:cNvPr>
            <p:cNvSpPr/>
            <p:nvPr/>
          </p:nvSpPr>
          <p:spPr>
            <a:xfrm>
              <a:off x="8771866" y="1485612"/>
              <a:ext cx="2612300" cy="8652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2800"/>
                <a:t>Local Quality Projects</a:t>
              </a:r>
              <a:endParaRPr lang="en-CA" sz="2800"/>
            </a:p>
          </p:txBody>
        </p:sp>
        <p:sp>
          <p:nvSpPr>
            <p:cNvPr id="11" name="Rectangle 10">
              <a:extLst>
                <a:ext uri="{FF2B5EF4-FFF2-40B4-BE49-F238E27FC236}">
                  <a16:creationId xmlns:a16="http://schemas.microsoft.com/office/drawing/2014/main" id="{2B3DAD44-E80C-F28E-C564-3E24E8D89BCA}"/>
                </a:ext>
              </a:extLst>
            </p:cNvPr>
            <p:cNvSpPr/>
            <p:nvPr/>
          </p:nvSpPr>
          <p:spPr>
            <a:xfrm>
              <a:off x="8771866" y="2350832"/>
              <a:ext cx="2612300" cy="8652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2800"/>
                <a:t>Data: Timely &amp; Meaningful</a:t>
              </a:r>
              <a:endParaRPr lang="en-CA" sz="2800"/>
            </a:p>
          </p:txBody>
        </p:sp>
        <p:sp>
          <p:nvSpPr>
            <p:cNvPr id="3" name="TextBox 2">
              <a:extLst>
                <a:ext uri="{FF2B5EF4-FFF2-40B4-BE49-F238E27FC236}">
                  <a16:creationId xmlns:a16="http://schemas.microsoft.com/office/drawing/2014/main" id="{111CCA78-3384-9AD9-E33F-A43A9B1BD091}"/>
                </a:ext>
              </a:extLst>
            </p:cNvPr>
            <p:cNvSpPr txBox="1"/>
            <p:nvPr/>
          </p:nvSpPr>
          <p:spPr>
            <a:xfrm>
              <a:off x="8894839" y="158727"/>
              <a:ext cx="2366353" cy="461665"/>
            </a:xfrm>
            <a:prstGeom prst="rect">
              <a:avLst/>
            </a:prstGeom>
            <a:noFill/>
          </p:spPr>
          <p:txBody>
            <a:bodyPr wrap="none" rtlCol="0">
              <a:spAutoFit/>
            </a:bodyPr>
            <a:lstStyle/>
            <a:p>
              <a:pPr algn="ctr"/>
              <a:r>
                <a:rPr lang="en-US" sz="2400" b="1">
                  <a:solidFill>
                    <a:schemeClr val="tx2"/>
                  </a:solidFill>
                </a:rPr>
                <a:t>Quality Activities</a:t>
              </a:r>
              <a:endParaRPr lang="en-CA" sz="2400" b="1">
                <a:solidFill>
                  <a:schemeClr val="tx2"/>
                </a:solidFill>
              </a:endParaRPr>
            </a:p>
          </p:txBody>
        </p:sp>
      </p:grpSp>
      <p:pic>
        <p:nvPicPr>
          <p:cNvPr id="6" name="Graphic 5" descr="User with solid fill">
            <a:extLst>
              <a:ext uri="{FF2B5EF4-FFF2-40B4-BE49-F238E27FC236}">
                <a16:creationId xmlns:a16="http://schemas.microsoft.com/office/drawing/2014/main" id="{9C73E476-26F6-3D08-BBCB-98359441280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5457" y="4690326"/>
            <a:ext cx="1409740" cy="1409740"/>
          </a:xfrm>
          <a:prstGeom prst="rect">
            <a:avLst/>
          </a:prstGeom>
        </p:spPr>
      </p:pic>
    </p:spTree>
    <p:extLst>
      <p:ext uri="{BB962C8B-B14F-4D97-AF65-F5344CB8AC3E}">
        <p14:creationId xmlns:p14="http://schemas.microsoft.com/office/powerpoint/2010/main" val="24950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2847-FF7B-35F4-E8AC-816D81938075}"/>
              </a:ext>
            </a:extLst>
          </p:cNvPr>
          <p:cNvSpPr>
            <a:spLocks noGrp="1"/>
          </p:cNvSpPr>
          <p:nvPr>
            <p:ph type="title"/>
          </p:nvPr>
        </p:nvSpPr>
        <p:spPr/>
        <p:txBody>
          <a:bodyPr>
            <a:normAutofit/>
          </a:bodyPr>
          <a:lstStyle/>
          <a:p>
            <a:r>
              <a:rPr lang="en-CA" sz="3600" dirty="0"/>
              <a:t>Rural Surgical and Obstetrical Networks   </a:t>
            </a:r>
            <a:br>
              <a:rPr lang="en-CA" sz="3600" dirty="0"/>
            </a:br>
            <a:r>
              <a:rPr lang="en-CA" sz="3200" dirty="0">
                <a:solidFill>
                  <a:schemeClr val="accent3"/>
                </a:solidFill>
              </a:rPr>
              <a:t>  Continuous Quality Improvement (CQI)</a:t>
            </a:r>
            <a:endParaRPr lang="en-CA" sz="3600" dirty="0">
              <a:solidFill>
                <a:schemeClr val="accent3"/>
              </a:solidFill>
            </a:endParaRPr>
          </a:p>
        </p:txBody>
      </p:sp>
      <p:sp>
        <p:nvSpPr>
          <p:cNvPr id="3" name="Slide Number Placeholder 2">
            <a:extLst>
              <a:ext uri="{FF2B5EF4-FFF2-40B4-BE49-F238E27FC236}">
                <a16:creationId xmlns:a16="http://schemas.microsoft.com/office/drawing/2014/main" id="{9AE0BC82-AB93-ED6D-6DCF-B0D91F927CD7}"/>
              </a:ext>
            </a:extLst>
          </p:cNvPr>
          <p:cNvSpPr>
            <a:spLocks noGrp="1"/>
          </p:cNvSpPr>
          <p:nvPr>
            <p:ph type="sldNum" sz="quarter" idx="12"/>
          </p:nvPr>
        </p:nvSpPr>
        <p:spPr/>
        <p:txBody>
          <a:bodyPr/>
          <a:lstStyle/>
          <a:p>
            <a:fld id="{B61991FD-8B7B-47CE-95B2-DE6C7E1BE1EF}" type="slidenum">
              <a:rPr lang="en-CA" smtClean="0"/>
              <a:pPr/>
              <a:t>23</a:t>
            </a:fld>
            <a:endParaRPr lang="en-CA"/>
          </a:p>
        </p:txBody>
      </p:sp>
      <p:sp>
        <p:nvSpPr>
          <p:cNvPr id="4" name="Footer Placeholder 3">
            <a:extLst>
              <a:ext uri="{FF2B5EF4-FFF2-40B4-BE49-F238E27FC236}">
                <a16:creationId xmlns:a16="http://schemas.microsoft.com/office/drawing/2014/main" id="{9974CC4E-AEDE-4C92-AE2A-B5CF3850DFE2}"/>
              </a:ext>
            </a:extLst>
          </p:cNvPr>
          <p:cNvSpPr>
            <a:spLocks noGrp="1"/>
          </p:cNvSpPr>
          <p:nvPr>
            <p:ph type="ftr" sz="quarter" idx="3"/>
          </p:nvPr>
        </p:nvSpPr>
        <p:spPr/>
        <p:txBody>
          <a:bodyPr/>
          <a:lstStyle/>
          <a:p>
            <a:pPr algn="l"/>
            <a:r>
              <a:rPr lang="en-CA"/>
              <a:t>Rural Coordination Centre of British Columbia</a:t>
            </a:r>
          </a:p>
        </p:txBody>
      </p:sp>
      <p:sp>
        <p:nvSpPr>
          <p:cNvPr id="5" name="Text Placeholder 4">
            <a:extLst>
              <a:ext uri="{FF2B5EF4-FFF2-40B4-BE49-F238E27FC236}">
                <a16:creationId xmlns:a16="http://schemas.microsoft.com/office/drawing/2014/main" id="{4EE7B6A8-1CAE-8CEA-5770-56D97F3713C6}"/>
              </a:ext>
            </a:extLst>
          </p:cNvPr>
          <p:cNvSpPr>
            <a:spLocks noGrp="1"/>
          </p:cNvSpPr>
          <p:nvPr>
            <p:ph type="body" sz="quarter" idx="14"/>
          </p:nvPr>
        </p:nvSpPr>
        <p:spPr>
          <a:xfrm>
            <a:off x="1322701" y="2006705"/>
            <a:ext cx="2495547" cy="497975"/>
          </a:xfrm>
        </p:spPr>
        <p:txBody>
          <a:bodyPr>
            <a:noAutofit/>
          </a:bodyPr>
          <a:lstStyle/>
          <a:p>
            <a:r>
              <a:rPr lang="en-CA" dirty="0"/>
              <a:t>Nancy Humber</a:t>
            </a:r>
          </a:p>
        </p:txBody>
      </p:sp>
      <p:sp>
        <p:nvSpPr>
          <p:cNvPr id="6" name="Text Placeholder 5">
            <a:extLst>
              <a:ext uri="{FF2B5EF4-FFF2-40B4-BE49-F238E27FC236}">
                <a16:creationId xmlns:a16="http://schemas.microsoft.com/office/drawing/2014/main" id="{E5F377E7-4FCF-2D4B-7446-50820568A089}"/>
              </a:ext>
            </a:extLst>
          </p:cNvPr>
          <p:cNvSpPr>
            <a:spLocks noGrp="1"/>
          </p:cNvSpPr>
          <p:nvPr>
            <p:ph type="body" sz="quarter" idx="16"/>
          </p:nvPr>
        </p:nvSpPr>
        <p:spPr/>
        <p:txBody>
          <a:bodyPr>
            <a:normAutofit/>
          </a:bodyPr>
          <a:lstStyle/>
          <a:p>
            <a:r>
              <a:rPr lang="en-CA" dirty="0"/>
              <a:t>RSON Clinical Lead</a:t>
            </a:r>
          </a:p>
        </p:txBody>
      </p:sp>
      <p:sp>
        <p:nvSpPr>
          <p:cNvPr id="11" name="Text Placeholder 4">
            <a:extLst>
              <a:ext uri="{FF2B5EF4-FFF2-40B4-BE49-F238E27FC236}">
                <a16:creationId xmlns:a16="http://schemas.microsoft.com/office/drawing/2014/main" id="{634AD4D6-8897-E090-F43E-3F3DEF492EE9}"/>
              </a:ext>
            </a:extLst>
          </p:cNvPr>
          <p:cNvSpPr txBox="1">
            <a:spLocks/>
          </p:cNvSpPr>
          <p:nvPr/>
        </p:nvSpPr>
        <p:spPr>
          <a:xfrm>
            <a:off x="4953001" y="2006705"/>
            <a:ext cx="2228850" cy="4979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Kim Williams</a:t>
            </a:r>
          </a:p>
        </p:txBody>
      </p:sp>
      <p:sp>
        <p:nvSpPr>
          <p:cNvPr id="12" name="Text Placeholder 5">
            <a:extLst>
              <a:ext uri="{FF2B5EF4-FFF2-40B4-BE49-F238E27FC236}">
                <a16:creationId xmlns:a16="http://schemas.microsoft.com/office/drawing/2014/main" id="{AD4F6B01-09AD-27DE-0428-CF0BA1536F5D}"/>
              </a:ext>
            </a:extLst>
          </p:cNvPr>
          <p:cNvSpPr txBox="1">
            <a:spLocks/>
          </p:cNvSpPr>
          <p:nvPr/>
        </p:nvSpPr>
        <p:spPr>
          <a:xfrm>
            <a:off x="4953000" y="2658239"/>
            <a:ext cx="2495549" cy="6978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Networks Director</a:t>
            </a:r>
          </a:p>
        </p:txBody>
      </p:sp>
      <p:sp>
        <p:nvSpPr>
          <p:cNvPr id="13" name="Text Placeholder 4">
            <a:extLst>
              <a:ext uri="{FF2B5EF4-FFF2-40B4-BE49-F238E27FC236}">
                <a16:creationId xmlns:a16="http://schemas.microsoft.com/office/drawing/2014/main" id="{7C4F3F57-66EF-752B-B63F-0F05704749E3}"/>
              </a:ext>
            </a:extLst>
          </p:cNvPr>
          <p:cNvSpPr txBox="1">
            <a:spLocks/>
          </p:cNvSpPr>
          <p:nvPr/>
        </p:nvSpPr>
        <p:spPr>
          <a:xfrm>
            <a:off x="8373754" y="1971917"/>
            <a:ext cx="2228850" cy="4979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Tom Skinner</a:t>
            </a:r>
          </a:p>
        </p:txBody>
      </p:sp>
      <p:sp>
        <p:nvSpPr>
          <p:cNvPr id="14" name="Text Placeholder 5">
            <a:extLst>
              <a:ext uri="{FF2B5EF4-FFF2-40B4-BE49-F238E27FC236}">
                <a16:creationId xmlns:a16="http://schemas.microsoft.com/office/drawing/2014/main" id="{08EF9145-E29D-F0E8-97B7-E81AAD63010B}"/>
              </a:ext>
            </a:extLst>
          </p:cNvPr>
          <p:cNvSpPr txBox="1">
            <a:spLocks/>
          </p:cNvSpPr>
          <p:nvPr/>
        </p:nvSpPr>
        <p:spPr>
          <a:xfrm>
            <a:off x="8373753" y="2623451"/>
            <a:ext cx="2495549" cy="69789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Project Manager</a:t>
            </a:r>
          </a:p>
          <a:p>
            <a:r>
              <a:rPr lang="en-CA" dirty="0"/>
              <a:t>tskinner@rccbc.ca</a:t>
            </a:r>
          </a:p>
        </p:txBody>
      </p:sp>
      <p:sp>
        <p:nvSpPr>
          <p:cNvPr id="15" name="TextBox 17">
            <a:extLst>
              <a:ext uri="{FF2B5EF4-FFF2-40B4-BE49-F238E27FC236}">
                <a16:creationId xmlns:a16="http://schemas.microsoft.com/office/drawing/2014/main" id="{8B3DFE5F-1DA8-34BC-66E5-3CF28BC696CE}"/>
              </a:ext>
            </a:extLst>
          </p:cNvPr>
          <p:cNvSpPr txBox="1"/>
          <p:nvPr/>
        </p:nvSpPr>
        <p:spPr>
          <a:xfrm>
            <a:off x="1372980" y="5456638"/>
            <a:ext cx="865396" cy="383310"/>
          </a:xfrm>
          <a:prstGeom prst="rect">
            <a:avLst/>
          </a:prstGeom>
        </p:spPr>
        <p:txBody>
          <a:bodyPr wrap="square" lIns="0" tIns="0" rIns="0" bIns="0" rtlCol="0" anchor="t">
            <a:spAutoFit/>
          </a:bodyPr>
          <a:lstStyle/>
          <a:p>
            <a:pPr>
              <a:lnSpc>
                <a:spcPts val="3499"/>
              </a:lnSpc>
            </a:pPr>
            <a:r>
              <a:rPr lang="en-US" sz="1400" dirty="0">
                <a:solidFill>
                  <a:schemeClr val="bg1"/>
                </a:solidFill>
                <a:hlinkClick r:id="rId3" tooltip="https://rccbc.ca">
                  <a:extLst>
                    <a:ext uri="{A12FA001-AC4F-418D-AE19-62706E023703}">
                      <ahyp:hlinkClr xmlns:ahyp="http://schemas.microsoft.com/office/drawing/2018/hyperlinkcolor" val="tx"/>
                    </a:ext>
                  </a:extLst>
                </a:hlinkClick>
              </a:rPr>
              <a:t>rccbc.ca</a:t>
            </a:r>
            <a:endParaRPr lang="en-US" sz="1400" dirty="0">
              <a:solidFill>
                <a:schemeClr val="bg1"/>
              </a:solidFill>
              <a:cs typeface="Segoe UI"/>
            </a:endParaRPr>
          </a:p>
        </p:txBody>
      </p:sp>
      <p:sp>
        <p:nvSpPr>
          <p:cNvPr id="16" name="TextBox 18">
            <a:extLst>
              <a:ext uri="{FF2B5EF4-FFF2-40B4-BE49-F238E27FC236}">
                <a16:creationId xmlns:a16="http://schemas.microsoft.com/office/drawing/2014/main" id="{AEAD5FC1-29A5-675D-303A-AB2C4CEECAEB}"/>
              </a:ext>
            </a:extLst>
          </p:cNvPr>
          <p:cNvSpPr txBox="1"/>
          <p:nvPr/>
        </p:nvSpPr>
        <p:spPr>
          <a:xfrm>
            <a:off x="9200649" y="4123240"/>
            <a:ext cx="2459714" cy="383310"/>
          </a:xfrm>
          <a:prstGeom prst="rect">
            <a:avLst/>
          </a:prstGeom>
        </p:spPr>
        <p:txBody>
          <a:bodyPr wrap="square" lIns="0" tIns="0" rIns="0" bIns="0" rtlCol="0" anchor="t">
            <a:spAutoFit/>
          </a:bodyPr>
          <a:lstStyle/>
          <a:p>
            <a:pPr>
              <a:lnSpc>
                <a:spcPts val="3499"/>
              </a:lnSpc>
            </a:pPr>
            <a:r>
              <a:rPr lang="en-US" sz="1400" dirty="0">
                <a:solidFill>
                  <a:schemeClr val="bg1"/>
                </a:solidFill>
                <a:ea typeface="Source Sans Pro"/>
                <a:hlinkClick r:id="rId4" tooltip="https://twitter.com/RCC_bc">
                  <a:extLst>
                    <a:ext uri="{A12FA001-AC4F-418D-AE19-62706E023703}">
                      <ahyp:hlinkClr xmlns:ahyp="http://schemas.microsoft.com/office/drawing/2018/hyperlinkcolor" val="tx"/>
                    </a:ext>
                  </a:extLst>
                </a:hlinkClick>
              </a:rPr>
              <a:t>@RCC_bc</a:t>
            </a:r>
            <a:endParaRPr lang="en-US" sz="1400" dirty="0">
              <a:solidFill>
                <a:schemeClr val="bg1"/>
              </a:solidFill>
              <a:ea typeface="Source Sans Pro"/>
            </a:endParaRPr>
          </a:p>
        </p:txBody>
      </p:sp>
      <p:sp>
        <p:nvSpPr>
          <p:cNvPr id="17" name="TextBox 19">
            <a:extLst>
              <a:ext uri="{FF2B5EF4-FFF2-40B4-BE49-F238E27FC236}">
                <a16:creationId xmlns:a16="http://schemas.microsoft.com/office/drawing/2014/main" id="{760F482D-7AC8-94BD-5C12-AA2F92200089}"/>
              </a:ext>
            </a:extLst>
          </p:cNvPr>
          <p:cNvSpPr txBox="1"/>
          <p:nvPr/>
        </p:nvSpPr>
        <p:spPr>
          <a:xfrm>
            <a:off x="9200649" y="4617136"/>
            <a:ext cx="2459714" cy="383310"/>
          </a:xfrm>
          <a:prstGeom prst="rect">
            <a:avLst/>
          </a:prstGeom>
        </p:spPr>
        <p:txBody>
          <a:bodyPr wrap="square" lIns="0" tIns="0" rIns="0" bIns="0" rtlCol="0" anchor="t">
            <a:spAutoFit/>
          </a:bodyPr>
          <a:lstStyle/>
          <a:p>
            <a:pPr>
              <a:lnSpc>
                <a:spcPts val="3499"/>
              </a:lnSpc>
            </a:pPr>
            <a:r>
              <a:rPr lang="en-US" sz="1400" dirty="0">
                <a:solidFill>
                  <a:schemeClr val="bg1"/>
                </a:solidFill>
                <a:hlinkClick r:id="rId5" tooltip="https://ca.linkedin.com/company/rccbc">
                  <a:extLst>
                    <a:ext uri="{A12FA001-AC4F-418D-AE19-62706E023703}">
                      <ahyp:hlinkClr xmlns:ahyp="http://schemas.microsoft.com/office/drawing/2018/hyperlinkcolor" val="tx"/>
                    </a:ext>
                  </a:extLst>
                </a:hlinkClick>
              </a:rPr>
              <a:t>RCCbc</a:t>
            </a:r>
          </a:p>
        </p:txBody>
      </p:sp>
      <p:sp>
        <p:nvSpPr>
          <p:cNvPr id="18" name="TextBox 20">
            <a:extLst>
              <a:ext uri="{FF2B5EF4-FFF2-40B4-BE49-F238E27FC236}">
                <a16:creationId xmlns:a16="http://schemas.microsoft.com/office/drawing/2014/main" id="{AAD5B175-249A-2129-CD85-F6E90FA3E217}"/>
              </a:ext>
            </a:extLst>
          </p:cNvPr>
          <p:cNvSpPr txBox="1"/>
          <p:nvPr/>
        </p:nvSpPr>
        <p:spPr>
          <a:xfrm>
            <a:off x="9200649" y="5150193"/>
            <a:ext cx="2459714" cy="383310"/>
          </a:xfrm>
          <a:prstGeom prst="rect">
            <a:avLst/>
          </a:prstGeom>
        </p:spPr>
        <p:txBody>
          <a:bodyPr wrap="square" lIns="0" tIns="0" rIns="0" bIns="0" rtlCol="0" anchor="t">
            <a:spAutoFit/>
          </a:bodyPr>
          <a:lstStyle/>
          <a:p>
            <a:pPr>
              <a:lnSpc>
                <a:spcPts val="3499"/>
              </a:lnSpc>
            </a:pPr>
            <a:r>
              <a:rPr lang="en-US" sz="1400" dirty="0" err="1">
                <a:solidFill>
                  <a:schemeClr val="bg1"/>
                </a:solidFill>
                <a:hlinkClick r:id="rId6" tooltip="https://www.youtube.com/user/TheRCCbc">
                  <a:extLst>
                    <a:ext uri="{A12FA001-AC4F-418D-AE19-62706E023703}">
                      <ahyp:hlinkClr xmlns:ahyp="http://schemas.microsoft.com/office/drawing/2018/hyperlinkcolor" val="tx"/>
                    </a:ext>
                  </a:extLst>
                </a:hlinkClick>
              </a:rPr>
              <a:t>TheRCCbc</a:t>
            </a:r>
            <a:endParaRPr lang="en-US" sz="1400" dirty="0">
              <a:solidFill>
                <a:schemeClr val="bg1"/>
              </a:solidFill>
              <a:hlinkClick r:id="rId6" tooltip="https://www.youtube.com/user/TheRCCbc">
                <a:extLst>
                  <a:ext uri="{A12FA001-AC4F-418D-AE19-62706E023703}">
                    <ahyp:hlinkClr xmlns:ahyp="http://schemas.microsoft.com/office/drawing/2018/hyperlinkcolor" val="tx"/>
                  </a:ext>
                </a:extLst>
              </a:hlinkClick>
            </a:endParaRPr>
          </a:p>
        </p:txBody>
      </p:sp>
      <p:sp>
        <p:nvSpPr>
          <p:cNvPr id="19" name="TextBox 21">
            <a:extLst>
              <a:ext uri="{FF2B5EF4-FFF2-40B4-BE49-F238E27FC236}">
                <a16:creationId xmlns:a16="http://schemas.microsoft.com/office/drawing/2014/main" id="{511C2077-6212-4C7B-55C9-DB7BED17BF50}"/>
              </a:ext>
            </a:extLst>
          </p:cNvPr>
          <p:cNvSpPr txBox="1"/>
          <p:nvPr/>
        </p:nvSpPr>
        <p:spPr>
          <a:xfrm>
            <a:off x="9200649" y="5648293"/>
            <a:ext cx="2459714" cy="383310"/>
          </a:xfrm>
          <a:prstGeom prst="rect">
            <a:avLst/>
          </a:prstGeom>
        </p:spPr>
        <p:txBody>
          <a:bodyPr wrap="square" lIns="0" tIns="0" rIns="0" bIns="0" rtlCol="0" anchor="t">
            <a:spAutoFit/>
          </a:bodyPr>
          <a:lstStyle/>
          <a:p>
            <a:pPr>
              <a:lnSpc>
                <a:spcPts val="3499"/>
              </a:lnSpc>
            </a:pPr>
            <a:r>
              <a:rPr lang="en-US" sz="1400" dirty="0">
                <a:solidFill>
                  <a:schemeClr val="bg1"/>
                </a:solidFill>
                <a:hlinkClick r:id="rId7" tooltip="https://www.instagram.com/rcc_bc/?hl=en">
                  <a:extLst>
                    <a:ext uri="{A12FA001-AC4F-418D-AE19-62706E023703}">
                      <ahyp:hlinkClr xmlns:ahyp="http://schemas.microsoft.com/office/drawing/2018/hyperlinkcolor" val="tx"/>
                    </a:ext>
                  </a:extLst>
                </a:hlinkClick>
              </a:rPr>
              <a:t>@rcc_bc</a:t>
            </a:r>
          </a:p>
        </p:txBody>
      </p:sp>
      <p:sp>
        <p:nvSpPr>
          <p:cNvPr id="7" name="Text Placeholder 4">
            <a:extLst>
              <a:ext uri="{FF2B5EF4-FFF2-40B4-BE49-F238E27FC236}">
                <a16:creationId xmlns:a16="http://schemas.microsoft.com/office/drawing/2014/main" id="{35F2CD3B-540A-C99F-D19E-E80A8CE18CEE}"/>
              </a:ext>
            </a:extLst>
          </p:cNvPr>
          <p:cNvSpPr txBox="1">
            <a:spLocks/>
          </p:cNvSpPr>
          <p:nvPr/>
        </p:nvSpPr>
        <p:spPr>
          <a:xfrm>
            <a:off x="1322701" y="3429000"/>
            <a:ext cx="2228850" cy="4979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Sean Ebert</a:t>
            </a:r>
          </a:p>
        </p:txBody>
      </p:sp>
      <p:sp>
        <p:nvSpPr>
          <p:cNvPr id="8" name="Text Placeholder 5">
            <a:extLst>
              <a:ext uri="{FF2B5EF4-FFF2-40B4-BE49-F238E27FC236}">
                <a16:creationId xmlns:a16="http://schemas.microsoft.com/office/drawing/2014/main" id="{8686ED6A-6D0F-B9AF-DACE-A667716D4408}"/>
              </a:ext>
            </a:extLst>
          </p:cNvPr>
          <p:cNvSpPr txBox="1">
            <a:spLocks/>
          </p:cNvSpPr>
          <p:nvPr/>
        </p:nvSpPr>
        <p:spPr>
          <a:xfrm>
            <a:off x="1322700" y="4080534"/>
            <a:ext cx="2495549" cy="6978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Clinical CQI Lead</a:t>
            </a:r>
          </a:p>
        </p:txBody>
      </p:sp>
    </p:spTree>
    <p:extLst>
      <p:ext uri="{BB962C8B-B14F-4D97-AF65-F5344CB8AC3E}">
        <p14:creationId xmlns:p14="http://schemas.microsoft.com/office/powerpoint/2010/main" val="112061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1E388-3467-BBC7-5C8E-EE5E1A6FB997}"/>
              </a:ext>
            </a:extLst>
          </p:cNvPr>
          <p:cNvSpPr>
            <a:spLocks noGrp="1"/>
          </p:cNvSpPr>
          <p:nvPr>
            <p:ph type="title"/>
          </p:nvPr>
        </p:nvSpPr>
        <p:spPr/>
        <p:txBody>
          <a:bodyPr/>
          <a:lstStyle/>
          <a:p>
            <a:r>
              <a:rPr lang="en-CA" dirty="0"/>
              <a:t>Disclosures</a:t>
            </a:r>
          </a:p>
        </p:txBody>
      </p:sp>
      <p:sp>
        <p:nvSpPr>
          <p:cNvPr id="3" name="Footer Placeholder 2">
            <a:extLst>
              <a:ext uri="{FF2B5EF4-FFF2-40B4-BE49-F238E27FC236}">
                <a16:creationId xmlns:a16="http://schemas.microsoft.com/office/drawing/2014/main" id="{118DD0B0-4A6D-9082-869F-518B363B3776}"/>
              </a:ext>
            </a:extLst>
          </p:cNvPr>
          <p:cNvSpPr>
            <a:spLocks noGrp="1"/>
          </p:cNvSpPr>
          <p:nvPr>
            <p:ph type="ftr" sz="quarter" idx="10"/>
          </p:nvPr>
        </p:nvSpPr>
        <p:spPr/>
        <p:txBody>
          <a:bodyPr/>
          <a:lstStyle/>
          <a:p>
            <a:pPr algn="l"/>
            <a:r>
              <a:rPr lang="en-CA"/>
              <a:t>Rural Coordination Centre of British Columbia</a:t>
            </a:r>
          </a:p>
        </p:txBody>
      </p:sp>
      <p:sp>
        <p:nvSpPr>
          <p:cNvPr id="6" name="Text Placeholder 5">
            <a:extLst>
              <a:ext uri="{FF2B5EF4-FFF2-40B4-BE49-F238E27FC236}">
                <a16:creationId xmlns:a16="http://schemas.microsoft.com/office/drawing/2014/main" id="{AE86F5B7-89F9-3F95-A07A-EDD3FA86C70C}"/>
              </a:ext>
            </a:extLst>
          </p:cNvPr>
          <p:cNvSpPr>
            <a:spLocks noGrp="1"/>
          </p:cNvSpPr>
          <p:nvPr>
            <p:ph type="body" sz="quarter" idx="12"/>
          </p:nvPr>
        </p:nvSpPr>
        <p:spPr/>
        <p:txBody>
          <a:bodyPr/>
          <a:lstStyle/>
          <a:p>
            <a:r>
              <a:rPr lang="en-CA" dirty="0"/>
              <a:t>I do not have any conflicts to declare</a:t>
            </a:r>
          </a:p>
        </p:txBody>
      </p:sp>
    </p:spTree>
    <p:extLst>
      <p:ext uri="{BB962C8B-B14F-4D97-AF65-F5344CB8AC3E}">
        <p14:creationId xmlns:p14="http://schemas.microsoft.com/office/powerpoint/2010/main" val="392005506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EE894D-3EE8-44AA-AE3F-DA86770A74FE}"/>
              </a:ext>
            </a:extLst>
          </p:cNvPr>
          <p:cNvSpPr/>
          <p:nvPr/>
        </p:nvSpPr>
        <p:spPr>
          <a:xfrm>
            <a:off x="482009" y="1733464"/>
            <a:ext cx="5613991" cy="954107"/>
          </a:xfrm>
          <a:prstGeom prst="rect">
            <a:avLst/>
          </a:prstGeom>
        </p:spPr>
        <p:txBody>
          <a:bodyPr wrap="square">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2000" dirty="0">
              <a:latin typeface="+mj-lt"/>
            </a:endParaRPr>
          </a:p>
        </p:txBody>
      </p:sp>
      <p:sp>
        <p:nvSpPr>
          <p:cNvPr id="2" name="Title 1">
            <a:extLst>
              <a:ext uri="{FF2B5EF4-FFF2-40B4-BE49-F238E27FC236}">
                <a16:creationId xmlns:a16="http://schemas.microsoft.com/office/drawing/2014/main" id="{A79D2D1D-4184-24B0-7880-86D1607704EB}"/>
              </a:ext>
            </a:extLst>
          </p:cNvPr>
          <p:cNvSpPr>
            <a:spLocks noGrp="1"/>
          </p:cNvSpPr>
          <p:nvPr>
            <p:ph type="title"/>
          </p:nvPr>
        </p:nvSpPr>
        <p:spPr/>
        <p:txBody>
          <a:bodyPr>
            <a:normAutofit/>
          </a:bodyPr>
          <a:lstStyle/>
          <a:p>
            <a:r>
              <a:rPr lang="en-CA" sz="3600" dirty="0"/>
              <a:t>Rural Surgical and Obstetrical Networks</a:t>
            </a:r>
          </a:p>
        </p:txBody>
      </p:sp>
      <p:sp>
        <p:nvSpPr>
          <p:cNvPr id="3" name="Text Placeholder 2">
            <a:extLst>
              <a:ext uri="{FF2B5EF4-FFF2-40B4-BE49-F238E27FC236}">
                <a16:creationId xmlns:a16="http://schemas.microsoft.com/office/drawing/2014/main" id="{1490E8F7-1985-C8DE-7D9A-D1A1F44206A6}"/>
              </a:ext>
            </a:extLst>
          </p:cNvPr>
          <p:cNvSpPr>
            <a:spLocks noGrp="1"/>
          </p:cNvSpPr>
          <p:nvPr>
            <p:ph type="body" sz="quarter" idx="13"/>
          </p:nvPr>
        </p:nvSpPr>
        <p:spPr/>
        <p:txBody>
          <a:bodyPr>
            <a:normAutofit fontScale="92500" lnSpcReduction="20000"/>
          </a:bodyPr>
          <a:lstStyle/>
          <a:p>
            <a:pPr marL="0" indent="0" algn="ctr">
              <a:lnSpc>
                <a:spcPct val="110000"/>
              </a:lnSpc>
              <a:buNone/>
            </a:pPr>
            <a:r>
              <a:rPr lang="en-US" dirty="0"/>
              <a:t>The closure of rural surgical and maternity programs in the past 25 years has increased the disparity in access to care between urban and rural residents.</a:t>
            </a:r>
          </a:p>
          <a:p>
            <a:pPr algn="ctr"/>
            <a:endParaRPr lang="en-CA" dirty="0"/>
          </a:p>
        </p:txBody>
      </p:sp>
      <p:sp>
        <p:nvSpPr>
          <p:cNvPr id="5" name="Text Placeholder 4">
            <a:extLst>
              <a:ext uri="{FF2B5EF4-FFF2-40B4-BE49-F238E27FC236}">
                <a16:creationId xmlns:a16="http://schemas.microsoft.com/office/drawing/2014/main" id="{06EFA51B-198E-4A42-D352-570B843360D8}"/>
              </a:ext>
            </a:extLst>
          </p:cNvPr>
          <p:cNvSpPr>
            <a:spLocks noGrp="1"/>
          </p:cNvSpPr>
          <p:nvPr>
            <p:ph type="body" sz="quarter" idx="14"/>
          </p:nvPr>
        </p:nvSpPr>
        <p:spPr>
          <a:xfrm>
            <a:off x="6674070" y="2306638"/>
            <a:ext cx="3759234" cy="2217737"/>
          </a:xfrm>
        </p:spPr>
        <p:txBody>
          <a:bodyPr>
            <a:noAutofit/>
          </a:bodyPr>
          <a:lstStyle/>
          <a:p>
            <a:pPr marL="0" indent="0" algn="ctr">
              <a:lnSpc>
                <a:spcPct val="120000"/>
              </a:lnSpc>
              <a:buNone/>
            </a:pPr>
            <a:r>
              <a:rPr lang="en-US" sz="2000" dirty="0"/>
              <a:t>Funded by the Joint Standing Committee on Rural issues, the RSON initiative aims to support safe and appropriate </a:t>
            </a:r>
            <a:r>
              <a:rPr lang="en-US" sz="2000" b="1" dirty="0"/>
              <a:t>surgery</a:t>
            </a:r>
            <a:r>
              <a:rPr lang="en-US" sz="2000" dirty="0"/>
              <a:t>, </a:t>
            </a:r>
            <a:r>
              <a:rPr lang="en-US" sz="2000" b="1" dirty="0"/>
              <a:t>operative delivery</a:t>
            </a:r>
            <a:r>
              <a:rPr lang="en-US" sz="2000" dirty="0"/>
              <a:t>, and </a:t>
            </a:r>
            <a:r>
              <a:rPr lang="en-US" sz="2000" b="1" dirty="0"/>
              <a:t>maternity</a:t>
            </a:r>
            <a:r>
              <a:rPr lang="en-US" sz="2000" dirty="0"/>
              <a:t> care closer to home.</a:t>
            </a:r>
          </a:p>
        </p:txBody>
      </p:sp>
    </p:spTree>
    <p:extLst>
      <p:ext uri="{BB962C8B-B14F-4D97-AF65-F5344CB8AC3E}">
        <p14:creationId xmlns:p14="http://schemas.microsoft.com/office/powerpoint/2010/main" val="209493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p">
            <a:extLst>
              <a:ext uri="{FF2B5EF4-FFF2-40B4-BE49-F238E27FC236}">
                <a16:creationId xmlns:a16="http://schemas.microsoft.com/office/drawing/2014/main" id="{E993F327-03F9-48E3-BC3E-3AED2781D092}"/>
              </a:ext>
            </a:extLst>
          </p:cNvPr>
          <p:cNvPicPr>
            <a:picLocks noChangeAspect="1"/>
          </p:cNvPicPr>
          <p:nvPr/>
        </p:nvPicPr>
        <p:blipFill>
          <a:blip r:embed="rId3">
            <a:alphaModFix amt="70000"/>
          </a:blip>
          <a:stretch>
            <a:fillRect/>
          </a:stretch>
        </p:blipFill>
        <p:spPr>
          <a:xfrm>
            <a:off x="230902" y="0"/>
            <a:ext cx="6770498" cy="6858000"/>
          </a:xfrm>
          <a:prstGeom prst="rect">
            <a:avLst/>
          </a:prstGeom>
        </p:spPr>
      </p:pic>
      <p:pic>
        <p:nvPicPr>
          <p:cNvPr id="13" name="Close-sites-red">
            <a:extLst>
              <a:ext uri="{FF2B5EF4-FFF2-40B4-BE49-F238E27FC236}">
                <a16:creationId xmlns:a16="http://schemas.microsoft.com/office/drawing/2014/main" id="{C3109C6D-6586-43E4-BB31-5C828988BE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1650" y="1043712"/>
            <a:ext cx="5538756" cy="5420910"/>
          </a:xfrm>
          <a:prstGeom prst="rect">
            <a:avLst/>
          </a:prstGeom>
        </p:spPr>
      </p:pic>
      <p:pic>
        <p:nvPicPr>
          <p:cNvPr id="19" name="Close-sites-blue">
            <a:extLst>
              <a:ext uri="{FF2B5EF4-FFF2-40B4-BE49-F238E27FC236}">
                <a16:creationId xmlns:a16="http://schemas.microsoft.com/office/drawing/2014/main" id="{391E2C7A-BC1E-4EFB-A7B8-A6E1ACF5DD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1647" y="1049499"/>
            <a:ext cx="5538756" cy="5420910"/>
          </a:xfrm>
          <a:prstGeom prst="rect">
            <a:avLst/>
          </a:prstGeom>
          <a:effectLst>
            <a:outerShdw blurRad="50800" dist="38100" dir="2700000" algn="tl" rotWithShape="0">
              <a:prstClr val="black">
                <a:alpha val="40000"/>
              </a:prstClr>
            </a:outerShdw>
          </a:effectLst>
        </p:spPr>
      </p:pic>
      <p:pic>
        <p:nvPicPr>
          <p:cNvPr id="11" name="RSON-sites">
            <a:extLst>
              <a:ext uri="{FF2B5EF4-FFF2-40B4-BE49-F238E27FC236}">
                <a16:creationId xmlns:a16="http://schemas.microsoft.com/office/drawing/2014/main" id="{9FFCD69A-307E-4F67-B8CD-C15944A76A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5496" y="2808565"/>
            <a:ext cx="4267200" cy="3618826"/>
          </a:xfrm>
          <a:prstGeom prst="rect">
            <a:avLst/>
          </a:prstGeom>
          <a:effectLst>
            <a:outerShdw blurRad="50800" dist="38100" dir="2700000" algn="tl" rotWithShape="0">
              <a:prstClr val="black">
                <a:alpha val="40000"/>
              </a:prstClr>
            </a:outerShdw>
          </a:effectLst>
        </p:spPr>
      </p:pic>
      <p:sp>
        <p:nvSpPr>
          <p:cNvPr id="14" name="Title 1">
            <a:extLst>
              <a:ext uri="{FF2B5EF4-FFF2-40B4-BE49-F238E27FC236}">
                <a16:creationId xmlns:a16="http://schemas.microsoft.com/office/drawing/2014/main" id="{8B0C08A8-D785-40EB-9022-386C98FCDE52}"/>
              </a:ext>
            </a:extLst>
          </p:cNvPr>
          <p:cNvSpPr txBox="1">
            <a:spLocks/>
          </p:cNvSpPr>
          <p:nvPr/>
        </p:nvSpPr>
        <p:spPr>
          <a:xfrm>
            <a:off x="942246" y="136960"/>
            <a:ext cx="10515600" cy="915988"/>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r"/>
            <a:r>
              <a:rPr lang="en-CA" sz="3600" dirty="0"/>
              <a:t>Rural Maternity Site Closures</a:t>
            </a:r>
          </a:p>
        </p:txBody>
      </p:sp>
      <p:sp>
        <p:nvSpPr>
          <p:cNvPr id="15" name="Notes">
            <a:extLst>
              <a:ext uri="{FF2B5EF4-FFF2-40B4-BE49-F238E27FC236}">
                <a16:creationId xmlns:a16="http://schemas.microsoft.com/office/drawing/2014/main" id="{CDADD0A7-4172-489F-9E2B-FD3AD9ABB022}"/>
              </a:ext>
            </a:extLst>
          </p:cNvPr>
          <p:cNvSpPr txBox="1"/>
          <p:nvPr/>
        </p:nvSpPr>
        <p:spPr>
          <a:xfrm>
            <a:off x="5002306" y="919553"/>
            <a:ext cx="6843931" cy="1261884"/>
          </a:xfrm>
          <a:prstGeom prst="rect">
            <a:avLst/>
          </a:prstGeom>
          <a:noFill/>
        </p:spPr>
        <p:txBody>
          <a:bodyPr wrap="square" rtlCol="0">
            <a:spAutoFit/>
          </a:bodyPr>
          <a:lstStyle/>
          <a:p>
            <a:pPr marL="285750" indent="-285750">
              <a:buFont typeface="Arial" panose="020B0604020202020204" pitchFamily="34" charset="0"/>
              <a:buChar char="•"/>
            </a:pPr>
            <a:r>
              <a:rPr lang="en-CA" sz="2000" dirty="0"/>
              <a:t>Since 2000, 24 maternity programs have closed</a:t>
            </a:r>
          </a:p>
          <a:p>
            <a:pPr marL="742950" lvl="1" indent="-285750">
              <a:buFont typeface="Arial" panose="020B0604020202020204" pitchFamily="34" charset="0"/>
              <a:buChar char="•"/>
            </a:pPr>
            <a:r>
              <a:rPr lang="en-CA" dirty="0">
                <a:solidFill>
                  <a:schemeClr val="accent2"/>
                </a:solidFill>
              </a:rPr>
              <a:t>Impacting 140,000+ people across these catchments</a:t>
            </a:r>
          </a:p>
          <a:p>
            <a:pPr marL="285750" indent="-285750">
              <a:buFont typeface="Arial" panose="020B0604020202020204" pitchFamily="34" charset="0"/>
              <a:buChar char="•"/>
            </a:pPr>
            <a:r>
              <a:rPr lang="en-CA" sz="2000" dirty="0"/>
              <a:t>RSON targeted 10 communities in 4 health authorities</a:t>
            </a:r>
          </a:p>
          <a:p>
            <a:pPr marL="742950" lvl="1" indent="-285750">
              <a:buFont typeface="Arial" panose="020B0604020202020204" pitchFamily="34" charset="0"/>
              <a:buChar char="•"/>
            </a:pPr>
            <a:r>
              <a:rPr lang="en-CA" dirty="0">
                <a:solidFill>
                  <a:schemeClr val="accent2"/>
                </a:solidFill>
              </a:rPr>
              <a:t>Direct population 73,000 / catchment 130,000 people</a:t>
            </a:r>
          </a:p>
        </p:txBody>
      </p:sp>
      <p:sp>
        <p:nvSpPr>
          <p:cNvPr id="17" name="RSON List">
            <a:extLst>
              <a:ext uri="{FF2B5EF4-FFF2-40B4-BE49-F238E27FC236}">
                <a16:creationId xmlns:a16="http://schemas.microsoft.com/office/drawing/2014/main" id="{37121982-57CF-43A8-9C93-74B1582EB30D}"/>
              </a:ext>
            </a:extLst>
          </p:cNvPr>
          <p:cNvSpPr txBox="1"/>
          <p:nvPr/>
        </p:nvSpPr>
        <p:spPr>
          <a:xfrm>
            <a:off x="7843350" y="2642281"/>
            <a:ext cx="3639671" cy="3970318"/>
          </a:xfrm>
          <a:prstGeom prst="rect">
            <a:avLst/>
          </a:prstGeom>
          <a:noFill/>
        </p:spPr>
        <p:txBody>
          <a:bodyPr wrap="square">
            <a:spAutoFit/>
          </a:bodyPr>
          <a:lstStyle/>
          <a:p>
            <a:pPr marL="285750" indent="-285750">
              <a:buFont typeface="Arial" panose="020B0604020202020204" pitchFamily="34" charset="0"/>
              <a:buChar char="•"/>
            </a:pPr>
            <a:r>
              <a:rPr lang="en-CA" dirty="0">
                <a:solidFill>
                  <a:schemeClr val="accent1"/>
                </a:solidFill>
              </a:rPr>
              <a:t>Interior Health (2017/18)</a:t>
            </a:r>
          </a:p>
          <a:p>
            <a:pPr marL="742950" lvl="1" indent="-285750">
              <a:buFont typeface="Arial" panose="020B0604020202020204" pitchFamily="34" charset="0"/>
              <a:buChar char="•"/>
            </a:pPr>
            <a:r>
              <a:rPr lang="en-CA" dirty="0"/>
              <a:t>Revelstoke</a:t>
            </a:r>
          </a:p>
          <a:p>
            <a:pPr marL="742950" lvl="1" indent="-285750">
              <a:buFont typeface="Arial" panose="020B0604020202020204" pitchFamily="34" charset="0"/>
              <a:buChar char="•"/>
            </a:pPr>
            <a:r>
              <a:rPr lang="en-CA" dirty="0"/>
              <a:t>Fernie</a:t>
            </a:r>
          </a:p>
          <a:p>
            <a:pPr marL="742950" lvl="1" indent="-285750">
              <a:buFont typeface="Arial" panose="020B0604020202020204" pitchFamily="34" charset="0"/>
              <a:buChar char="•"/>
            </a:pPr>
            <a:r>
              <a:rPr lang="en-CA" dirty="0"/>
              <a:t>Creston</a:t>
            </a:r>
          </a:p>
          <a:p>
            <a:pPr marL="742950" lvl="1" indent="-285750">
              <a:buFont typeface="Arial" panose="020B0604020202020204" pitchFamily="34" charset="0"/>
              <a:buChar char="•"/>
            </a:pPr>
            <a:r>
              <a:rPr lang="en-CA" dirty="0"/>
              <a:t>Golden</a:t>
            </a:r>
          </a:p>
          <a:p>
            <a:pPr marL="285750" indent="-285750">
              <a:buFont typeface="Arial" panose="020B0604020202020204" pitchFamily="34" charset="0"/>
              <a:buChar char="•"/>
            </a:pPr>
            <a:r>
              <a:rPr lang="en-CA" dirty="0">
                <a:solidFill>
                  <a:schemeClr val="accent1"/>
                </a:solidFill>
              </a:rPr>
              <a:t>Northern Health (2019/20)</a:t>
            </a:r>
          </a:p>
          <a:p>
            <a:pPr marL="742950" lvl="1" indent="-285750">
              <a:buFont typeface="Arial" panose="020B0604020202020204" pitchFamily="34" charset="0"/>
              <a:buChar char="•"/>
            </a:pPr>
            <a:r>
              <a:rPr lang="en-CA" dirty="0"/>
              <a:t>Smithers</a:t>
            </a:r>
          </a:p>
          <a:p>
            <a:pPr marL="742950" lvl="1" indent="-285750">
              <a:buFont typeface="Arial" panose="020B0604020202020204" pitchFamily="34" charset="0"/>
              <a:buChar char="•"/>
            </a:pPr>
            <a:r>
              <a:rPr lang="en-CA" dirty="0"/>
              <a:t>Hazelton</a:t>
            </a:r>
          </a:p>
          <a:p>
            <a:pPr marL="742950" lvl="1" indent="-285750">
              <a:buFont typeface="Arial" panose="020B0604020202020204" pitchFamily="34" charset="0"/>
              <a:buChar char="•"/>
            </a:pPr>
            <a:r>
              <a:rPr lang="en-CA" dirty="0"/>
              <a:t>Vanderhoof</a:t>
            </a:r>
          </a:p>
          <a:p>
            <a:pPr marL="285750" indent="-285750">
              <a:buFont typeface="Arial" panose="020B0604020202020204" pitchFamily="34" charset="0"/>
              <a:buChar char="•"/>
            </a:pPr>
            <a:r>
              <a:rPr lang="en-CA" dirty="0">
                <a:solidFill>
                  <a:schemeClr val="accent1"/>
                </a:solidFill>
              </a:rPr>
              <a:t>Island Health (2020)</a:t>
            </a:r>
          </a:p>
          <a:p>
            <a:pPr marL="742950" lvl="1" indent="-285750">
              <a:buFont typeface="Arial" panose="020B0604020202020204" pitchFamily="34" charset="0"/>
              <a:buChar char="•"/>
            </a:pPr>
            <a:r>
              <a:rPr lang="en-CA" dirty="0"/>
              <a:t>Port Alberni</a:t>
            </a:r>
          </a:p>
          <a:p>
            <a:pPr marL="285750" indent="-285750">
              <a:buFont typeface="Arial" panose="020B0604020202020204" pitchFamily="34" charset="0"/>
              <a:buChar char="•"/>
            </a:pPr>
            <a:r>
              <a:rPr lang="en-CA" dirty="0">
                <a:solidFill>
                  <a:schemeClr val="accent1"/>
                </a:solidFill>
              </a:rPr>
              <a:t>Coastal Health (2021)</a:t>
            </a:r>
          </a:p>
          <a:p>
            <a:pPr marL="742950" lvl="1" indent="-285750">
              <a:buFont typeface="Arial" panose="020B0604020202020204" pitchFamily="34" charset="0"/>
              <a:buChar char="•"/>
            </a:pPr>
            <a:r>
              <a:rPr lang="en-CA" dirty="0"/>
              <a:t>Sechelt</a:t>
            </a:r>
          </a:p>
          <a:p>
            <a:pPr marL="742950" lvl="1" indent="-285750">
              <a:buFont typeface="Arial" panose="020B0604020202020204" pitchFamily="34" charset="0"/>
              <a:buChar char="•"/>
            </a:pPr>
            <a:r>
              <a:rPr lang="en-CA" dirty="0"/>
              <a:t>Powell River</a:t>
            </a:r>
          </a:p>
        </p:txBody>
      </p:sp>
      <p:sp>
        <p:nvSpPr>
          <p:cNvPr id="18" name="TextBox 17">
            <a:extLst>
              <a:ext uri="{FF2B5EF4-FFF2-40B4-BE49-F238E27FC236}">
                <a16:creationId xmlns:a16="http://schemas.microsoft.com/office/drawing/2014/main" id="{6F4FCC66-5A40-4A42-B5B8-69EF96968F41}"/>
              </a:ext>
            </a:extLst>
          </p:cNvPr>
          <p:cNvSpPr txBox="1"/>
          <p:nvPr/>
        </p:nvSpPr>
        <p:spPr>
          <a:xfrm>
            <a:off x="182655" y="2396881"/>
            <a:ext cx="2048253" cy="677108"/>
          </a:xfrm>
          <a:prstGeom prst="rect">
            <a:avLst/>
          </a:prstGeom>
          <a:noFill/>
        </p:spPr>
        <p:txBody>
          <a:bodyPr wrap="none" rtlCol="0">
            <a:spAutoFit/>
          </a:bodyPr>
          <a:lstStyle/>
          <a:p>
            <a:r>
              <a:rPr lang="en-CA" sz="2000" dirty="0">
                <a:solidFill>
                  <a:srgbClr val="C00000"/>
                </a:solidFill>
              </a:rPr>
              <a:t>●</a:t>
            </a:r>
            <a:r>
              <a:rPr lang="en-CA" sz="1200" dirty="0"/>
              <a:t>  Maternity Program Closed</a:t>
            </a:r>
          </a:p>
          <a:p>
            <a:r>
              <a:rPr lang="en-CA" b="1" dirty="0">
                <a:solidFill>
                  <a:schemeClr val="accent5"/>
                </a:solidFill>
              </a:rPr>
              <a:t>●</a:t>
            </a:r>
            <a:r>
              <a:rPr lang="en-CA" sz="1200" dirty="0"/>
              <a:t>  RSON Community</a:t>
            </a:r>
          </a:p>
        </p:txBody>
      </p:sp>
    </p:spTree>
    <p:extLst>
      <p:ext uri="{BB962C8B-B14F-4D97-AF65-F5344CB8AC3E}">
        <p14:creationId xmlns:p14="http://schemas.microsoft.com/office/powerpoint/2010/main" val="38220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xit" presetSubtype="0" fill="hold" nodeType="withEffect">
                                  <p:stCondLst>
                                    <p:cond delay="50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50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500"/>
                                        <p:tgtEl>
                                          <p:spTgt spid="15">
                                            <p:txEl>
                                              <p:pRg st="1" end="1"/>
                                            </p:txEl>
                                          </p:spTgt>
                                        </p:tgtEl>
                                      </p:cBhvr>
                                    </p:animEffect>
                                  </p:childTnLst>
                                </p:cTn>
                              </p:par>
                            </p:childTnLst>
                          </p:cTn>
                        </p:par>
                        <p:par>
                          <p:cTn id="20" fill="hold">
                            <p:stCondLst>
                              <p:cond delay="2000"/>
                            </p:stCondLst>
                            <p:childTnLst>
                              <p:par>
                                <p:cTn id="21" presetID="9" presetClass="emph" presetSubtype="0" nodeType="afterEffect">
                                  <p:stCondLst>
                                    <p:cond delay="0"/>
                                  </p:stCondLst>
                                  <p:childTnLst>
                                    <p:set>
                                      <p:cBhvr>
                                        <p:cTn id="22" dur="indefinite"/>
                                        <p:tgtEl>
                                          <p:spTgt spid="13"/>
                                        </p:tgtEl>
                                        <p:attrNameLst>
                                          <p:attrName>style.opacity</p:attrName>
                                        </p:attrNameLst>
                                      </p:cBhvr>
                                      <p:to>
                                        <p:strVal val="0.5"/>
                                      </p:to>
                                    </p:set>
                                    <p:animEffect filter="image" prLst="opacity: 0.5">
                                      <p:cBhvr rctx="IE">
                                        <p:cTn id="23" dur="indefinite"/>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par>
                                <p:cTn id="29" presetID="26" presetClass="emph" presetSubtype="0" fill="remove" nodeType="withEffect">
                                  <p:stCondLst>
                                    <p:cond delay="0"/>
                                  </p:stCondLst>
                                  <p:childTnLst>
                                    <p:animEffect transition="out" filter="fade">
                                      <p:cBhvr>
                                        <p:cTn id="30" dur="1000" tmFilter="0, 0; .2, .5; .8, .5; 1, 0"/>
                                        <p:tgtEl>
                                          <p:spTgt spid="11"/>
                                        </p:tgtEl>
                                      </p:cBhvr>
                                    </p:animEffect>
                                    <p:animScale>
                                      <p:cBhvr>
                                        <p:cTn id="31" dur="500" autoRev="1" fill="hold"/>
                                        <p:tgtEl>
                                          <p:spTgt spid="11"/>
                                        </p:tgtEl>
                                      </p:cBhvr>
                                      <p:by x="105000" y="105000"/>
                                    </p:animScale>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500"/>
                                        <p:tgtEl>
                                          <p:spTgt spid="1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xEl>
                                              <p:pRg st="1" end="1"/>
                                            </p:txEl>
                                          </p:spTgt>
                                        </p:tgtEl>
                                        <p:attrNameLst>
                                          <p:attrName>style.visibility</p:attrName>
                                        </p:attrNameLst>
                                      </p:cBhvr>
                                      <p:to>
                                        <p:strVal val="visible"/>
                                      </p:to>
                                    </p:set>
                                    <p:animEffect transition="in" filter="fade">
                                      <p:cBhvr>
                                        <p:cTn id="46" dur="500"/>
                                        <p:tgtEl>
                                          <p:spTgt spid="17">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xEl>
                                              <p:pRg st="2" end="2"/>
                                            </p:txEl>
                                          </p:spTgt>
                                        </p:tgtEl>
                                        <p:attrNameLst>
                                          <p:attrName>style.visibility</p:attrName>
                                        </p:attrNameLst>
                                      </p:cBhvr>
                                      <p:to>
                                        <p:strVal val="visible"/>
                                      </p:to>
                                    </p:set>
                                    <p:animEffect transition="in" filter="fade">
                                      <p:cBhvr>
                                        <p:cTn id="49" dur="500"/>
                                        <p:tgtEl>
                                          <p:spTgt spid="17">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xEl>
                                              <p:pRg st="3" end="3"/>
                                            </p:txEl>
                                          </p:spTgt>
                                        </p:tgtEl>
                                        <p:attrNameLst>
                                          <p:attrName>style.visibility</p:attrName>
                                        </p:attrNameLst>
                                      </p:cBhvr>
                                      <p:to>
                                        <p:strVal val="visible"/>
                                      </p:to>
                                    </p:set>
                                    <p:animEffect transition="in" filter="fade">
                                      <p:cBhvr>
                                        <p:cTn id="52" dur="500"/>
                                        <p:tgtEl>
                                          <p:spTgt spid="17">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xEl>
                                              <p:pRg st="5" end="5"/>
                                            </p:txEl>
                                          </p:spTgt>
                                        </p:tgtEl>
                                        <p:attrNameLst>
                                          <p:attrName>style.visibility</p:attrName>
                                        </p:attrNameLst>
                                      </p:cBhvr>
                                      <p:to>
                                        <p:strVal val="visible"/>
                                      </p:to>
                                    </p:set>
                                    <p:animEffect transition="in" filter="fade">
                                      <p:cBhvr>
                                        <p:cTn id="60" dur="500"/>
                                        <p:tgtEl>
                                          <p:spTgt spid="17">
                                            <p:txEl>
                                              <p:pRg st="5" end="5"/>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xEl>
                                              <p:pRg st="6" end="6"/>
                                            </p:txEl>
                                          </p:spTgt>
                                        </p:tgtEl>
                                        <p:attrNameLst>
                                          <p:attrName>style.visibility</p:attrName>
                                        </p:attrNameLst>
                                      </p:cBhvr>
                                      <p:to>
                                        <p:strVal val="visible"/>
                                      </p:to>
                                    </p:set>
                                    <p:animEffect transition="in" filter="fade">
                                      <p:cBhvr>
                                        <p:cTn id="63" dur="500"/>
                                        <p:tgtEl>
                                          <p:spTgt spid="17">
                                            <p:txEl>
                                              <p:pRg st="6" end="6"/>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xEl>
                                              <p:pRg st="7" end="7"/>
                                            </p:txEl>
                                          </p:spTgt>
                                        </p:tgtEl>
                                        <p:attrNameLst>
                                          <p:attrName>style.visibility</p:attrName>
                                        </p:attrNameLst>
                                      </p:cBhvr>
                                      <p:to>
                                        <p:strVal val="visible"/>
                                      </p:to>
                                    </p:set>
                                    <p:animEffect transition="in" filter="fade">
                                      <p:cBhvr>
                                        <p:cTn id="66" dur="500"/>
                                        <p:tgtEl>
                                          <p:spTgt spid="17">
                                            <p:txEl>
                                              <p:pRg st="7" end="7"/>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xEl>
                                              <p:pRg st="8" end="8"/>
                                            </p:txEl>
                                          </p:spTgt>
                                        </p:tgtEl>
                                        <p:attrNameLst>
                                          <p:attrName>style.visibility</p:attrName>
                                        </p:attrNameLst>
                                      </p:cBhvr>
                                      <p:to>
                                        <p:strVal val="visible"/>
                                      </p:to>
                                    </p:set>
                                    <p:animEffect transition="in" filter="fade">
                                      <p:cBhvr>
                                        <p:cTn id="69" dur="500"/>
                                        <p:tgtEl>
                                          <p:spTgt spid="17">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xEl>
                                              <p:pRg st="9" end="9"/>
                                            </p:txEl>
                                          </p:spTgt>
                                        </p:tgtEl>
                                        <p:attrNameLst>
                                          <p:attrName>style.visibility</p:attrName>
                                        </p:attrNameLst>
                                      </p:cBhvr>
                                      <p:to>
                                        <p:strVal val="visible"/>
                                      </p:to>
                                    </p:set>
                                    <p:animEffect transition="in" filter="fade">
                                      <p:cBhvr>
                                        <p:cTn id="74" dur="500"/>
                                        <p:tgtEl>
                                          <p:spTgt spid="17">
                                            <p:txEl>
                                              <p:pRg st="9" end="9"/>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
                                            <p:txEl>
                                              <p:pRg st="10" end="10"/>
                                            </p:txEl>
                                          </p:spTgt>
                                        </p:tgtEl>
                                        <p:attrNameLst>
                                          <p:attrName>style.visibility</p:attrName>
                                        </p:attrNameLst>
                                      </p:cBhvr>
                                      <p:to>
                                        <p:strVal val="visible"/>
                                      </p:to>
                                    </p:set>
                                    <p:animEffect transition="in" filter="fade">
                                      <p:cBhvr>
                                        <p:cTn id="77" dur="500"/>
                                        <p:tgtEl>
                                          <p:spTgt spid="17">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xEl>
                                              <p:pRg st="11" end="11"/>
                                            </p:txEl>
                                          </p:spTgt>
                                        </p:tgtEl>
                                        <p:attrNameLst>
                                          <p:attrName>style.visibility</p:attrName>
                                        </p:attrNameLst>
                                      </p:cBhvr>
                                      <p:to>
                                        <p:strVal val="visible"/>
                                      </p:to>
                                    </p:set>
                                    <p:animEffect transition="in" filter="fade">
                                      <p:cBhvr>
                                        <p:cTn id="82" dur="500"/>
                                        <p:tgtEl>
                                          <p:spTgt spid="17">
                                            <p:txEl>
                                              <p:pRg st="11" end="11"/>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xEl>
                                              <p:pRg st="12" end="12"/>
                                            </p:txEl>
                                          </p:spTgt>
                                        </p:tgtEl>
                                        <p:attrNameLst>
                                          <p:attrName>style.visibility</p:attrName>
                                        </p:attrNameLst>
                                      </p:cBhvr>
                                      <p:to>
                                        <p:strVal val="visible"/>
                                      </p:to>
                                    </p:set>
                                    <p:animEffect transition="in" filter="fade">
                                      <p:cBhvr>
                                        <p:cTn id="85" dur="500"/>
                                        <p:tgtEl>
                                          <p:spTgt spid="17">
                                            <p:txEl>
                                              <p:pRg st="12" end="12"/>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
                                            <p:txEl>
                                              <p:pRg st="13" end="13"/>
                                            </p:txEl>
                                          </p:spTgt>
                                        </p:tgtEl>
                                        <p:attrNameLst>
                                          <p:attrName>style.visibility</p:attrName>
                                        </p:attrNameLst>
                                      </p:cBhvr>
                                      <p:to>
                                        <p:strVal val="visible"/>
                                      </p:to>
                                    </p:set>
                                    <p:animEffect transition="in" filter="fade">
                                      <p:cBhvr>
                                        <p:cTn id="88" dur="500"/>
                                        <p:tgtEl>
                                          <p:spTgt spid="1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7" grpId="0" uiExpand="1" build="p"/>
      <p:bldP spid="1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8234-BF29-9FC6-FDAD-ECCBA9DB266D}"/>
              </a:ext>
            </a:extLst>
          </p:cNvPr>
          <p:cNvSpPr>
            <a:spLocks noGrp="1"/>
          </p:cNvSpPr>
          <p:nvPr>
            <p:ph type="title"/>
          </p:nvPr>
        </p:nvSpPr>
        <p:spPr/>
        <p:txBody>
          <a:bodyPr/>
          <a:lstStyle/>
          <a:p>
            <a:r>
              <a:rPr lang="en-GB" dirty="0"/>
              <a:t>Solution: Networked Teams in Safe, Sustainable Models of Care</a:t>
            </a:r>
            <a:endParaRPr lang="en-CA" dirty="0"/>
          </a:p>
        </p:txBody>
      </p:sp>
      <p:sp>
        <p:nvSpPr>
          <p:cNvPr id="3" name="Slide Number Placeholder 2">
            <a:extLst>
              <a:ext uri="{FF2B5EF4-FFF2-40B4-BE49-F238E27FC236}">
                <a16:creationId xmlns:a16="http://schemas.microsoft.com/office/drawing/2014/main" id="{01B5D535-742F-0B2C-9A3B-D53FEE8F4AF1}"/>
              </a:ext>
            </a:extLst>
          </p:cNvPr>
          <p:cNvSpPr>
            <a:spLocks noGrp="1"/>
          </p:cNvSpPr>
          <p:nvPr>
            <p:ph type="sldNum" sz="quarter" idx="12"/>
          </p:nvPr>
        </p:nvSpPr>
        <p:spPr/>
        <p:txBody>
          <a:bodyPr/>
          <a:lstStyle/>
          <a:p>
            <a:fld id="{B61991FD-8B7B-47CE-95B2-DE6C7E1BE1EF}" type="slidenum">
              <a:rPr lang="en-CA" smtClean="0"/>
              <a:pPr/>
              <a:t>6</a:t>
            </a:fld>
            <a:endParaRPr lang="en-CA"/>
          </a:p>
        </p:txBody>
      </p:sp>
      <p:sp>
        <p:nvSpPr>
          <p:cNvPr id="5" name="Text Placeholder 4">
            <a:extLst>
              <a:ext uri="{FF2B5EF4-FFF2-40B4-BE49-F238E27FC236}">
                <a16:creationId xmlns:a16="http://schemas.microsoft.com/office/drawing/2014/main" id="{C3F30214-1DD8-33D2-A412-915D72F5E6B1}"/>
              </a:ext>
            </a:extLst>
          </p:cNvPr>
          <p:cNvSpPr>
            <a:spLocks noGrp="1"/>
          </p:cNvSpPr>
          <p:nvPr>
            <p:ph type="body" sz="quarter" idx="13"/>
          </p:nvPr>
        </p:nvSpPr>
        <p:spPr>
          <a:xfrm>
            <a:off x="4953000" y="4489397"/>
            <a:ext cx="2392345" cy="661059"/>
          </a:xfrm>
        </p:spPr>
        <p:txBody>
          <a:bodyPr>
            <a:normAutofit fontScale="77500" lnSpcReduction="20000"/>
          </a:bodyPr>
          <a:lstStyle/>
          <a:p>
            <a:r>
              <a:rPr lang="en-GB" dirty="0">
                <a:latin typeface="+mj-lt"/>
              </a:rPr>
              <a:t>Continuous Quality Improvement</a:t>
            </a:r>
            <a:endParaRPr lang="en-CA" dirty="0">
              <a:latin typeface="+mj-lt"/>
            </a:endParaRPr>
          </a:p>
        </p:txBody>
      </p:sp>
      <p:sp>
        <p:nvSpPr>
          <p:cNvPr id="6" name="Text Placeholder 5">
            <a:extLst>
              <a:ext uri="{FF2B5EF4-FFF2-40B4-BE49-F238E27FC236}">
                <a16:creationId xmlns:a16="http://schemas.microsoft.com/office/drawing/2014/main" id="{AE97D7F6-16A2-FB3C-5CEC-06C158D2ABD4}"/>
              </a:ext>
            </a:extLst>
          </p:cNvPr>
          <p:cNvSpPr>
            <a:spLocks noGrp="1"/>
          </p:cNvSpPr>
          <p:nvPr>
            <p:ph type="body" sz="quarter" idx="14"/>
          </p:nvPr>
        </p:nvSpPr>
        <p:spPr/>
        <p:txBody>
          <a:bodyPr>
            <a:normAutofit fontScale="85000" lnSpcReduction="10000"/>
          </a:bodyPr>
          <a:lstStyle/>
          <a:p>
            <a:r>
              <a:rPr lang="en-GB" dirty="0"/>
              <a:t>Scope &amp; Volume</a:t>
            </a:r>
            <a:endParaRPr lang="en-CA" dirty="0"/>
          </a:p>
        </p:txBody>
      </p:sp>
      <p:sp>
        <p:nvSpPr>
          <p:cNvPr id="7" name="Text Placeholder 6">
            <a:extLst>
              <a:ext uri="{FF2B5EF4-FFF2-40B4-BE49-F238E27FC236}">
                <a16:creationId xmlns:a16="http://schemas.microsoft.com/office/drawing/2014/main" id="{3B866535-DB30-288D-1B26-E4081A8B8D76}"/>
              </a:ext>
            </a:extLst>
          </p:cNvPr>
          <p:cNvSpPr>
            <a:spLocks noGrp="1"/>
          </p:cNvSpPr>
          <p:nvPr>
            <p:ph type="body" sz="quarter" idx="15"/>
          </p:nvPr>
        </p:nvSpPr>
        <p:spPr/>
        <p:txBody>
          <a:bodyPr>
            <a:normAutofit fontScale="77500" lnSpcReduction="20000"/>
          </a:bodyPr>
          <a:lstStyle/>
          <a:p>
            <a:r>
              <a:rPr lang="en-GB" dirty="0">
                <a:latin typeface="+mj-lt"/>
              </a:rPr>
              <a:t>Networked Teams</a:t>
            </a:r>
            <a:endParaRPr lang="en-CA" dirty="0">
              <a:latin typeface="+mj-lt"/>
            </a:endParaRPr>
          </a:p>
        </p:txBody>
      </p:sp>
      <p:sp>
        <p:nvSpPr>
          <p:cNvPr id="8" name="Text Placeholder 7">
            <a:extLst>
              <a:ext uri="{FF2B5EF4-FFF2-40B4-BE49-F238E27FC236}">
                <a16:creationId xmlns:a16="http://schemas.microsoft.com/office/drawing/2014/main" id="{6471510D-7511-C0E4-A13F-4AEA4529F196}"/>
              </a:ext>
            </a:extLst>
          </p:cNvPr>
          <p:cNvSpPr>
            <a:spLocks noGrp="1"/>
          </p:cNvSpPr>
          <p:nvPr>
            <p:ph type="body" sz="quarter" idx="16"/>
          </p:nvPr>
        </p:nvSpPr>
        <p:spPr/>
        <p:txBody>
          <a:bodyPr>
            <a:normAutofit fontScale="85000" lnSpcReduction="10000"/>
          </a:bodyPr>
          <a:lstStyle/>
          <a:p>
            <a:pPr marL="342900" indent="-342900">
              <a:buFont typeface="Arial" panose="020B0604020202020204" pitchFamily="34" charset="0"/>
              <a:buChar char="•"/>
            </a:pPr>
            <a:r>
              <a:rPr lang="en-CA" dirty="0"/>
              <a:t>Consistency and sustainability</a:t>
            </a:r>
          </a:p>
        </p:txBody>
      </p:sp>
      <p:sp>
        <p:nvSpPr>
          <p:cNvPr id="9" name="Text Placeholder 8">
            <a:extLst>
              <a:ext uri="{FF2B5EF4-FFF2-40B4-BE49-F238E27FC236}">
                <a16:creationId xmlns:a16="http://schemas.microsoft.com/office/drawing/2014/main" id="{E9730470-451E-9513-575F-B761A51F9460}"/>
              </a:ext>
            </a:extLst>
          </p:cNvPr>
          <p:cNvSpPr>
            <a:spLocks noGrp="1"/>
          </p:cNvSpPr>
          <p:nvPr>
            <p:ph type="body" sz="quarter" idx="17"/>
          </p:nvPr>
        </p:nvSpPr>
        <p:spPr/>
        <p:txBody>
          <a:bodyPr>
            <a:normAutofit fontScale="85000" lnSpcReduction="10000"/>
          </a:bodyPr>
          <a:lstStyle/>
          <a:p>
            <a:pPr marL="342900" indent="-342900">
              <a:buFont typeface="Arial" panose="020B0604020202020204" pitchFamily="34" charset="0"/>
              <a:buChar char="•"/>
            </a:pPr>
            <a:r>
              <a:rPr lang="en-CA" dirty="0"/>
              <a:t>Team function and engagement</a:t>
            </a:r>
          </a:p>
        </p:txBody>
      </p:sp>
      <p:sp>
        <p:nvSpPr>
          <p:cNvPr id="10" name="Text Placeholder 9">
            <a:extLst>
              <a:ext uri="{FF2B5EF4-FFF2-40B4-BE49-F238E27FC236}">
                <a16:creationId xmlns:a16="http://schemas.microsoft.com/office/drawing/2014/main" id="{FE8D4364-E61C-AA2D-7692-BC8D7189C507}"/>
              </a:ext>
            </a:extLst>
          </p:cNvPr>
          <p:cNvSpPr>
            <a:spLocks noGrp="1"/>
          </p:cNvSpPr>
          <p:nvPr>
            <p:ph type="body" sz="quarter" idx="18"/>
          </p:nvPr>
        </p:nvSpPr>
        <p:spPr/>
        <p:txBody>
          <a:bodyPr>
            <a:normAutofit fontScale="85000" lnSpcReduction="10000"/>
          </a:bodyPr>
          <a:lstStyle/>
          <a:p>
            <a:pPr marL="342900" indent="-342900">
              <a:buFont typeface="Arial" panose="020B0604020202020204" pitchFamily="34" charset="0"/>
              <a:buChar char="•"/>
            </a:pPr>
            <a:r>
              <a:rPr lang="en-CA" dirty="0"/>
              <a:t>Relationships and collaborations</a:t>
            </a:r>
          </a:p>
        </p:txBody>
      </p:sp>
      <p:pic>
        <p:nvPicPr>
          <p:cNvPr id="15" name="Picture Placeholder 14" descr="Surgeons working in an operating room">
            <a:extLst>
              <a:ext uri="{FF2B5EF4-FFF2-40B4-BE49-F238E27FC236}">
                <a16:creationId xmlns:a16="http://schemas.microsoft.com/office/drawing/2014/main" id="{EB141F37-0F16-7247-2F73-8D17564B22F2}"/>
              </a:ext>
            </a:extLst>
          </p:cNvPr>
          <p:cNvPicPr>
            <a:picLocks noGrp="1"/>
          </p:cNvPicPr>
          <p:nvPr>
            <p:ph type="pic" sz="quarter" idx="19"/>
          </p:nvPr>
        </p:nvPicPr>
        <p:blipFill rotWithShape="1">
          <a:blip r:embed="rId3" cstate="email">
            <a:extLst>
              <a:ext uri="{28A0092B-C50C-407E-A947-70E740481C1C}">
                <a14:useLocalDpi xmlns:a14="http://schemas.microsoft.com/office/drawing/2010/main"/>
              </a:ext>
            </a:extLst>
          </a:blip>
          <a:srcRect/>
          <a:stretch/>
        </p:blipFill>
        <p:spPr>
          <a:xfrm>
            <a:off x="1463176" y="2057401"/>
            <a:ext cx="2160000" cy="2160000"/>
          </a:xfrm>
        </p:spPr>
      </p:pic>
      <p:pic>
        <p:nvPicPr>
          <p:cNvPr id="17" name="Picture Placeholder 16" descr="A keyboard and other objects on a white surface&#10;&#10;Description automatically generated">
            <a:extLst>
              <a:ext uri="{FF2B5EF4-FFF2-40B4-BE49-F238E27FC236}">
                <a16:creationId xmlns:a16="http://schemas.microsoft.com/office/drawing/2014/main" id="{57BFCBBA-1096-7630-A546-2722058A604F}"/>
              </a:ext>
            </a:extLst>
          </p:cNvPr>
          <p:cNvPicPr>
            <a:picLocks noGrp="1" noChangeAspect="1"/>
          </p:cNvPicPr>
          <p:nvPr>
            <p:ph type="pic" sz="quarter" idx="20"/>
          </p:nvPr>
        </p:nvPicPr>
        <p:blipFill>
          <a:blip r:embed="rId4" cstate="email">
            <a:extLst>
              <a:ext uri="{28A0092B-C50C-407E-A947-70E740481C1C}">
                <a14:useLocalDpi xmlns:a14="http://schemas.microsoft.com/office/drawing/2010/main"/>
              </a:ext>
            </a:extLst>
          </a:blip>
          <a:srcRect/>
          <a:stretch>
            <a:fillRect/>
          </a:stretch>
        </p:blipFill>
        <p:spPr/>
      </p:pic>
      <p:pic>
        <p:nvPicPr>
          <p:cNvPr id="19" name="Picture Placeholder 18" descr="People holding hands">
            <a:extLst>
              <a:ext uri="{FF2B5EF4-FFF2-40B4-BE49-F238E27FC236}">
                <a16:creationId xmlns:a16="http://schemas.microsoft.com/office/drawing/2014/main" id="{4D20DAB8-2E26-171E-9E54-D7E36EAA5807}"/>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a:stretch/>
        </p:blipFill>
        <p:spPr/>
      </p:pic>
      <p:sp>
        <p:nvSpPr>
          <p:cNvPr id="11" name="TextBox 10">
            <a:extLst>
              <a:ext uri="{FF2B5EF4-FFF2-40B4-BE49-F238E27FC236}">
                <a16:creationId xmlns:a16="http://schemas.microsoft.com/office/drawing/2014/main" id="{123341A7-963D-70B9-40C9-C3C2BAFF080B}"/>
              </a:ext>
            </a:extLst>
          </p:cNvPr>
          <p:cNvSpPr txBox="1"/>
          <p:nvPr/>
        </p:nvSpPr>
        <p:spPr>
          <a:xfrm>
            <a:off x="74438" y="6192503"/>
            <a:ext cx="12043123" cy="510778"/>
          </a:xfrm>
          <a:prstGeom prst="round2DiagRect">
            <a:avLst/>
          </a:prstGeom>
          <a:solidFill>
            <a:schemeClr val="bg1"/>
          </a:solidFill>
          <a:ln>
            <a:solidFill>
              <a:schemeClr val="accent6"/>
            </a:solidFill>
          </a:ln>
        </p:spPr>
        <p:txBody>
          <a:bodyPr wrap="square" rtlCol="0">
            <a:spAutoFit/>
          </a:bodyPr>
          <a:lstStyle/>
          <a:p>
            <a:pPr algn="ctr"/>
            <a:r>
              <a:rPr lang="en-CA" sz="2400" b="1" dirty="0">
                <a:solidFill>
                  <a:schemeClr val="accent6"/>
                </a:solidFill>
              </a:rPr>
              <a:t>Local resources to support the work and foster relationships within the network</a:t>
            </a:r>
          </a:p>
        </p:txBody>
      </p:sp>
    </p:spTree>
    <p:extLst>
      <p:ext uri="{BB962C8B-B14F-4D97-AF65-F5344CB8AC3E}">
        <p14:creationId xmlns:p14="http://schemas.microsoft.com/office/powerpoint/2010/main" val="15243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B4EA0DE-9840-2906-C383-B07839BF14CB}"/>
              </a:ext>
            </a:extLst>
          </p:cNvPr>
          <p:cNvSpPr>
            <a:spLocks noGrp="1"/>
          </p:cNvSpPr>
          <p:nvPr>
            <p:ph type="title"/>
          </p:nvPr>
        </p:nvSpPr>
        <p:spPr>
          <a:xfrm>
            <a:off x="838200" y="365125"/>
            <a:ext cx="8181975" cy="1325563"/>
          </a:xfrm>
        </p:spPr>
        <p:txBody>
          <a:bodyPr anchor="ctr">
            <a:normAutofit/>
          </a:bodyPr>
          <a:lstStyle/>
          <a:p>
            <a:r>
              <a:rPr lang="en-CA" dirty="0"/>
              <a:t>Outcomes from Local Quality Improvement Programs</a:t>
            </a:r>
          </a:p>
        </p:txBody>
      </p:sp>
      <p:sp>
        <p:nvSpPr>
          <p:cNvPr id="4" name="Footer Placeholder 3">
            <a:extLst>
              <a:ext uri="{FF2B5EF4-FFF2-40B4-BE49-F238E27FC236}">
                <a16:creationId xmlns:a16="http://schemas.microsoft.com/office/drawing/2014/main" id="{6D4A8FFC-8C16-EA1F-3FB6-A269390C31C9}"/>
              </a:ext>
            </a:extLst>
          </p:cNvPr>
          <p:cNvSpPr>
            <a:spLocks noGrp="1"/>
          </p:cNvSpPr>
          <p:nvPr>
            <p:ph type="ftr" sz="quarter" idx="10"/>
          </p:nvPr>
        </p:nvSpPr>
        <p:spPr>
          <a:xfrm>
            <a:off x="838200" y="6308090"/>
            <a:ext cx="4114800" cy="365125"/>
          </a:xfrm>
        </p:spPr>
        <p:txBody>
          <a:bodyPr anchor="ctr">
            <a:normAutofit/>
          </a:bodyPr>
          <a:lstStyle/>
          <a:p>
            <a:pPr algn="l">
              <a:spcAft>
                <a:spcPts val="600"/>
              </a:spcAft>
            </a:pPr>
            <a:r>
              <a:rPr lang="en-CA"/>
              <a:t>Rural Coordination Centre of British Columbia</a:t>
            </a:r>
          </a:p>
        </p:txBody>
      </p:sp>
      <p:sp>
        <p:nvSpPr>
          <p:cNvPr id="3" name="Slide Number Placeholder 2">
            <a:extLst>
              <a:ext uri="{FF2B5EF4-FFF2-40B4-BE49-F238E27FC236}">
                <a16:creationId xmlns:a16="http://schemas.microsoft.com/office/drawing/2014/main" id="{71CF8080-855C-0695-6852-FA73B139341C}"/>
              </a:ext>
            </a:extLst>
          </p:cNvPr>
          <p:cNvSpPr>
            <a:spLocks noGrp="1"/>
          </p:cNvSpPr>
          <p:nvPr>
            <p:ph type="sldNum" sz="quarter" idx="11"/>
          </p:nvPr>
        </p:nvSpPr>
        <p:spPr>
          <a:xfrm>
            <a:off x="8610600" y="6356350"/>
            <a:ext cx="2743200" cy="365125"/>
          </a:xfrm>
        </p:spPr>
        <p:txBody>
          <a:bodyPr anchor="ctr">
            <a:normAutofit/>
          </a:bodyPr>
          <a:lstStyle/>
          <a:p>
            <a:pPr>
              <a:spcAft>
                <a:spcPts val="600"/>
              </a:spcAft>
            </a:pPr>
            <a:fld id="{B61991FD-8B7B-47CE-95B2-DE6C7E1BE1EF}" type="slidenum">
              <a:rPr lang="en-CA" smtClean="0"/>
              <a:pPr>
                <a:spcAft>
                  <a:spcPts val="600"/>
                </a:spcAft>
              </a:pPr>
              <a:t>7</a:t>
            </a:fld>
            <a:endParaRPr lang="en-CA"/>
          </a:p>
        </p:txBody>
      </p:sp>
      <p:graphicFrame>
        <p:nvGraphicFramePr>
          <p:cNvPr id="17" name="Chart Placeholder 14">
            <a:extLst>
              <a:ext uri="{FF2B5EF4-FFF2-40B4-BE49-F238E27FC236}">
                <a16:creationId xmlns:a16="http://schemas.microsoft.com/office/drawing/2014/main" id="{0EA11F6B-7BD2-33FC-531B-1E6BDF54218C}"/>
              </a:ext>
            </a:extLst>
          </p:cNvPr>
          <p:cNvGraphicFramePr/>
          <p:nvPr>
            <p:extLst>
              <p:ext uri="{D42A27DB-BD31-4B8C-83A1-F6EECF244321}">
                <p14:modId xmlns:p14="http://schemas.microsoft.com/office/powerpoint/2010/main" val="447775005"/>
              </p:ext>
            </p:extLst>
          </p:nvPr>
        </p:nvGraphicFramePr>
        <p:xfrm>
          <a:off x="838200" y="1895475"/>
          <a:ext cx="10515600" cy="387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2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89128BF3-8613-4D18-9097-10F03CA42614}"/>
                                            </p:graphicEl>
                                          </p:spTgt>
                                        </p:tgtEl>
                                        <p:attrNameLst>
                                          <p:attrName>style.visibility</p:attrName>
                                        </p:attrNameLst>
                                      </p:cBhvr>
                                      <p:to>
                                        <p:strVal val="visible"/>
                                      </p:to>
                                    </p:set>
                                    <p:animEffect transition="in" filter="fade">
                                      <p:cBhvr>
                                        <p:cTn id="7" dur="500"/>
                                        <p:tgtEl>
                                          <p:spTgt spid="17">
                                            <p:graphicEl>
                                              <a:dgm id="{89128BF3-8613-4D18-9097-10F03CA4261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graphicEl>
                                              <a:dgm id="{8F87AAE5-6B55-4F2D-837A-4DD49773089A}"/>
                                            </p:graphicEl>
                                          </p:spTgt>
                                        </p:tgtEl>
                                        <p:attrNameLst>
                                          <p:attrName>style.visibility</p:attrName>
                                        </p:attrNameLst>
                                      </p:cBhvr>
                                      <p:to>
                                        <p:strVal val="visible"/>
                                      </p:to>
                                    </p:set>
                                    <p:animEffect transition="in" filter="fade">
                                      <p:cBhvr>
                                        <p:cTn id="10" dur="500"/>
                                        <p:tgtEl>
                                          <p:spTgt spid="17">
                                            <p:graphicEl>
                                              <a:dgm id="{8F87AAE5-6B55-4F2D-837A-4DD49773089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graphicEl>
                                              <a:dgm id="{9D8366C0-62FD-4841-A092-CEA6764EEA32}"/>
                                            </p:graphicEl>
                                          </p:spTgt>
                                        </p:tgtEl>
                                        <p:attrNameLst>
                                          <p:attrName>style.visibility</p:attrName>
                                        </p:attrNameLst>
                                      </p:cBhvr>
                                      <p:to>
                                        <p:strVal val="visible"/>
                                      </p:to>
                                    </p:set>
                                    <p:animEffect transition="in" filter="fade">
                                      <p:cBhvr>
                                        <p:cTn id="13" dur="500"/>
                                        <p:tgtEl>
                                          <p:spTgt spid="17">
                                            <p:graphicEl>
                                              <a:dgm id="{9D8366C0-62FD-4841-A092-CEA6764EEA3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graphicEl>
                                              <a:dgm id="{BE010162-8BB6-4BDC-B93D-EA7B27F9A71D}"/>
                                            </p:graphicEl>
                                          </p:spTgt>
                                        </p:tgtEl>
                                        <p:attrNameLst>
                                          <p:attrName>style.visibility</p:attrName>
                                        </p:attrNameLst>
                                      </p:cBhvr>
                                      <p:to>
                                        <p:strVal val="visible"/>
                                      </p:to>
                                    </p:set>
                                    <p:animEffect transition="in" filter="fade">
                                      <p:cBhvr>
                                        <p:cTn id="18" dur="500"/>
                                        <p:tgtEl>
                                          <p:spTgt spid="17">
                                            <p:graphicEl>
                                              <a:dgm id="{BE010162-8BB6-4BDC-B93D-EA7B27F9A71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graphicEl>
                                              <a:dgm id="{2E8DFC9E-2771-48A8-8CAC-EC2FAB591408}"/>
                                            </p:graphicEl>
                                          </p:spTgt>
                                        </p:tgtEl>
                                        <p:attrNameLst>
                                          <p:attrName>style.visibility</p:attrName>
                                        </p:attrNameLst>
                                      </p:cBhvr>
                                      <p:to>
                                        <p:strVal val="visible"/>
                                      </p:to>
                                    </p:set>
                                    <p:animEffect transition="in" filter="fade">
                                      <p:cBhvr>
                                        <p:cTn id="23" dur="500"/>
                                        <p:tgtEl>
                                          <p:spTgt spid="17">
                                            <p:graphicEl>
                                              <a:dgm id="{2E8DFC9E-2771-48A8-8CAC-EC2FAB59140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graphicEl>
                                              <a:dgm id="{91038226-24D2-4A06-AD61-5014AFF44044}"/>
                                            </p:graphicEl>
                                          </p:spTgt>
                                        </p:tgtEl>
                                        <p:attrNameLst>
                                          <p:attrName>style.visibility</p:attrName>
                                        </p:attrNameLst>
                                      </p:cBhvr>
                                      <p:to>
                                        <p:strVal val="visible"/>
                                      </p:to>
                                    </p:set>
                                    <p:animEffect transition="in" filter="fade">
                                      <p:cBhvr>
                                        <p:cTn id="26" dur="500"/>
                                        <p:tgtEl>
                                          <p:spTgt spid="17">
                                            <p:graphicEl>
                                              <a:dgm id="{91038226-24D2-4A06-AD61-5014AFF44044}"/>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graphicEl>
                                              <a:dgm id="{08BF909A-5BFC-4175-903E-DB21C44F5393}"/>
                                            </p:graphicEl>
                                          </p:spTgt>
                                        </p:tgtEl>
                                        <p:attrNameLst>
                                          <p:attrName>style.visibility</p:attrName>
                                        </p:attrNameLst>
                                      </p:cBhvr>
                                      <p:to>
                                        <p:strVal val="visible"/>
                                      </p:to>
                                    </p:set>
                                    <p:animEffect transition="in" filter="fade">
                                      <p:cBhvr>
                                        <p:cTn id="29" dur="500"/>
                                        <p:tgtEl>
                                          <p:spTgt spid="17">
                                            <p:graphicEl>
                                              <a:dgm id="{08BF909A-5BFC-4175-903E-DB21C44F539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graphicEl>
                                              <a:dgm id="{235B5E29-D3E9-4A2C-B5E8-8D1C5C6CEBF5}"/>
                                            </p:graphicEl>
                                          </p:spTgt>
                                        </p:tgtEl>
                                        <p:attrNameLst>
                                          <p:attrName>style.visibility</p:attrName>
                                        </p:attrNameLst>
                                      </p:cBhvr>
                                      <p:to>
                                        <p:strVal val="visible"/>
                                      </p:to>
                                    </p:set>
                                    <p:animEffect transition="in" filter="fade">
                                      <p:cBhvr>
                                        <p:cTn id="34" dur="500"/>
                                        <p:tgtEl>
                                          <p:spTgt spid="17">
                                            <p:graphicEl>
                                              <a:dgm id="{235B5E29-D3E9-4A2C-B5E8-8D1C5C6CEBF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graphicEl>
                                              <a:dgm id="{48E98FF4-82F3-4673-A7BA-66D9DCEE4306}"/>
                                            </p:graphicEl>
                                          </p:spTgt>
                                        </p:tgtEl>
                                        <p:attrNameLst>
                                          <p:attrName>style.visibility</p:attrName>
                                        </p:attrNameLst>
                                      </p:cBhvr>
                                      <p:to>
                                        <p:strVal val="visible"/>
                                      </p:to>
                                    </p:set>
                                    <p:animEffect transition="in" filter="fade">
                                      <p:cBhvr>
                                        <p:cTn id="39" dur="500"/>
                                        <p:tgtEl>
                                          <p:spTgt spid="17">
                                            <p:graphicEl>
                                              <a:dgm id="{48E98FF4-82F3-4673-A7BA-66D9DCEE430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graphicEl>
                                              <a:dgm id="{2C6EDCD8-A70A-4BD1-9147-0F2A20F8D817}"/>
                                            </p:graphicEl>
                                          </p:spTgt>
                                        </p:tgtEl>
                                        <p:attrNameLst>
                                          <p:attrName>style.visibility</p:attrName>
                                        </p:attrNameLst>
                                      </p:cBhvr>
                                      <p:to>
                                        <p:strVal val="visible"/>
                                      </p:to>
                                    </p:set>
                                    <p:animEffect transition="in" filter="fade">
                                      <p:cBhvr>
                                        <p:cTn id="42" dur="500"/>
                                        <p:tgtEl>
                                          <p:spTgt spid="17">
                                            <p:graphicEl>
                                              <a:dgm id="{2C6EDCD8-A70A-4BD1-9147-0F2A20F8D817}"/>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graphicEl>
                                              <a:dgm id="{CFB1BF22-5B15-42F9-BADE-458725FE9609}"/>
                                            </p:graphicEl>
                                          </p:spTgt>
                                        </p:tgtEl>
                                        <p:attrNameLst>
                                          <p:attrName>style.visibility</p:attrName>
                                        </p:attrNameLst>
                                      </p:cBhvr>
                                      <p:to>
                                        <p:strVal val="visible"/>
                                      </p:to>
                                    </p:set>
                                    <p:animEffect transition="in" filter="fade">
                                      <p:cBhvr>
                                        <p:cTn id="45" dur="500"/>
                                        <p:tgtEl>
                                          <p:spTgt spid="17">
                                            <p:graphicEl>
                                              <a:dgm id="{CFB1BF22-5B15-42F9-BADE-458725FE960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graphicEl>
                                              <a:dgm id="{25676DB7-5A62-4C92-A2FD-7A9FBC156CCF}"/>
                                            </p:graphicEl>
                                          </p:spTgt>
                                        </p:tgtEl>
                                        <p:attrNameLst>
                                          <p:attrName>style.visibility</p:attrName>
                                        </p:attrNameLst>
                                      </p:cBhvr>
                                      <p:to>
                                        <p:strVal val="visible"/>
                                      </p:to>
                                    </p:set>
                                    <p:animEffect transition="in" filter="fade">
                                      <p:cBhvr>
                                        <p:cTn id="50" dur="500"/>
                                        <p:tgtEl>
                                          <p:spTgt spid="17">
                                            <p:graphicEl>
                                              <a:dgm id="{25676DB7-5A62-4C92-A2FD-7A9FBC156CC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graphicEl>
                                              <a:dgm id="{DD195418-1FE8-4384-8D7D-8ADA85502F13}"/>
                                            </p:graphicEl>
                                          </p:spTgt>
                                        </p:tgtEl>
                                        <p:attrNameLst>
                                          <p:attrName>style.visibility</p:attrName>
                                        </p:attrNameLst>
                                      </p:cBhvr>
                                      <p:to>
                                        <p:strVal val="visible"/>
                                      </p:to>
                                    </p:set>
                                    <p:animEffect transition="in" filter="fade">
                                      <p:cBhvr>
                                        <p:cTn id="55" dur="500"/>
                                        <p:tgtEl>
                                          <p:spTgt spid="17">
                                            <p:graphicEl>
                                              <a:dgm id="{DD195418-1FE8-4384-8D7D-8ADA85502F13}"/>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graphicEl>
                                              <a:dgm id="{C0B6E66F-AF56-4592-BA18-B40ECC107B39}"/>
                                            </p:graphicEl>
                                          </p:spTgt>
                                        </p:tgtEl>
                                        <p:attrNameLst>
                                          <p:attrName>style.visibility</p:attrName>
                                        </p:attrNameLst>
                                      </p:cBhvr>
                                      <p:to>
                                        <p:strVal val="visible"/>
                                      </p:to>
                                    </p:set>
                                    <p:animEffect transition="in" filter="fade">
                                      <p:cBhvr>
                                        <p:cTn id="58" dur="500"/>
                                        <p:tgtEl>
                                          <p:spTgt spid="17">
                                            <p:graphicEl>
                                              <a:dgm id="{C0B6E66F-AF56-4592-BA18-B40ECC107B39}"/>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graphicEl>
                                              <a:dgm id="{3C13EB60-C1E4-4452-99C3-5EDE3428D020}"/>
                                            </p:graphicEl>
                                          </p:spTgt>
                                        </p:tgtEl>
                                        <p:attrNameLst>
                                          <p:attrName>style.visibility</p:attrName>
                                        </p:attrNameLst>
                                      </p:cBhvr>
                                      <p:to>
                                        <p:strVal val="visible"/>
                                      </p:to>
                                    </p:set>
                                    <p:animEffect transition="in" filter="fade">
                                      <p:cBhvr>
                                        <p:cTn id="61" dur="500"/>
                                        <p:tgtEl>
                                          <p:spTgt spid="17">
                                            <p:graphicEl>
                                              <a:dgm id="{3C13EB60-C1E4-4452-99C3-5EDE3428D02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graphicEl>
                                              <a:dgm id="{2E960CEE-1CB4-415B-A946-17C4235DB56F}"/>
                                            </p:graphicEl>
                                          </p:spTgt>
                                        </p:tgtEl>
                                        <p:attrNameLst>
                                          <p:attrName>style.visibility</p:attrName>
                                        </p:attrNameLst>
                                      </p:cBhvr>
                                      <p:to>
                                        <p:strVal val="visible"/>
                                      </p:to>
                                    </p:set>
                                    <p:animEffect transition="in" filter="fade">
                                      <p:cBhvr>
                                        <p:cTn id="66" dur="500"/>
                                        <p:tgtEl>
                                          <p:spTgt spid="17">
                                            <p:graphicEl>
                                              <a:dgm id="{2E960CEE-1CB4-415B-A946-17C4235DB5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7D64B4-92B7-E178-1943-EB98CA710978}"/>
              </a:ext>
            </a:extLst>
          </p:cNvPr>
          <p:cNvSpPr>
            <a:spLocks noGrp="1"/>
          </p:cNvSpPr>
          <p:nvPr>
            <p:ph type="title"/>
          </p:nvPr>
        </p:nvSpPr>
        <p:spPr>
          <a:xfrm>
            <a:off x="0" y="0"/>
            <a:ext cx="8181975" cy="1325563"/>
          </a:xfrm>
          <a:solidFill>
            <a:schemeClr val="accent2"/>
          </a:solidFill>
        </p:spPr>
        <p:txBody>
          <a:bodyPr/>
          <a:lstStyle/>
          <a:p>
            <a:r>
              <a:rPr lang="en-CA" dirty="0">
                <a:solidFill>
                  <a:schemeClr val="bg1"/>
                </a:solidFill>
              </a:rPr>
              <a:t>Rural ER Closures in 2022</a:t>
            </a:r>
          </a:p>
        </p:txBody>
      </p:sp>
      <p:sp>
        <p:nvSpPr>
          <p:cNvPr id="3" name="Footer Placeholder 2">
            <a:extLst>
              <a:ext uri="{FF2B5EF4-FFF2-40B4-BE49-F238E27FC236}">
                <a16:creationId xmlns:a16="http://schemas.microsoft.com/office/drawing/2014/main" id="{6587B6F4-7973-9A16-C80A-A1F6BC36814B}"/>
              </a:ext>
            </a:extLst>
          </p:cNvPr>
          <p:cNvSpPr>
            <a:spLocks noGrp="1"/>
          </p:cNvSpPr>
          <p:nvPr>
            <p:ph type="ftr" sz="quarter" idx="10"/>
          </p:nvPr>
        </p:nvSpPr>
        <p:spPr/>
        <p:txBody>
          <a:bodyPr/>
          <a:lstStyle/>
          <a:p>
            <a:pPr algn="l"/>
            <a:r>
              <a:rPr lang="en-CA"/>
              <a:t>Rural Coordination Centre of British Columbia</a:t>
            </a:r>
            <a:endParaRPr lang="en-CA" dirty="0"/>
          </a:p>
        </p:txBody>
      </p:sp>
      <p:sp>
        <p:nvSpPr>
          <p:cNvPr id="4" name="Slide Number Placeholder 3">
            <a:extLst>
              <a:ext uri="{FF2B5EF4-FFF2-40B4-BE49-F238E27FC236}">
                <a16:creationId xmlns:a16="http://schemas.microsoft.com/office/drawing/2014/main" id="{6644D6DB-BDCD-736C-9496-237638194A7A}"/>
              </a:ext>
            </a:extLst>
          </p:cNvPr>
          <p:cNvSpPr>
            <a:spLocks noGrp="1"/>
          </p:cNvSpPr>
          <p:nvPr>
            <p:ph type="sldNum" sz="quarter" idx="11"/>
          </p:nvPr>
        </p:nvSpPr>
        <p:spPr/>
        <p:txBody>
          <a:bodyPr/>
          <a:lstStyle/>
          <a:p>
            <a:fld id="{B61991FD-8B7B-47CE-95B2-DE6C7E1BE1EF}" type="slidenum">
              <a:rPr lang="en-CA" smtClean="0"/>
              <a:t>8</a:t>
            </a:fld>
            <a:endParaRPr lang="en-CA"/>
          </a:p>
        </p:txBody>
      </p:sp>
      <p:graphicFrame>
        <p:nvGraphicFramePr>
          <p:cNvPr id="10" name="Chart Placeholder 9">
            <a:extLst>
              <a:ext uri="{FF2B5EF4-FFF2-40B4-BE49-F238E27FC236}">
                <a16:creationId xmlns:a16="http://schemas.microsoft.com/office/drawing/2014/main" id="{1F9A18A4-D490-2E6B-64D3-B0C289B6C34A}"/>
              </a:ext>
            </a:extLst>
          </p:cNvPr>
          <p:cNvGraphicFramePr>
            <a:graphicFrameLocks noGrp="1"/>
          </p:cNvGraphicFramePr>
          <p:nvPr>
            <p:ph type="chart" sz="quarter" idx="12"/>
            <p:extLst>
              <p:ext uri="{D42A27DB-BD31-4B8C-83A1-F6EECF244321}">
                <p14:modId xmlns:p14="http://schemas.microsoft.com/office/powerpoint/2010/main" val="3298881215"/>
              </p:ext>
            </p:extLst>
          </p:nvPr>
        </p:nvGraphicFramePr>
        <p:xfrm>
          <a:off x="838200" y="1555531"/>
          <a:ext cx="10515600" cy="4624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896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EB7E-125C-6374-7AEA-4D7AA4866396}"/>
              </a:ext>
            </a:extLst>
          </p:cNvPr>
          <p:cNvSpPr>
            <a:spLocks noGrp="1"/>
          </p:cNvSpPr>
          <p:nvPr>
            <p:ph type="title"/>
          </p:nvPr>
        </p:nvSpPr>
        <p:spPr>
          <a:xfrm>
            <a:off x="1524000" y="1077361"/>
            <a:ext cx="9144000" cy="1652520"/>
          </a:xfrm>
        </p:spPr>
        <p:txBody>
          <a:bodyPr>
            <a:normAutofit fontScale="90000"/>
          </a:bodyPr>
          <a:lstStyle/>
          <a:p>
            <a:r>
              <a:rPr lang="en-CA" dirty="0">
                <a:solidFill>
                  <a:schemeClr val="accent6"/>
                </a:solidFill>
              </a:rPr>
              <a:t>Locally-driven QI programs support highly functional teams </a:t>
            </a:r>
            <a:br>
              <a:rPr lang="en-CA" dirty="0">
                <a:solidFill>
                  <a:schemeClr val="accent6"/>
                </a:solidFill>
              </a:rPr>
            </a:br>
            <a:r>
              <a:rPr lang="en-CA" dirty="0">
                <a:solidFill>
                  <a:schemeClr val="accent6"/>
                </a:solidFill>
              </a:rPr>
              <a:t>and stabilize core hospital services.</a:t>
            </a:r>
          </a:p>
        </p:txBody>
      </p:sp>
      <p:sp>
        <p:nvSpPr>
          <p:cNvPr id="3" name="Footer Placeholder 2">
            <a:extLst>
              <a:ext uri="{FF2B5EF4-FFF2-40B4-BE49-F238E27FC236}">
                <a16:creationId xmlns:a16="http://schemas.microsoft.com/office/drawing/2014/main" id="{C85DF34B-6E2A-880B-0082-461253259B4B}"/>
              </a:ext>
            </a:extLst>
          </p:cNvPr>
          <p:cNvSpPr>
            <a:spLocks noGrp="1"/>
          </p:cNvSpPr>
          <p:nvPr>
            <p:ph type="ftr" sz="quarter" idx="10"/>
          </p:nvPr>
        </p:nvSpPr>
        <p:spPr/>
        <p:txBody>
          <a:bodyPr/>
          <a:lstStyle/>
          <a:p>
            <a:pPr algn="l"/>
            <a:r>
              <a:rPr lang="en-CA"/>
              <a:t>Rural Coordination Centre of British Columbia</a:t>
            </a:r>
          </a:p>
        </p:txBody>
      </p:sp>
      <p:sp>
        <p:nvSpPr>
          <p:cNvPr id="4" name="Slide Number Placeholder 3">
            <a:extLst>
              <a:ext uri="{FF2B5EF4-FFF2-40B4-BE49-F238E27FC236}">
                <a16:creationId xmlns:a16="http://schemas.microsoft.com/office/drawing/2014/main" id="{0B5B51C9-00A1-0651-91A8-C310026A72A2}"/>
              </a:ext>
            </a:extLst>
          </p:cNvPr>
          <p:cNvSpPr>
            <a:spLocks noGrp="1"/>
          </p:cNvSpPr>
          <p:nvPr>
            <p:ph type="sldNum" sz="quarter" idx="11"/>
          </p:nvPr>
        </p:nvSpPr>
        <p:spPr/>
        <p:txBody>
          <a:bodyPr/>
          <a:lstStyle/>
          <a:p>
            <a:fld id="{B61991FD-8B7B-47CE-95B2-DE6C7E1BE1EF}" type="slidenum">
              <a:rPr lang="en-CA" smtClean="0"/>
              <a:pPr/>
              <a:t>9</a:t>
            </a:fld>
            <a:endParaRPr lang="en-CA"/>
          </a:p>
        </p:txBody>
      </p:sp>
      <p:sp>
        <p:nvSpPr>
          <p:cNvPr id="5" name="Text Placeholder 4">
            <a:extLst>
              <a:ext uri="{FF2B5EF4-FFF2-40B4-BE49-F238E27FC236}">
                <a16:creationId xmlns:a16="http://schemas.microsoft.com/office/drawing/2014/main" id="{27076F17-E9B4-A1F9-042C-4BDAC3253E78}"/>
              </a:ext>
            </a:extLst>
          </p:cNvPr>
          <p:cNvSpPr>
            <a:spLocks noGrp="1"/>
          </p:cNvSpPr>
          <p:nvPr>
            <p:ph type="body" sz="quarter" idx="12"/>
          </p:nvPr>
        </p:nvSpPr>
        <p:spPr>
          <a:xfrm>
            <a:off x="2095500" y="3087813"/>
            <a:ext cx="8001000" cy="717011"/>
          </a:xfrm>
        </p:spPr>
        <p:txBody>
          <a:bodyPr>
            <a:normAutofit/>
          </a:bodyPr>
          <a:lstStyle/>
          <a:p>
            <a:r>
              <a:rPr lang="en-CA" dirty="0"/>
              <a:t>But where does it start?</a:t>
            </a:r>
          </a:p>
        </p:txBody>
      </p:sp>
      <p:graphicFrame>
        <p:nvGraphicFramePr>
          <p:cNvPr id="6" name="Diagram 5">
            <a:extLst>
              <a:ext uri="{FF2B5EF4-FFF2-40B4-BE49-F238E27FC236}">
                <a16:creationId xmlns:a16="http://schemas.microsoft.com/office/drawing/2014/main" id="{03BD3899-5790-BBFD-8E38-561B256E0EBA}"/>
              </a:ext>
            </a:extLst>
          </p:cNvPr>
          <p:cNvGraphicFramePr/>
          <p:nvPr>
            <p:extLst>
              <p:ext uri="{D42A27DB-BD31-4B8C-83A1-F6EECF244321}">
                <p14:modId xmlns:p14="http://schemas.microsoft.com/office/powerpoint/2010/main" val="3086598664"/>
              </p:ext>
            </p:extLst>
          </p:nvPr>
        </p:nvGraphicFramePr>
        <p:xfrm>
          <a:off x="2670629" y="3981514"/>
          <a:ext cx="6850743" cy="204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3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theme/theme1.xml><?xml version="1.0" encoding="utf-8"?>
<a:theme xmlns:a="http://schemas.openxmlformats.org/drawingml/2006/main" name="Office Theme">
  <a:themeElements>
    <a:clrScheme name="RCCbc Colours">
      <a:dk1>
        <a:srgbClr val="262626"/>
      </a:dk1>
      <a:lt1>
        <a:sysClr val="window" lastClr="FFFFFF"/>
      </a:lt1>
      <a:dk2>
        <a:srgbClr val="003D50"/>
      </a:dk2>
      <a:lt2>
        <a:srgbClr val="E1E4E5"/>
      </a:lt2>
      <a:accent1>
        <a:srgbClr val="007EA5"/>
      </a:accent1>
      <a:accent2>
        <a:srgbClr val="79C3E1"/>
      </a:accent2>
      <a:accent3>
        <a:srgbClr val="3EB265"/>
      </a:accent3>
      <a:accent4>
        <a:srgbClr val="F2BC18"/>
      </a:accent4>
      <a:accent5>
        <a:srgbClr val="FFDD99"/>
      </a:accent5>
      <a:accent6>
        <a:srgbClr val="003D50"/>
      </a:accent6>
      <a:hlink>
        <a:srgbClr val="007EA5"/>
      </a:hlink>
      <a:folHlink>
        <a:srgbClr val="007EA5"/>
      </a:folHlink>
    </a:clrScheme>
    <a:fontScheme name="RCCbc Theme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bc Theme Template" id="{04B371CF-5537-453E-9D0A-F7FFB813A33F}" vid="{79427E0A-1B3F-4EEB-9709-507528D5712C}"/>
    </a:ext>
  </a:extLst>
</a:theme>
</file>

<file path=ppt/theme/theme2.xml><?xml version="1.0" encoding="utf-8"?>
<a:theme xmlns:a="http://schemas.openxmlformats.org/drawingml/2006/main" name="RSON-2022">
  <a:themeElements>
    <a:clrScheme name="RCCbc2022">
      <a:dk1>
        <a:srgbClr val="262626"/>
      </a:dk1>
      <a:lt1>
        <a:sysClr val="window" lastClr="FFFFFF"/>
      </a:lt1>
      <a:dk2>
        <a:srgbClr val="44546A"/>
      </a:dk2>
      <a:lt2>
        <a:srgbClr val="E7E6E6"/>
      </a:lt2>
      <a:accent1>
        <a:srgbClr val="0388A6"/>
      </a:accent1>
      <a:accent2>
        <a:srgbClr val="3CA656"/>
      </a:accent2>
      <a:accent3>
        <a:srgbClr val="F2A71B"/>
      </a:accent3>
      <a:accent4>
        <a:srgbClr val="77C7D9"/>
      </a:accent4>
      <a:accent5>
        <a:srgbClr val="5B9BD5"/>
      </a:accent5>
      <a:accent6>
        <a:srgbClr val="954F72"/>
      </a:accent6>
      <a:hlink>
        <a:srgbClr val="0388A6"/>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CCbc Colours">
      <a:dk1>
        <a:srgbClr val="262626"/>
      </a:dk1>
      <a:lt1>
        <a:sysClr val="window" lastClr="FFFFFF"/>
      </a:lt1>
      <a:dk2>
        <a:srgbClr val="003D50"/>
      </a:dk2>
      <a:lt2>
        <a:srgbClr val="E1E4E5"/>
      </a:lt2>
      <a:accent1>
        <a:srgbClr val="007EA5"/>
      </a:accent1>
      <a:accent2>
        <a:srgbClr val="79C3E1"/>
      </a:accent2>
      <a:accent3>
        <a:srgbClr val="3EB265"/>
      </a:accent3>
      <a:accent4>
        <a:srgbClr val="F2BC18"/>
      </a:accent4>
      <a:accent5>
        <a:srgbClr val="FFDD99"/>
      </a:accent5>
      <a:accent6>
        <a:srgbClr val="003D50"/>
      </a:accent6>
      <a:hlink>
        <a:srgbClr val="007EA5"/>
      </a:hlink>
      <a:folHlink>
        <a:srgbClr val="007EA5"/>
      </a:folHlink>
    </a:clrScheme>
    <a:fontScheme name="RCCbc Theme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bc Theme Template" id="{04B371CF-5537-453E-9D0A-F7FFB813A33F}" vid="{79427E0A-1B3F-4EEB-9709-507528D5712C}"/>
    </a:ext>
  </a:extLst>
</a:theme>
</file>

<file path=ppt/theme/theme4.xml><?xml version="1.0" encoding="utf-8"?>
<a:theme xmlns:a="http://schemas.openxmlformats.org/drawingml/2006/main" name="RSON-2022">
  <a:themeElements>
    <a:clrScheme name="RCCbc2022">
      <a:dk1>
        <a:srgbClr val="262626"/>
      </a:dk1>
      <a:lt1>
        <a:sysClr val="window" lastClr="FFFFFF"/>
      </a:lt1>
      <a:dk2>
        <a:srgbClr val="44546A"/>
      </a:dk2>
      <a:lt2>
        <a:srgbClr val="E7E6E6"/>
      </a:lt2>
      <a:accent1>
        <a:srgbClr val="0388A6"/>
      </a:accent1>
      <a:accent2>
        <a:srgbClr val="3CA656"/>
      </a:accent2>
      <a:accent3>
        <a:srgbClr val="F2A71B"/>
      </a:accent3>
      <a:accent4>
        <a:srgbClr val="77C7D9"/>
      </a:accent4>
      <a:accent5>
        <a:srgbClr val="5B9BD5"/>
      </a:accent5>
      <a:accent6>
        <a:srgbClr val="954F72"/>
      </a:accent6>
      <a:hlink>
        <a:srgbClr val="0388A6"/>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3b66974-9817-4db6-9064-da093a77c0a4" xsi:nil="true"/>
    <lcf76f155ced4ddcb4097134ff3c332f xmlns="53b66974-9817-4db6-9064-da093a77c0a4">
      <Terms xmlns="http://schemas.microsoft.com/office/infopath/2007/PartnerControls"/>
    </lcf76f155ced4ddcb4097134ff3c332f>
    <TaxCatchAll xmlns="8eae7db8-7ae7-49b5-8edf-375f2b4d57f4" xsi:nil="true"/>
    <Category xmlns="53b66974-9817-4db6-9064-da093a77c0a4" xsi:nil="true"/>
    <SharedWithUsers xmlns="8eae7db8-7ae7-49b5-8edf-375f2b4d57f4">
      <UserInfo>
        <DisplayName>Rebecca Connop Price</DisplayName>
        <AccountId>539</AccountId>
        <AccountType/>
      </UserInfo>
      <UserInfo>
        <DisplayName>Kim Williams</DisplayName>
        <AccountId>18</AccountId>
        <AccountType/>
      </UserInfo>
      <UserInfo>
        <DisplayName>Tom Skinner</DisplayName>
        <AccountId>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CB9AA4081B8147BAE160E3370ED09E" ma:contentTypeVersion="19" ma:contentTypeDescription="Create a new document." ma:contentTypeScope="" ma:versionID="8af64c2800c4044f1c4f83bb17a1a842">
  <xsd:schema xmlns:xsd="http://www.w3.org/2001/XMLSchema" xmlns:xs="http://www.w3.org/2001/XMLSchema" xmlns:p="http://schemas.microsoft.com/office/2006/metadata/properties" xmlns:ns2="53b66974-9817-4db6-9064-da093a77c0a4" xmlns:ns3="8eae7db8-7ae7-49b5-8edf-375f2b4d57f4" targetNamespace="http://schemas.microsoft.com/office/2006/metadata/properties" ma:root="true" ma:fieldsID="ebe4c936aaede6fce881042dbd647ad5" ns2:_="" ns3:_="">
    <xsd:import namespace="53b66974-9817-4db6-9064-da093a77c0a4"/>
    <xsd:import namespace="8eae7db8-7ae7-49b5-8edf-375f2b4d57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Category"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66974-9817-4db6-9064-da093a77c0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Category" ma:index="19" nillable="true" ma:displayName="Category" ma:format="Dropdown" ma:internalName="Category">
      <xsd:simpleType>
        <xsd:restriction base="dms:Choice">
          <xsd:enumeration value="Community"/>
          <xsd:enumeration value="Pillar"/>
          <xsd:enumeration value="Administration"/>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ba8aa3-f291-49f6-91af-e811f0680f7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ae7db8-7ae7-49b5-8edf-375f2b4d57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7a25b4-00f6-4516-ad92-e68d778949a7}" ma:internalName="TaxCatchAll" ma:showField="CatchAllData" ma:web="8eae7db8-7ae7-49b5-8edf-375f2b4d57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5F4D51-5A05-4635-BFB3-017B16F96380}">
  <ds:schemaRefs>
    <ds:schemaRef ds:uri="http://schemas.microsoft.com/office/2006/metadata/properties"/>
    <ds:schemaRef ds:uri="http://schemas.microsoft.com/office/infopath/2007/PartnerControls"/>
    <ds:schemaRef ds:uri="53b66974-9817-4db6-9064-da093a77c0a4"/>
    <ds:schemaRef ds:uri="8eae7db8-7ae7-49b5-8edf-375f2b4d57f4"/>
  </ds:schemaRefs>
</ds:datastoreItem>
</file>

<file path=customXml/itemProps2.xml><?xml version="1.0" encoding="utf-8"?>
<ds:datastoreItem xmlns:ds="http://schemas.openxmlformats.org/officeDocument/2006/customXml" ds:itemID="{127954F8-1904-4CF6-B6F5-5C54A75DF042}">
  <ds:schemaRefs>
    <ds:schemaRef ds:uri="http://schemas.microsoft.com/sharepoint/v3/contenttype/forms"/>
  </ds:schemaRefs>
</ds:datastoreItem>
</file>

<file path=customXml/itemProps3.xml><?xml version="1.0" encoding="utf-8"?>
<ds:datastoreItem xmlns:ds="http://schemas.openxmlformats.org/officeDocument/2006/customXml" ds:itemID="{1286B243-8AC0-4C32-A7DD-79EDA594E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b66974-9817-4db6-9064-da093a77c0a4"/>
    <ds:schemaRef ds:uri="8eae7db8-7ae7-49b5-8edf-375f2b4d57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RCCbc Theme Template</Template>
  <TotalTime>0</TotalTime>
  <Words>1138</Words>
  <Application>Microsoft Office PowerPoint</Application>
  <PresentationFormat>Widescreen</PresentationFormat>
  <Paragraphs>201</Paragraphs>
  <Slides>23</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Century Gothic</vt:lpstr>
      <vt:lpstr>Poppins Medium</vt:lpstr>
      <vt:lpstr>Segoe UI</vt:lpstr>
      <vt:lpstr>Segoe UI Semibold</vt:lpstr>
      <vt:lpstr>Office Theme</vt:lpstr>
      <vt:lpstr>RSON-2022</vt:lpstr>
      <vt:lpstr>Office Theme</vt:lpstr>
      <vt:lpstr>RSON-2022</vt:lpstr>
      <vt:lpstr>Rural Quality Improvement Programs</vt:lpstr>
      <vt:lpstr>PowerPoint Presentation</vt:lpstr>
      <vt:lpstr>Disclosures</vt:lpstr>
      <vt:lpstr>Rural Surgical and Obstetrical Networks</vt:lpstr>
      <vt:lpstr>PowerPoint Presentation</vt:lpstr>
      <vt:lpstr>Solution: Networked Teams in Safe, Sustainable Models of Care</vt:lpstr>
      <vt:lpstr>Outcomes from Local Quality Improvement Programs</vt:lpstr>
      <vt:lpstr>Rural ER Closures in 2022</vt:lpstr>
      <vt:lpstr>Locally-driven QI programs support highly functional teams  and stabilize core hospital services.</vt:lpstr>
      <vt:lpstr>PowerPoint Presentation</vt:lpstr>
      <vt:lpstr>Local Data to Influence Change</vt:lpstr>
      <vt:lpstr>Local Data Collection &amp; Interpretation</vt:lpstr>
      <vt:lpstr>Enabling Factors for a Local Quality Program</vt:lpstr>
      <vt:lpstr>PowerPoint Presentation</vt:lpstr>
      <vt:lpstr>PowerPoint Presentation</vt:lpstr>
      <vt:lpstr>“I feel like the bar has gone up”</vt:lpstr>
      <vt:lpstr>Tracking Delivery Stats</vt:lpstr>
      <vt:lpstr>Maternity Skills Confidence Survey</vt:lpstr>
      <vt:lpstr>PowerPoint Presentation</vt:lpstr>
      <vt:lpstr>PowerPoint Presentation</vt:lpstr>
      <vt:lpstr>PowerPoint Presentation</vt:lpstr>
      <vt:lpstr>Enabling Factors: Sustainable Small Surgical Hospitals</vt:lpstr>
      <vt:lpstr>Rural Surgical and Obstetrical Networks      Continuous Quality Improvement (CQI)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2023-11-16T17:14:52Z</dcterms:created>
  <dcterms:modified xsi:type="dcterms:W3CDTF">2023-11-16T17:23:17Z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592100.000000000</vt:lpwstr>
  </property>
  <property fmtid="{D5CDD505-2E9C-101B-9397-08002B2CF9AE}" pid="3" name="Community Tag">
    <vt:lpwstr/>
  </property>
  <property fmtid="{D5CDD505-2E9C-101B-9397-08002B2CF9AE}" pid="4" name="xd_ProgID">
    <vt:lpwstr/>
  </property>
  <property fmtid="{D5CDD505-2E9C-101B-9397-08002B2CF9AE}" pid="5" name="MediaServiceImageTags">
    <vt:lpwstr/>
  </property>
  <property fmtid="{D5CDD505-2E9C-101B-9397-08002B2CF9AE}" pid="6" name="ContentTypeId">
    <vt:lpwstr>0x010100DECB9AA4081B8147BAE160E3370ED09E</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