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15087600" cy="1965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26"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8" name="Slide Number Placeholder 7"/>
          <p:cNvSpPr>
            <a:spLocks noGrp="1"/>
          </p:cNvSpPr>
          <p:nvPr>
            <p:ph type="sldNum" sz="quarter" idx="11"/>
          </p:nvPr>
        </p:nvSpPr>
        <p:spPr/>
        <p:txBody>
          <a:bodyPr/>
          <a:lstStyle/>
          <a:p>
            <a:fld id="{030B62B4-539C-4CA6-BA99-0F127219D32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F87F7-ADE5-431F-A4C3-566072B5298C}" type="datetimeFigureOut">
              <a:rPr lang="en-US" smtClean="0"/>
              <a:pPr/>
              <a:t>2/26/2010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030B62B4-539C-4CA6-BA99-0F127219D3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28F87F7-ADE5-431F-A4C3-566072B5298C}" type="datetimeFigureOut">
              <a:rPr lang="en-US" smtClean="0"/>
              <a:pPr/>
              <a:t>2/26/2010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0B62B4-539C-4CA6-BA99-0F127219D32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8F87F7-ADE5-431F-A4C3-566072B5298C}" type="datetimeFigureOut">
              <a:rPr lang="en-US" smtClean="0"/>
              <a:pPr/>
              <a:t>2/26/2010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30B62B4-539C-4CA6-BA99-0F127219D32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5" name="Picture 4" descr="519DzwvUR9L._BO2,204,203,200_PIsitb-sticker-arrow-click,TopRight,35,-76_AA240_SH20_OU15_.jpg"/>
          <p:cNvPicPr>
            <a:picLocks noChangeAspect="1"/>
          </p:cNvPicPr>
          <p:nvPr/>
        </p:nvPicPr>
        <p:blipFill>
          <a:blip r:embed="rId2" cstate="print"/>
          <a:stretch>
            <a:fillRect/>
          </a:stretch>
        </p:blipFill>
        <p:spPr>
          <a:xfrm>
            <a:off x="609600" y="3200400"/>
            <a:ext cx="1981200" cy="2927350"/>
          </a:xfrm>
          <a:prstGeom prst="rect">
            <a:avLst/>
          </a:prstGeom>
        </p:spPr>
      </p:pic>
      <p:pic>
        <p:nvPicPr>
          <p:cNvPr id="7" name="Picture 6" descr="balexander.jpg"/>
          <p:cNvPicPr>
            <a:picLocks noChangeAspect="1"/>
          </p:cNvPicPr>
          <p:nvPr/>
        </p:nvPicPr>
        <p:blipFill>
          <a:blip r:embed="rId3" cstate="print"/>
          <a:stretch>
            <a:fillRect/>
          </a:stretch>
        </p:blipFill>
        <p:spPr>
          <a:xfrm>
            <a:off x="609600" y="838200"/>
            <a:ext cx="1981200" cy="2263521"/>
          </a:xfrm>
          <a:prstGeom prst="rect">
            <a:avLst/>
          </a:prstGeom>
        </p:spPr>
      </p:pic>
      <p:sp>
        <p:nvSpPr>
          <p:cNvPr id="9" name="TextBox 8"/>
          <p:cNvSpPr txBox="1"/>
          <p:nvPr/>
        </p:nvSpPr>
        <p:spPr>
          <a:xfrm>
            <a:off x="533400" y="152400"/>
            <a:ext cx="8153400" cy="584775"/>
          </a:xfrm>
          <a:prstGeom prst="rect">
            <a:avLst/>
          </a:prstGeom>
          <a:noFill/>
        </p:spPr>
        <p:txBody>
          <a:bodyPr wrap="square" rtlCol="0">
            <a:spAutoFit/>
          </a:bodyPr>
          <a:lstStyle/>
          <a:p>
            <a:pPr algn="ctr"/>
            <a:r>
              <a:rPr lang="en-US" sz="3200" spc="300" dirty="0" smtClean="0">
                <a:solidFill>
                  <a:srgbClr val="FF0000"/>
                </a:solidFill>
                <a:latin typeface="BankGothic Md BT" pitchFamily="34" charset="0"/>
              </a:rPr>
              <a:t>GL</a:t>
            </a:r>
            <a:r>
              <a:rPr lang="en-US" sz="2800" spc="300" dirty="0" smtClean="0">
                <a:solidFill>
                  <a:srgbClr val="FF0000"/>
                </a:solidFill>
                <a:latin typeface="BankGothic Md BT" pitchFamily="34" charset="0"/>
                <a:sym typeface="Webdings"/>
              </a:rPr>
              <a:t></a:t>
            </a:r>
            <a:r>
              <a:rPr lang="en-US" sz="3200" spc="300" dirty="0" smtClean="0">
                <a:solidFill>
                  <a:srgbClr val="FF0000"/>
                </a:solidFill>
                <a:latin typeface="BankGothic Md BT" pitchFamily="34" charset="0"/>
              </a:rPr>
              <a:t>BAL FRIDAY PRESENTS</a:t>
            </a:r>
            <a:endParaRPr lang="en-US" sz="3200" spc="300" dirty="0">
              <a:solidFill>
                <a:srgbClr val="FF0000"/>
              </a:solidFill>
              <a:latin typeface="BankGothic Md BT" pitchFamily="34" charset="0"/>
            </a:endParaRPr>
          </a:p>
        </p:txBody>
      </p:sp>
      <p:sp>
        <p:nvSpPr>
          <p:cNvPr id="10" name="TextBox 9"/>
          <p:cNvSpPr txBox="1"/>
          <p:nvPr/>
        </p:nvSpPr>
        <p:spPr>
          <a:xfrm>
            <a:off x="2819400" y="685800"/>
            <a:ext cx="5943600" cy="861774"/>
          </a:xfrm>
          <a:prstGeom prst="rect">
            <a:avLst/>
          </a:prstGeom>
          <a:noFill/>
        </p:spPr>
        <p:txBody>
          <a:bodyPr wrap="square" rtlCol="0">
            <a:spAutoFit/>
          </a:bodyPr>
          <a:lstStyle/>
          <a:p>
            <a:pPr algn="ctr"/>
            <a:r>
              <a:rPr lang="en-US" sz="3200" b="1" dirty="0">
                <a:latin typeface="BankGothic Md BT" pitchFamily="34" charset="0"/>
              </a:rPr>
              <a:t>Bruce </a:t>
            </a:r>
            <a:r>
              <a:rPr lang="en-US" sz="3200" b="1" dirty="0" smtClean="0">
                <a:latin typeface="BankGothic Md BT" pitchFamily="34" charset="0"/>
              </a:rPr>
              <a:t>Alexander,</a:t>
            </a:r>
          </a:p>
          <a:p>
            <a:pPr algn="ctr"/>
            <a:r>
              <a:rPr lang="en-US" b="1" dirty="0" smtClean="0">
                <a:latin typeface="BankGothic Md BT" pitchFamily="34" charset="0"/>
              </a:rPr>
              <a:t>Professor Emeritus, Psychology </a:t>
            </a:r>
            <a:r>
              <a:rPr lang="en-US" b="1" dirty="0">
                <a:latin typeface="BankGothic Md BT" pitchFamily="34" charset="0"/>
              </a:rPr>
              <a:t>at </a:t>
            </a:r>
            <a:r>
              <a:rPr lang="en-US" b="1" dirty="0" smtClean="0">
                <a:latin typeface="BankGothic Md BT" pitchFamily="34" charset="0"/>
              </a:rPr>
              <a:t>SFU</a:t>
            </a:r>
            <a:endParaRPr lang="en-US" b="1" dirty="0">
              <a:latin typeface="BankGothic Md BT" pitchFamily="34" charset="0"/>
            </a:endParaRPr>
          </a:p>
        </p:txBody>
      </p:sp>
      <p:sp>
        <p:nvSpPr>
          <p:cNvPr id="11" name="TextBox 10"/>
          <p:cNvSpPr txBox="1"/>
          <p:nvPr/>
        </p:nvSpPr>
        <p:spPr>
          <a:xfrm>
            <a:off x="2895600" y="5105400"/>
            <a:ext cx="5715000" cy="1015663"/>
          </a:xfrm>
          <a:prstGeom prst="rect">
            <a:avLst/>
          </a:prstGeom>
          <a:noFill/>
        </p:spPr>
        <p:txBody>
          <a:bodyPr wrap="square" rtlCol="0">
            <a:spAutoFit/>
          </a:bodyPr>
          <a:lstStyle/>
          <a:p>
            <a:r>
              <a:rPr lang="en-US" sz="2000" b="1" dirty="0" smtClean="0">
                <a:latin typeface="BankGothic Md BT" pitchFamily="34" charset="0"/>
              </a:rPr>
              <a:t>March 5, 2010  </a:t>
            </a:r>
          </a:p>
          <a:p>
            <a:r>
              <a:rPr lang="en-US" sz="2000" b="1" dirty="0" smtClean="0">
                <a:latin typeface="BankGothic Md BT" pitchFamily="34" charset="0"/>
              </a:rPr>
              <a:t>Senate Chambers, Room 1079 </a:t>
            </a:r>
          </a:p>
          <a:p>
            <a:r>
              <a:rPr lang="en-US" sz="2000" b="1" dirty="0" smtClean="0">
                <a:latin typeface="BankGothic Md BT" pitchFamily="34" charset="0"/>
              </a:rPr>
              <a:t>12:00 – 1:30 pm</a:t>
            </a:r>
            <a:endParaRPr lang="en-US" sz="2000" b="1" dirty="0">
              <a:latin typeface="BankGothic Md BT" pitchFamily="34" charset="0"/>
            </a:endParaRPr>
          </a:p>
        </p:txBody>
      </p:sp>
      <p:sp>
        <p:nvSpPr>
          <p:cNvPr id="12" name="TextBox 11"/>
          <p:cNvSpPr txBox="1"/>
          <p:nvPr/>
        </p:nvSpPr>
        <p:spPr>
          <a:xfrm>
            <a:off x="4343400" y="5715000"/>
            <a:ext cx="5181600" cy="369332"/>
          </a:xfrm>
          <a:prstGeom prst="rect">
            <a:avLst/>
          </a:prstGeom>
          <a:noFill/>
        </p:spPr>
        <p:txBody>
          <a:bodyPr wrap="square" rtlCol="0">
            <a:spAutoFit/>
          </a:bodyPr>
          <a:lstStyle/>
          <a:p>
            <a:pPr algn="ctr"/>
            <a:r>
              <a:rPr lang="en-US" b="1" i="1" dirty="0" smtClean="0">
                <a:solidFill>
                  <a:srgbClr val="FF0000"/>
                </a:solidFill>
              </a:rPr>
              <a:t>(available by elluminate)</a:t>
            </a:r>
            <a:endParaRPr lang="en-US" sz="2000" b="1" dirty="0">
              <a:solidFill>
                <a:srgbClr val="FFC000"/>
              </a:solidFill>
            </a:endParaRPr>
          </a:p>
        </p:txBody>
      </p:sp>
      <p:sp>
        <p:nvSpPr>
          <p:cNvPr id="15" name="Rectangle 14"/>
          <p:cNvSpPr/>
          <p:nvPr/>
        </p:nvSpPr>
        <p:spPr>
          <a:xfrm>
            <a:off x="2971800" y="2133600"/>
            <a:ext cx="5715000" cy="2862322"/>
          </a:xfrm>
          <a:prstGeom prst="rect">
            <a:avLst/>
          </a:prstGeom>
        </p:spPr>
        <p:txBody>
          <a:bodyPr wrap="square">
            <a:spAutoFit/>
          </a:bodyPr>
          <a:lstStyle/>
          <a:p>
            <a:r>
              <a:rPr lang="en-US" dirty="0" smtClean="0">
                <a:solidFill>
                  <a:srgbClr val="FFC000"/>
                </a:solidFill>
              </a:rPr>
              <a:t>Bruce Alexander, is professor emeritus of psychology at SFU and a pioneer in human addiction research. In 2007 he won the Nora and Ted Sterling Prize in support of controversy. In making the award, the chair of the committee wrote "Professor Alexander’s work addresses important local and global issues, and gives another perspective on addiction. The intense disapproval it has generated should make thinking people want to take a look at just what he’s saying that is perceived as so dangerous."</a:t>
            </a:r>
            <a:endParaRPr lang="en-US" dirty="0">
              <a:solidFill>
                <a:srgbClr val="FFC000"/>
              </a:solidFill>
            </a:endParaRPr>
          </a:p>
        </p:txBody>
      </p:sp>
      <p:sp>
        <p:nvSpPr>
          <p:cNvPr id="13" name="TextBox 12"/>
          <p:cNvSpPr txBox="1"/>
          <p:nvPr/>
        </p:nvSpPr>
        <p:spPr>
          <a:xfrm>
            <a:off x="2971800" y="1676400"/>
            <a:ext cx="5791200" cy="400110"/>
          </a:xfrm>
          <a:prstGeom prst="rect">
            <a:avLst/>
          </a:prstGeom>
          <a:noFill/>
        </p:spPr>
        <p:txBody>
          <a:bodyPr wrap="square" rtlCol="0">
            <a:spAutoFit/>
          </a:bodyPr>
          <a:lstStyle/>
          <a:p>
            <a:r>
              <a:rPr lang="en-US" sz="2000" dirty="0" smtClean="0">
                <a:solidFill>
                  <a:srgbClr val="FF0000"/>
                </a:solidFill>
                <a:latin typeface="Arial Black" pitchFamily="34" charset="0"/>
              </a:rPr>
              <a:t>“THE GLOBALISATION OF ADDICTION”</a:t>
            </a:r>
            <a:endParaRPr lang="en-US" sz="2000" dirty="0">
              <a:solidFill>
                <a:srgbClr val="FF0000"/>
              </a:solidFill>
              <a:latin typeface="Arial Black" pitchFamily="34" charset="0"/>
            </a:endParaRPr>
          </a:p>
        </p:txBody>
      </p:sp>
    </p:spTree>
  </p:cSld>
  <p:clrMapOvr>
    <a:masterClrMapping/>
  </p:clrMapOvr>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78</TotalTime>
  <Words>127</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Technic</vt:lpstr>
      <vt:lpstr>Slide 1</vt:lpstr>
    </vt:vector>
  </TitlesOfParts>
  <Company>UNBC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price</dc:creator>
  <cp:lastModifiedBy>price</cp:lastModifiedBy>
  <cp:revision>15</cp:revision>
  <dcterms:created xsi:type="dcterms:W3CDTF">2010-02-26T17:58:06Z</dcterms:created>
  <dcterms:modified xsi:type="dcterms:W3CDTF">2010-02-26T22:35:45Z</dcterms:modified>
</cp:coreProperties>
</file>