
<file path=[Content_Types].xml><?xml version="1.0" encoding="utf-8"?>
<Types xmlns="http://schemas.openxmlformats.org/package/2006/content-types">
  <Default Extension="gif" ContentType="image/gi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5.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6.xml" ContentType="application/vnd.openxmlformats-officedocument.theme+xml"/>
  <Override PartName="/ppt/slideLayouts/slideLayout23.xml" ContentType="application/vnd.openxmlformats-officedocument.presentationml.slideLayout+xml"/>
  <Override PartName="/ppt/theme/theme7.xml" ContentType="application/vnd.openxmlformats-officedocument.theme+xml"/>
  <Override PartName="/ppt/slideLayouts/slideLayout24.xml" ContentType="application/vnd.openxmlformats-officedocument.presentationml.slideLayout+xml"/>
  <Override PartName="/ppt/theme/theme8.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9.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10.xml" ContentType="application/vnd.openxmlformats-officedocument.theme+xml"/>
  <Override PartName="/ppt/slideLayouts/slideLayout33.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53" r:id="rId2"/>
    <p:sldMasterId id="2147483656" r:id="rId3"/>
    <p:sldMasterId id="2147483659" r:id="rId4"/>
    <p:sldMasterId id="2147483666" r:id="rId5"/>
    <p:sldMasterId id="2147483672" r:id="rId6"/>
    <p:sldMasterId id="2147483670" r:id="rId7"/>
    <p:sldMasterId id="2147483765" r:id="rId8"/>
    <p:sldMasterId id="2147483767" r:id="rId9"/>
    <p:sldMasterId id="2147483773" r:id="rId10"/>
    <p:sldMasterId id="2147483777" r:id="rId11"/>
  </p:sldMasterIdLst>
  <p:notesMasterIdLst>
    <p:notesMasterId r:id="rId94"/>
  </p:notesMasterIdLst>
  <p:handoutMasterIdLst>
    <p:handoutMasterId r:id="rId95"/>
  </p:handoutMasterIdLst>
  <p:sldIdLst>
    <p:sldId id="276" r:id="rId12"/>
    <p:sldId id="278" r:id="rId13"/>
    <p:sldId id="279" r:id="rId14"/>
    <p:sldId id="299" r:id="rId15"/>
    <p:sldId id="613" r:id="rId16"/>
    <p:sldId id="614" r:id="rId17"/>
    <p:sldId id="301" r:id="rId18"/>
    <p:sldId id="615" r:id="rId19"/>
    <p:sldId id="616" r:id="rId20"/>
    <p:sldId id="617" r:id="rId21"/>
    <p:sldId id="618" r:id="rId22"/>
    <p:sldId id="537" r:id="rId23"/>
    <p:sldId id="538" r:id="rId24"/>
    <p:sldId id="619" r:id="rId25"/>
    <p:sldId id="620" r:id="rId26"/>
    <p:sldId id="621" r:id="rId27"/>
    <p:sldId id="622" r:id="rId28"/>
    <p:sldId id="612" r:id="rId29"/>
    <p:sldId id="623" r:id="rId30"/>
    <p:sldId id="314" r:id="rId31"/>
    <p:sldId id="317" r:id="rId32"/>
    <p:sldId id="624" r:id="rId33"/>
    <p:sldId id="625" r:id="rId34"/>
    <p:sldId id="626" r:id="rId35"/>
    <p:sldId id="318" r:id="rId36"/>
    <p:sldId id="539" r:id="rId37"/>
    <p:sldId id="627" r:id="rId38"/>
    <p:sldId id="628" r:id="rId39"/>
    <p:sldId id="610" r:id="rId40"/>
    <p:sldId id="629" r:id="rId41"/>
    <p:sldId id="630" r:id="rId42"/>
    <p:sldId id="631" r:id="rId43"/>
    <p:sldId id="265" r:id="rId44"/>
    <p:sldId id="632" r:id="rId45"/>
    <p:sldId id="634" r:id="rId46"/>
    <p:sldId id="635" r:id="rId47"/>
    <p:sldId id="636" r:id="rId48"/>
    <p:sldId id="266" r:id="rId49"/>
    <p:sldId id="267" r:id="rId50"/>
    <p:sldId id="268" r:id="rId51"/>
    <p:sldId id="269" r:id="rId52"/>
    <p:sldId id="270" r:id="rId53"/>
    <p:sldId id="271" r:id="rId54"/>
    <p:sldId id="611" r:id="rId55"/>
    <p:sldId id="608" r:id="rId56"/>
    <p:sldId id="541" r:id="rId57"/>
    <p:sldId id="585" r:id="rId58"/>
    <p:sldId id="554" r:id="rId59"/>
    <p:sldId id="460" r:id="rId60"/>
    <p:sldId id="598" r:id="rId61"/>
    <p:sldId id="461" r:id="rId62"/>
    <p:sldId id="462" r:id="rId63"/>
    <p:sldId id="463" r:id="rId64"/>
    <p:sldId id="542" r:id="rId65"/>
    <p:sldId id="543" r:id="rId66"/>
    <p:sldId id="544" r:id="rId67"/>
    <p:sldId id="551" r:id="rId68"/>
    <p:sldId id="552" r:id="rId69"/>
    <p:sldId id="553" r:id="rId70"/>
    <p:sldId id="586" r:id="rId71"/>
    <p:sldId id="588" r:id="rId72"/>
    <p:sldId id="557" r:id="rId73"/>
    <p:sldId id="558" r:id="rId74"/>
    <p:sldId id="559" r:id="rId75"/>
    <p:sldId id="587" r:id="rId76"/>
    <p:sldId id="589" r:id="rId77"/>
    <p:sldId id="560" r:id="rId78"/>
    <p:sldId id="590" r:id="rId79"/>
    <p:sldId id="540" r:id="rId80"/>
    <p:sldId id="607" r:id="rId81"/>
    <p:sldId id="563" r:id="rId82"/>
    <p:sldId id="591" r:id="rId83"/>
    <p:sldId id="457" r:id="rId84"/>
    <p:sldId id="532" r:id="rId85"/>
    <p:sldId id="566" r:id="rId86"/>
    <p:sldId id="567" r:id="rId87"/>
    <p:sldId id="568" r:id="rId88"/>
    <p:sldId id="569" r:id="rId89"/>
    <p:sldId id="570" r:id="rId90"/>
    <p:sldId id="571" r:id="rId91"/>
    <p:sldId id="289" r:id="rId92"/>
    <p:sldId id="295" r:id="rId93"/>
  </p:sldIdLst>
  <p:sldSz cx="9144000" cy="5143500" type="screen16x9"/>
  <p:notesSz cx="7772400" cy="14173200"/>
  <p:custDataLst>
    <p:tags r:id="rId96"/>
  </p:custDataLst>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Arial" charset="0"/>
      </a:defRPr>
    </a:lvl1pPr>
    <a:lvl2pPr marL="457200" algn="l" rtl="0" fontAlgn="base">
      <a:spcBef>
        <a:spcPct val="0"/>
      </a:spcBef>
      <a:spcAft>
        <a:spcPct val="0"/>
      </a:spcAft>
      <a:defRPr kern="1200">
        <a:solidFill>
          <a:schemeClr val="tx1"/>
        </a:solidFill>
        <a:latin typeface="Arial" charset="0"/>
        <a:ea typeface="ＭＳ Ｐゴシック" charset="0"/>
        <a:cs typeface="Arial" charset="0"/>
      </a:defRPr>
    </a:lvl2pPr>
    <a:lvl3pPr marL="914400" algn="l" rtl="0" fontAlgn="base">
      <a:spcBef>
        <a:spcPct val="0"/>
      </a:spcBef>
      <a:spcAft>
        <a:spcPct val="0"/>
      </a:spcAft>
      <a:defRPr kern="1200">
        <a:solidFill>
          <a:schemeClr val="tx1"/>
        </a:solidFill>
        <a:latin typeface="Arial" charset="0"/>
        <a:ea typeface="ＭＳ Ｐゴシック" charset="0"/>
        <a:cs typeface="Arial" charset="0"/>
      </a:defRPr>
    </a:lvl3pPr>
    <a:lvl4pPr marL="1371600" algn="l" rtl="0" fontAlgn="base">
      <a:spcBef>
        <a:spcPct val="0"/>
      </a:spcBef>
      <a:spcAft>
        <a:spcPct val="0"/>
      </a:spcAft>
      <a:defRPr kern="1200">
        <a:solidFill>
          <a:schemeClr val="tx1"/>
        </a:solidFill>
        <a:latin typeface="Arial" charset="0"/>
        <a:ea typeface="ＭＳ Ｐゴシック" charset="0"/>
        <a:cs typeface="Arial" charset="0"/>
      </a:defRPr>
    </a:lvl4pPr>
    <a:lvl5pPr marL="1828800" algn="l" rtl="0" fontAlgn="base">
      <a:spcBef>
        <a:spcPct val="0"/>
      </a:spcBef>
      <a:spcAft>
        <a:spcPct val="0"/>
      </a:spcAft>
      <a:defRPr kern="1200">
        <a:solidFill>
          <a:schemeClr val="tx1"/>
        </a:solidFill>
        <a:latin typeface="Arial" charset="0"/>
        <a:ea typeface="ＭＳ Ｐゴシック" charset="0"/>
        <a:cs typeface="Arial" charset="0"/>
      </a:defRPr>
    </a:lvl5pPr>
    <a:lvl6pPr marL="2286000" algn="l" defTabSz="457200" rtl="0" eaLnBrk="1" latinLnBrk="0" hangingPunct="1">
      <a:defRPr kern="1200">
        <a:solidFill>
          <a:schemeClr val="tx1"/>
        </a:solidFill>
        <a:latin typeface="Arial" charset="0"/>
        <a:ea typeface="ＭＳ Ｐゴシック" charset="0"/>
        <a:cs typeface="Arial" charset="0"/>
      </a:defRPr>
    </a:lvl6pPr>
    <a:lvl7pPr marL="2743200" algn="l" defTabSz="457200" rtl="0" eaLnBrk="1" latinLnBrk="0" hangingPunct="1">
      <a:defRPr kern="1200">
        <a:solidFill>
          <a:schemeClr val="tx1"/>
        </a:solidFill>
        <a:latin typeface="Arial" charset="0"/>
        <a:ea typeface="ＭＳ Ｐゴシック" charset="0"/>
        <a:cs typeface="Arial" charset="0"/>
      </a:defRPr>
    </a:lvl7pPr>
    <a:lvl8pPr marL="3200400" algn="l" defTabSz="457200" rtl="0" eaLnBrk="1" latinLnBrk="0" hangingPunct="1">
      <a:defRPr kern="1200">
        <a:solidFill>
          <a:schemeClr val="tx1"/>
        </a:solidFill>
        <a:latin typeface="Arial" charset="0"/>
        <a:ea typeface="ＭＳ Ｐゴシック" charset="0"/>
        <a:cs typeface="Arial" charset="0"/>
      </a:defRPr>
    </a:lvl8pPr>
    <a:lvl9pPr marL="3657600" algn="l" defTabSz="457200" rtl="0" eaLnBrk="1" latinLnBrk="0" hangingPunct="1">
      <a:defRPr kern="1200">
        <a:solidFill>
          <a:schemeClr val="tx1"/>
        </a:solidFill>
        <a:latin typeface="Arial" charset="0"/>
        <a:ea typeface="ＭＳ Ｐゴシック" charset="0"/>
        <a:cs typeface="Arial" charset="0"/>
      </a:defRPr>
    </a:lvl9pPr>
  </p:defaultTextStyle>
  <p:extLst>
    <p:ext uri="{EFAFB233-063F-42B5-8137-9DF3F51BA10A}">
      <p15:sldGuideLst xmlns:p15="http://schemas.microsoft.com/office/powerpoint/2012/main">
        <p15:guide id="1" orient="horz" pos="1621">
          <p15:clr>
            <a:srgbClr val="A4A3A4"/>
          </p15:clr>
        </p15:guide>
        <p15:guide id="2" pos="2880">
          <p15:clr>
            <a:srgbClr val="A4A3A4"/>
          </p15:clr>
        </p15:guide>
      </p15:sldGuideLst>
    </p:ext>
    <p:ext uri="{2D200454-40CA-4A62-9FC3-DE9A4176ACB9}">
      <p15:notesGuideLst xmlns:p15="http://schemas.microsoft.com/office/powerpoint/2012/main">
        <p15:guide id="1" orient="horz" pos="4464" userDrawn="1">
          <p15:clr>
            <a:srgbClr val="A4A3A4"/>
          </p15:clr>
        </p15:guide>
        <p15:guide id="2" pos="244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45BDCF"/>
    <a:srgbClr val="B7D342"/>
    <a:srgbClr val="71BCE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53" autoAdjust="0"/>
    <p:restoredTop sz="95847" autoAdjust="0"/>
  </p:normalViewPr>
  <p:slideViewPr>
    <p:cSldViewPr snapToGrid="0" showGuides="1">
      <p:cViewPr varScale="1">
        <p:scale>
          <a:sx n="87" d="100"/>
          <a:sy n="87" d="100"/>
        </p:scale>
        <p:origin x="60" y="78"/>
      </p:cViewPr>
      <p:guideLst>
        <p:guide orient="horz" pos="1621"/>
        <p:guide pos="2880"/>
      </p:guideLst>
    </p:cSldViewPr>
  </p:slideViewPr>
  <p:notesTextViewPr>
    <p:cViewPr>
      <p:scale>
        <a:sx n="3" d="2"/>
        <a:sy n="3" d="2"/>
      </p:scale>
      <p:origin x="0" y="0"/>
    </p:cViewPr>
  </p:notesTextViewPr>
  <p:sorterViewPr>
    <p:cViewPr>
      <p:scale>
        <a:sx n="66" d="100"/>
        <a:sy n="66" d="100"/>
      </p:scale>
      <p:origin x="0" y="0"/>
    </p:cViewPr>
  </p:sorterViewPr>
  <p:notesViewPr>
    <p:cSldViewPr snapToGrid="0" showGuides="1">
      <p:cViewPr varScale="1">
        <p:scale>
          <a:sx n="52" d="100"/>
          <a:sy n="52" d="100"/>
        </p:scale>
        <p:origin x="-2892" y="-108"/>
      </p:cViewPr>
      <p:guideLst>
        <p:guide orient="horz" pos="4464"/>
        <p:guide pos="2448"/>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slide" Target="slides/slide52.xml"/><Relationship Id="rId68" Type="http://schemas.openxmlformats.org/officeDocument/2006/relationships/slide" Target="slides/slide57.xml"/><Relationship Id="rId76" Type="http://schemas.openxmlformats.org/officeDocument/2006/relationships/slide" Target="slides/slide65.xml"/><Relationship Id="rId84" Type="http://schemas.openxmlformats.org/officeDocument/2006/relationships/slide" Target="slides/slide73.xml"/><Relationship Id="rId89" Type="http://schemas.openxmlformats.org/officeDocument/2006/relationships/slide" Target="slides/slide78.xml"/><Relationship Id="rId97"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slide" Target="slides/slide63.xml"/><Relationship Id="rId79" Type="http://schemas.openxmlformats.org/officeDocument/2006/relationships/slide" Target="slides/slide68.xml"/><Relationship Id="rId87" Type="http://schemas.openxmlformats.org/officeDocument/2006/relationships/slide" Target="slides/slide76.xml"/><Relationship Id="rId5" Type="http://schemas.openxmlformats.org/officeDocument/2006/relationships/slideMaster" Target="slideMasters/slideMaster5.xml"/><Relationship Id="rId61" Type="http://schemas.openxmlformats.org/officeDocument/2006/relationships/slide" Target="slides/slide50.xml"/><Relationship Id="rId82" Type="http://schemas.openxmlformats.org/officeDocument/2006/relationships/slide" Target="slides/slide71.xml"/><Relationship Id="rId90" Type="http://schemas.openxmlformats.org/officeDocument/2006/relationships/slide" Target="slides/slide79.xml"/><Relationship Id="rId95" Type="http://schemas.openxmlformats.org/officeDocument/2006/relationships/handoutMaster" Target="handoutMasters/handoutMaster1.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slide" Target="slides/slide66.xml"/><Relationship Id="rId100"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slide" Target="slides/slide69.xml"/><Relationship Id="rId85" Type="http://schemas.openxmlformats.org/officeDocument/2006/relationships/slide" Target="slides/slide74.xml"/><Relationship Id="rId93" Type="http://schemas.openxmlformats.org/officeDocument/2006/relationships/slide" Target="slides/slide82.xml"/><Relationship Id="rId98"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slide" Target="slides/slide77.xml"/><Relationship Id="rId91" Type="http://schemas.openxmlformats.org/officeDocument/2006/relationships/slide" Target="slides/slide80.xml"/><Relationship Id="rId96"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notesMaster" Target="notesMasters/notesMaster1.xml"/><Relationship Id="rId9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368040" cy="708660"/>
          </a:xfrm>
          <a:prstGeom prst="rect">
            <a:avLst/>
          </a:prstGeom>
        </p:spPr>
        <p:txBody>
          <a:bodyPr vert="horz" lIns="125389" tIns="62695" rIns="125389" bIns="62695" rtlCol="0"/>
          <a:lstStyle>
            <a:lvl1pPr algn="l" fontAlgn="auto">
              <a:spcBef>
                <a:spcPts val="0"/>
              </a:spcBef>
              <a:spcAft>
                <a:spcPts val="0"/>
              </a:spcAft>
              <a:defRPr sz="1700">
                <a:latin typeface="+mn-lt"/>
                <a:ea typeface="+mn-ea"/>
                <a:cs typeface="+mn-cs"/>
              </a:defRPr>
            </a:lvl1pPr>
          </a:lstStyle>
          <a:p>
            <a:pPr>
              <a:defRPr/>
            </a:pPr>
            <a:endParaRPr lang="en-GB"/>
          </a:p>
        </p:txBody>
      </p:sp>
      <p:sp>
        <p:nvSpPr>
          <p:cNvPr id="3" name="Date Placeholder 2"/>
          <p:cNvSpPr>
            <a:spLocks noGrp="1"/>
          </p:cNvSpPr>
          <p:nvPr>
            <p:ph type="dt" sz="quarter" idx="1"/>
          </p:nvPr>
        </p:nvSpPr>
        <p:spPr>
          <a:xfrm>
            <a:off x="4402561" y="0"/>
            <a:ext cx="3368040" cy="708660"/>
          </a:xfrm>
          <a:prstGeom prst="rect">
            <a:avLst/>
          </a:prstGeom>
        </p:spPr>
        <p:txBody>
          <a:bodyPr vert="horz" wrap="square" lIns="125389" tIns="62695" rIns="125389" bIns="62695" numCol="1" anchor="t" anchorCtr="0" compatLnSpc="1">
            <a:prstTxWarp prst="textNoShape">
              <a:avLst/>
            </a:prstTxWarp>
          </a:bodyPr>
          <a:lstStyle>
            <a:lvl1pPr algn="r">
              <a:defRPr sz="1700">
                <a:latin typeface="Calibri" charset="0"/>
              </a:defRPr>
            </a:lvl1pPr>
          </a:lstStyle>
          <a:p>
            <a:fld id="{9281184C-A788-B548-A910-B2B98E949AEA}" type="datetimeFigureOut">
              <a:rPr lang="en-GB"/>
              <a:pPr/>
              <a:t>01/08/2019</a:t>
            </a:fld>
            <a:endParaRPr lang="en-GB"/>
          </a:p>
        </p:txBody>
      </p:sp>
      <p:sp>
        <p:nvSpPr>
          <p:cNvPr id="4" name="Footer Placeholder 3"/>
          <p:cNvSpPr>
            <a:spLocks noGrp="1"/>
          </p:cNvSpPr>
          <p:nvPr>
            <p:ph type="ftr" sz="quarter" idx="2"/>
          </p:nvPr>
        </p:nvSpPr>
        <p:spPr>
          <a:xfrm>
            <a:off x="0" y="13462081"/>
            <a:ext cx="3368040" cy="708660"/>
          </a:xfrm>
          <a:prstGeom prst="rect">
            <a:avLst/>
          </a:prstGeom>
        </p:spPr>
        <p:txBody>
          <a:bodyPr vert="horz" lIns="125389" tIns="62695" rIns="125389" bIns="62695" rtlCol="0" anchor="b"/>
          <a:lstStyle>
            <a:lvl1pPr algn="l" fontAlgn="auto">
              <a:spcBef>
                <a:spcPts val="0"/>
              </a:spcBef>
              <a:spcAft>
                <a:spcPts val="0"/>
              </a:spcAft>
              <a:defRPr sz="1700">
                <a:latin typeface="+mn-lt"/>
                <a:ea typeface="+mn-ea"/>
                <a:cs typeface="+mn-cs"/>
              </a:defRPr>
            </a:lvl1pPr>
          </a:lstStyle>
          <a:p>
            <a:pPr>
              <a:defRPr/>
            </a:pPr>
            <a:endParaRPr lang="en-GB"/>
          </a:p>
        </p:txBody>
      </p:sp>
      <p:sp>
        <p:nvSpPr>
          <p:cNvPr id="5" name="Slide Number Placeholder 4"/>
          <p:cNvSpPr>
            <a:spLocks noGrp="1"/>
          </p:cNvSpPr>
          <p:nvPr>
            <p:ph type="sldNum" sz="quarter" idx="3"/>
          </p:nvPr>
        </p:nvSpPr>
        <p:spPr>
          <a:xfrm>
            <a:off x="4402561" y="13462081"/>
            <a:ext cx="3368040" cy="708660"/>
          </a:xfrm>
          <a:prstGeom prst="rect">
            <a:avLst/>
          </a:prstGeom>
        </p:spPr>
        <p:txBody>
          <a:bodyPr vert="horz" wrap="square" lIns="125389" tIns="62695" rIns="125389" bIns="62695" numCol="1" anchor="b" anchorCtr="0" compatLnSpc="1">
            <a:prstTxWarp prst="textNoShape">
              <a:avLst/>
            </a:prstTxWarp>
          </a:bodyPr>
          <a:lstStyle>
            <a:lvl1pPr algn="r">
              <a:defRPr sz="1700">
                <a:latin typeface="Calibri" charset="0"/>
              </a:defRPr>
            </a:lvl1pPr>
          </a:lstStyle>
          <a:p>
            <a:fld id="{D037790A-AB03-DA42-9B72-D75B9779D35E}" type="slidenum">
              <a:rPr lang="en-GB"/>
              <a:pPr/>
              <a:t>‹#›</a:t>
            </a:fld>
            <a:endParaRPr lang="en-GB"/>
          </a:p>
        </p:txBody>
      </p:sp>
    </p:spTree>
    <p:extLst>
      <p:ext uri="{BB962C8B-B14F-4D97-AF65-F5344CB8AC3E}">
        <p14:creationId xmlns:p14="http://schemas.microsoft.com/office/powerpoint/2010/main" val="2487907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368040" cy="708660"/>
          </a:xfrm>
          <a:prstGeom prst="rect">
            <a:avLst/>
          </a:prstGeom>
        </p:spPr>
        <p:txBody>
          <a:bodyPr vert="horz" lIns="125389" tIns="62695" rIns="125389" bIns="62695" rtlCol="0"/>
          <a:lstStyle>
            <a:lvl1pPr algn="l" fontAlgn="auto">
              <a:spcBef>
                <a:spcPts val="0"/>
              </a:spcBef>
              <a:spcAft>
                <a:spcPts val="0"/>
              </a:spcAft>
              <a:defRPr sz="1700">
                <a:latin typeface="+mn-lt"/>
                <a:ea typeface="+mn-ea"/>
                <a:cs typeface="+mn-cs"/>
              </a:defRPr>
            </a:lvl1pPr>
          </a:lstStyle>
          <a:p>
            <a:pPr>
              <a:defRPr/>
            </a:pPr>
            <a:endParaRPr lang="en-GB"/>
          </a:p>
        </p:txBody>
      </p:sp>
      <p:sp>
        <p:nvSpPr>
          <p:cNvPr id="3" name="Date Placeholder 2"/>
          <p:cNvSpPr>
            <a:spLocks noGrp="1"/>
          </p:cNvSpPr>
          <p:nvPr>
            <p:ph type="dt" idx="1"/>
          </p:nvPr>
        </p:nvSpPr>
        <p:spPr>
          <a:xfrm>
            <a:off x="4402561" y="0"/>
            <a:ext cx="3368040" cy="708660"/>
          </a:xfrm>
          <a:prstGeom prst="rect">
            <a:avLst/>
          </a:prstGeom>
        </p:spPr>
        <p:txBody>
          <a:bodyPr vert="horz" wrap="square" lIns="125389" tIns="62695" rIns="125389" bIns="62695" numCol="1" anchor="t" anchorCtr="0" compatLnSpc="1">
            <a:prstTxWarp prst="textNoShape">
              <a:avLst/>
            </a:prstTxWarp>
          </a:bodyPr>
          <a:lstStyle>
            <a:lvl1pPr algn="r">
              <a:defRPr sz="1700">
                <a:latin typeface="Calibri" charset="0"/>
              </a:defRPr>
            </a:lvl1pPr>
          </a:lstStyle>
          <a:p>
            <a:fld id="{4C03ED2F-40EC-204A-B8E0-EA6854267915}" type="datetimeFigureOut">
              <a:rPr lang="en-GB"/>
              <a:pPr/>
              <a:t>01/08/2019</a:t>
            </a:fld>
            <a:endParaRPr lang="en-GB"/>
          </a:p>
        </p:txBody>
      </p:sp>
      <p:sp>
        <p:nvSpPr>
          <p:cNvPr id="4" name="Slide Image Placeholder 3"/>
          <p:cNvSpPr>
            <a:spLocks noGrp="1" noRot="1" noChangeAspect="1"/>
          </p:cNvSpPr>
          <p:nvPr>
            <p:ph type="sldImg" idx="2"/>
          </p:nvPr>
        </p:nvSpPr>
        <p:spPr>
          <a:xfrm>
            <a:off x="-838200" y="1063625"/>
            <a:ext cx="9448800" cy="5314950"/>
          </a:xfrm>
          <a:prstGeom prst="rect">
            <a:avLst/>
          </a:prstGeom>
          <a:noFill/>
          <a:ln w="12700">
            <a:solidFill>
              <a:prstClr val="black"/>
            </a:solidFill>
          </a:ln>
        </p:spPr>
        <p:txBody>
          <a:bodyPr vert="horz" lIns="125389" tIns="62695" rIns="125389" bIns="62695" rtlCol="0" anchor="ctr"/>
          <a:lstStyle/>
          <a:p>
            <a:pPr lvl="0"/>
            <a:endParaRPr lang="en-GB" noProof="0"/>
          </a:p>
        </p:txBody>
      </p:sp>
      <p:sp>
        <p:nvSpPr>
          <p:cNvPr id="5" name="Notes Placeholder 4"/>
          <p:cNvSpPr>
            <a:spLocks noGrp="1"/>
          </p:cNvSpPr>
          <p:nvPr>
            <p:ph type="body" sz="quarter" idx="3"/>
          </p:nvPr>
        </p:nvSpPr>
        <p:spPr>
          <a:xfrm>
            <a:off x="777240" y="6732270"/>
            <a:ext cx="6217920" cy="6377940"/>
          </a:xfrm>
          <a:prstGeom prst="rect">
            <a:avLst/>
          </a:prstGeom>
        </p:spPr>
        <p:txBody>
          <a:bodyPr vert="horz" lIns="125389" tIns="62695" rIns="125389" bIns="62695"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13462081"/>
            <a:ext cx="3368040" cy="708660"/>
          </a:xfrm>
          <a:prstGeom prst="rect">
            <a:avLst/>
          </a:prstGeom>
        </p:spPr>
        <p:txBody>
          <a:bodyPr vert="horz" lIns="125389" tIns="62695" rIns="125389" bIns="62695" rtlCol="0" anchor="b"/>
          <a:lstStyle>
            <a:lvl1pPr algn="l" fontAlgn="auto">
              <a:spcBef>
                <a:spcPts val="0"/>
              </a:spcBef>
              <a:spcAft>
                <a:spcPts val="0"/>
              </a:spcAft>
              <a:defRPr sz="1700">
                <a:latin typeface="+mn-lt"/>
                <a:ea typeface="+mn-ea"/>
                <a:cs typeface="+mn-cs"/>
              </a:defRPr>
            </a:lvl1pPr>
          </a:lstStyle>
          <a:p>
            <a:pPr>
              <a:defRPr/>
            </a:pPr>
            <a:endParaRPr lang="en-GB"/>
          </a:p>
        </p:txBody>
      </p:sp>
      <p:sp>
        <p:nvSpPr>
          <p:cNvPr id="7" name="Slide Number Placeholder 6"/>
          <p:cNvSpPr>
            <a:spLocks noGrp="1"/>
          </p:cNvSpPr>
          <p:nvPr>
            <p:ph type="sldNum" sz="quarter" idx="5"/>
          </p:nvPr>
        </p:nvSpPr>
        <p:spPr>
          <a:xfrm>
            <a:off x="4402561" y="13462081"/>
            <a:ext cx="3368040" cy="708660"/>
          </a:xfrm>
          <a:prstGeom prst="rect">
            <a:avLst/>
          </a:prstGeom>
        </p:spPr>
        <p:txBody>
          <a:bodyPr vert="horz" wrap="square" lIns="125389" tIns="62695" rIns="125389" bIns="62695" numCol="1" anchor="b" anchorCtr="0" compatLnSpc="1">
            <a:prstTxWarp prst="textNoShape">
              <a:avLst/>
            </a:prstTxWarp>
          </a:bodyPr>
          <a:lstStyle>
            <a:lvl1pPr algn="r">
              <a:defRPr sz="1700">
                <a:latin typeface="Calibri" charset="0"/>
              </a:defRPr>
            </a:lvl1pPr>
          </a:lstStyle>
          <a:p>
            <a:fld id="{120AA3E4-B7FC-554E-B61E-64D94E184431}" type="slidenum">
              <a:rPr lang="en-GB"/>
              <a:pPr/>
              <a:t>‹#›</a:t>
            </a:fld>
            <a:endParaRPr lang="en-GB"/>
          </a:p>
        </p:txBody>
      </p:sp>
    </p:spTree>
    <p:extLst>
      <p:ext uri="{BB962C8B-B14F-4D97-AF65-F5344CB8AC3E}">
        <p14:creationId xmlns:p14="http://schemas.microsoft.com/office/powerpoint/2010/main" val="16862097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838200" y="1063625"/>
            <a:ext cx="9448800" cy="53149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481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3482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defRPr>
            </a:lvl1pPr>
            <a:lvl2pPr marL="1018785" indent="-391840" eaLnBrk="0" hangingPunct="0">
              <a:defRPr>
                <a:solidFill>
                  <a:schemeClr val="tx1"/>
                </a:solidFill>
                <a:latin typeface="Arial" charset="0"/>
                <a:ea typeface="ＭＳ Ｐゴシック" charset="0"/>
              </a:defRPr>
            </a:lvl2pPr>
            <a:lvl3pPr marL="1567361" indent="-313472" eaLnBrk="0" hangingPunct="0">
              <a:defRPr>
                <a:solidFill>
                  <a:schemeClr val="tx1"/>
                </a:solidFill>
                <a:latin typeface="Arial" charset="0"/>
                <a:ea typeface="ＭＳ Ｐゴシック" charset="0"/>
              </a:defRPr>
            </a:lvl3pPr>
            <a:lvl4pPr marL="2194306" indent="-313472" eaLnBrk="0" hangingPunct="0">
              <a:defRPr>
                <a:solidFill>
                  <a:schemeClr val="tx1"/>
                </a:solidFill>
                <a:latin typeface="Arial" charset="0"/>
                <a:ea typeface="ＭＳ Ｐゴシック" charset="0"/>
              </a:defRPr>
            </a:lvl4pPr>
            <a:lvl5pPr marL="2821252" indent="-313472" eaLnBrk="0" hangingPunct="0">
              <a:defRPr>
                <a:solidFill>
                  <a:schemeClr val="tx1"/>
                </a:solidFill>
                <a:latin typeface="Arial" charset="0"/>
                <a:ea typeface="ＭＳ Ｐゴシック" charset="0"/>
              </a:defRPr>
            </a:lvl5pPr>
            <a:lvl6pPr marL="3448196" indent="-313472" eaLnBrk="0" fontAlgn="base" hangingPunct="0">
              <a:spcBef>
                <a:spcPct val="0"/>
              </a:spcBef>
              <a:spcAft>
                <a:spcPct val="0"/>
              </a:spcAft>
              <a:defRPr>
                <a:solidFill>
                  <a:schemeClr val="tx1"/>
                </a:solidFill>
                <a:latin typeface="Arial" charset="0"/>
                <a:ea typeface="ＭＳ Ｐゴシック" charset="0"/>
              </a:defRPr>
            </a:lvl6pPr>
            <a:lvl7pPr marL="4075141" indent="-313472" eaLnBrk="0" fontAlgn="base" hangingPunct="0">
              <a:spcBef>
                <a:spcPct val="0"/>
              </a:spcBef>
              <a:spcAft>
                <a:spcPct val="0"/>
              </a:spcAft>
              <a:defRPr>
                <a:solidFill>
                  <a:schemeClr val="tx1"/>
                </a:solidFill>
                <a:latin typeface="Arial" charset="0"/>
                <a:ea typeface="ＭＳ Ｐゴシック" charset="0"/>
              </a:defRPr>
            </a:lvl7pPr>
            <a:lvl8pPr marL="4702085" indent="-313472" eaLnBrk="0" fontAlgn="base" hangingPunct="0">
              <a:spcBef>
                <a:spcPct val="0"/>
              </a:spcBef>
              <a:spcAft>
                <a:spcPct val="0"/>
              </a:spcAft>
              <a:defRPr>
                <a:solidFill>
                  <a:schemeClr val="tx1"/>
                </a:solidFill>
                <a:latin typeface="Arial" charset="0"/>
                <a:ea typeface="ＭＳ Ｐゴシック" charset="0"/>
              </a:defRPr>
            </a:lvl8pPr>
            <a:lvl9pPr marL="5329030" indent="-313472"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9F18AE7-1A62-404F-9E01-797BCB4003D6}" type="slidenum">
              <a:rPr lang="en-GB">
                <a:latin typeface="Calibri" charset="0"/>
              </a:rPr>
              <a:pPr eaLnBrk="1" hangingPunct="1"/>
              <a:t>1</a:t>
            </a:fld>
            <a:endParaRPr lang="en-GB">
              <a:latin typeface="Calibri"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838200" y="1063625"/>
            <a:ext cx="9448800" cy="531495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3789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defRPr>
            </a:lvl1pPr>
            <a:lvl2pPr marL="1018785" indent="-391840" eaLnBrk="0" hangingPunct="0">
              <a:defRPr>
                <a:solidFill>
                  <a:schemeClr val="tx1"/>
                </a:solidFill>
                <a:latin typeface="Arial" charset="0"/>
                <a:ea typeface="ＭＳ Ｐゴシック" charset="0"/>
              </a:defRPr>
            </a:lvl2pPr>
            <a:lvl3pPr marL="1567361" indent="-313472" eaLnBrk="0" hangingPunct="0">
              <a:defRPr>
                <a:solidFill>
                  <a:schemeClr val="tx1"/>
                </a:solidFill>
                <a:latin typeface="Arial" charset="0"/>
                <a:ea typeface="ＭＳ Ｐゴシック" charset="0"/>
              </a:defRPr>
            </a:lvl3pPr>
            <a:lvl4pPr marL="2194306" indent="-313472" eaLnBrk="0" hangingPunct="0">
              <a:defRPr>
                <a:solidFill>
                  <a:schemeClr val="tx1"/>
                </a:solidFill>
                <a:latin typeface="Arial" charset="0"/>
                <a:ea typeface="ＭＳ Ｐゴシック" charset="0"/>
              </a:defRPr>
            </a:lvl4pPr>
            <a:lvl5pPr marL="2821252" indent="-313472" eaLnBrk="0" hangingPunct="0">
              <a:defRPr>
                <a:solidFill>
                  <a:schemeClr val="tx1"/>
                </a:solidFill>
                <a:latin typeface="Arial" charset="0"/>
                <a:ea typeface="ＭＳ Ｐゴシック" charset="0"/>
              </a:defRPr>
            </a:lvl5pPr>
            <a:lvl6pPr marL="3448196" indent="-313472" eaLnBrk="0" fontAlgn="base" hangingPunct="0">
              <a:spcBef>
                <a:spcPct val="0"/>
              </a:spcBef>
              <a:spcAft>
                <a:spcPct val="0"/>
              </a:spcAft>
              <a:defRPr>
                <a:solidFill>
                  <a:schemeClr val="tx1"/>
                </a:solidFill>
                <a:latin typeface="Arial" charset="0"/>
                <a:ea typeface="ＭＳ Ｐゴシック" charset="0"/>
              </a:defRPr>
            </a:lvl6pPr>
            <a:lvl7pPr marL="4075141" indent="-313472" eaLnBrk="0" fontAlgn="base" hangingPunct="0">
              <a:spcBef>
                <a:spcPct val="0"/>
              </a:spcBef>
              <a:spcAft>
                <a:spcPct val="0"/>
              </a:spcAft>
              <a:defRPr>
                <a:solidFill>
                  <a:schemeClr val="tx1"/>
                </a:solidFill>
                <a:latin typeface="Arial" charset="0"/>
                <a:ea typeface="ＭＳ Ｐゴシック" charset="0"/>
              </a:defRPr>
            </a:lvl7pPr>
            <a:lvl8pPr marL="4702085" indent="-313472" eaLnBrk="0" fontAlgn="base" hangingPunct="0">
              <a:spcBef>
                <a:spcPct val="0"/>
              </a:spcBef>
              <a:spcAft>
                <a:spcPct val="0"/>
              </a:spcAft>
              <a:defRPr>
                <a:solidFill>
                  <a:schemeClr val="tx1"/>
                </a:solidFill>
                <a:latin typeface="Arial" charset="0"/>
                <a:ea typeface="ＭＳ Ｐゴシック" charset="0"/>
              </a:defRPr>
            </a:lvl8pPr>
            <a:lvl9pPr marL="5329030" indent="-313472"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D4113A-99E9-ED4C-B796-86B8C63E3920}" type="slidenum">
              <a:rPr kumimoji="0" lang="en-GB" sz="1700" b="0" i="0" u="none" strike="noStrike" kern="1200" cap="none" spc="0" normalizeH="0" baseline="0" noProof="0">
                <a:ln>
                  <a:noFill/>
                </a:ln>
                <a:solidFill>
                  <a:prstClr val="black"/>
                </a:solidFill>
                <a:effectLst/>
                <a:uLnTx/>
                <a:uFillTx/>
                <a:latin typeface="Calibri"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GB" sz="1700" b="0" i="0" u="none" strike="noStrike" kern="1200" cap="none" spc="0" normalizeH="0" baseline="0" noProof="0">
              <a:ln>
                <a:noFill/>
              </a:ln>
              <a:solidFill>
                <a:prstClr val="black"/>
              </a:solidFill>
              <a:effectLst/>
              <a:uLnTx/>
              <a:uFillTx/>
              <a:latin typeface="Calibri" charset="0"/>
              <a:ea typeface="ＭＳ Ｐゴシック" charset="0"/>
              <a:cs typeface="Arial" charset="0"/>
            </a:endParaRPr>
          </a:p>
        </p:txBody>
      </p:sp>
    </p:spTree>
    <p:extLst>
      <p:ext uri="{BB962C8B-B14F-4D97-AF65-F5344CB8AC3E}">
        <p14:creationId xmlns:p14="http://schemas.microsoft.com/office/powerpoint/2010/main" val="4214011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838200" y="1063625"/>
            <a:ext cx="9448800" cy="531495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3789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defRPr>
            </a:lvl1pPr>
            <a:lvl2pPr marL="1018785" indent="-391840" eaLnBrk="0" hangingPunct="0">
              <a:defRPr>
                <a:solidFill>
                  <a:schemeClr val="tx1"/>
                </a:solidFill>
                <a:latin typeface="Arial" charset="0"/>
                <a:ea typeface="ＭＳ Ｐゴシック" charset="0"/>
              </a:defRPr>
            </a:lvl2pPr>
            <a:lvl3pPr marL="1567361" indent="-313472" eaLnBrk="0" hangingPunct="0">
              <a:defRPr>
                <a:solidFill>
                  <a:schemeClr val="tx1"/>
                </a:solidFill>
                <a:latin typeface="Arial" charset="0"/>
                <a:ea typeface="ＭＳ Ｐゴシック" charset="0"/>
              </a:defRPr>
            </a:lvl3pPr>
            <a:lvl4pPr marL="2194306" indent="-313472" eaLnBrk="0" hangingPunct="0">
              <a:defRPr>
                <a:solidFill>
                  <a:schemeClr val="tx1"/>
                </a:solidFill>
                <a:latin typeface="Arial" charset="0"/>
                <a:ea typeface="ＭＳ Ｐゴシック" charset="0"/>
              </a:defRPr>
            </a:lvl4pPr>
            <a:lvl5pPr marL="2821252" indent="-313472" eaLnBrk="0" hangingPunct="0">
              <a:defRPr>
                <a:solidFill>
                  <a:schemeClr val="tx1"/>
                </a:solidFill>
                <a:latin typeface="Arial" charset="0"/>
                <a:ea typeface="ＭＳ Ｐゴシック" charset="0"/>
              </a:defRPr>
            </a:lvl5pPr>
            <a:lvl6pPr marL="3448196" indent="-313472" eaLnBrk="0" fontAlgn="base" hangingPunct="0">
              <a:spcBef>
                <a:spcPct val="0"/>
              </a:spcBef>
              <a:spcAft>
                <a:spcPct val="0"/>
              </a:spcAft>
              <a:defRPr>
                <a:solidFill>
                  <a:schemeClr val="tx1"/>
                </a:solidFill>
                <a:latin typeface="Arial" charset="0"/>
                <a:ea typeface="ＭＳ Ｐゴシック" charset="0"/>
              </a:defRPr>
            </a:lvl6pPr>
            <a:lvl7pPr marL="4075141" indent="-313472" eaLnBrk="0" fontAlgn="base" hangingPunct="0">
              <a:spcBef>
                <a:spcPct val="0"/>
              </a:spcBef>
              <a:spcAft>
                <a:spcPct val="0"/>
              </a:spcAft>
              <a:defRPr>
                <a:solidFill>
                  <a:schemeClr val="tx1"/>
                </a:solidFill>
                <a:latin typeface="Arial" charset="0"/>
                <a:ea typeface="ＭＳ Ｐゴシック" charset="0"/>
              </a:defRPr>
            </a:lvl7pPr>
            <a:lvl8pPr marL="4702085" indent="-313472" eaLnBrk="0" fontAlgn="base" hangingPunct="0">
              <a:spcBef>
                <a:spcPct val="0"/>
              </a:spcBef>
              <a:spcAft>
                <a:spcPct val="0"/>
              </a:spcAft>
              <a:defRPr>
                <a:solidFill>
                  <a:schemeClr val="tx1"/>
                </a:solidFill>
                <a:latin typeface="Arial" charset="0"/>
                <a:ea typeface="ＭＳ Ｐゴシック" charset="0"/>
              </a:defRPr>
            </a:lvl8pPr>
            <a:lvl9pPr marL="5329030" indent="-313472"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D4113A-99E9-ED4C-B796-86B8C63E3920}" type="slidenum">
              <a:rPr kumimoji="0" lang="en-GB" sz="1700" b="0" i="0" u="none" strike="noStrike" kern="1200" cap="none" spc="0" normalizeH="0" baseline="0" noProof="0">
                <a:ln>
                  <a:noFill/>
                </a:ln>
                <a:solidFill>
                  <a:prstClr val="black"/>
                </a:solidFill>
                <a:effectLst/>
                <a:uLnTx/>
                <a:uFillTx/>
                <a:latin typeface="Calibri"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GB" sz="1700" b="0" i="0" u="none" strike="noStrike" kern="1200" cap="none" spc="0" normalizeH="0" baseline="0" noProof="0">
              <a:ln>
                <a:noFill/>
              </a:ln>
              <a:solidFill>
                <a:prstClr val="black"/>
              </a:solidFill>
              <a:effectLst/>
              <a:uLnTx/>
              <a:uFillTx/>
              <a:latin typeface="Calibri" charset="0"/>
              <a:ea typeface="ＭＳ Ｐゴシック" charset="0"/>
              <a:cs typeface="Arial" charset="0"/>
            </a:endParaRPr>
          </a:p>
        </p:txBody>
      </p:sp>
    </p:spTree>
    <p:extLst>
      <p:ext uri="{BB962C8B-B14F-4D97-AF65-F5344CB8AC3E}">
        <p14:creationId xmlns:p14="http://schemas.microsoft.com/office/powerpoint/2010/main" val="30619896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838200" y="1063625"/>
            <a:ext cx="9448800" cy="531495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3789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defRPr>
            </a:lvl1pPr>
            <a:lvl2pPr marL="1018785" indent="-391840" eaLnBrk="0" hangingPunct="0">
              <a:defRPr>
                <a:solidFill>
                  <a:schemeClr val="tx1"/>
                </a:solidFill>
                <a:latin typeface="Arial" charset="0"/>
                <a:ea typeface="ＭＳ Ｐゴシック" charset="0"/>
              </a:defRPr>
            </a:lvl2pPr>
            <a:lvl3pPr marL="1567361" indent="-313472" eaLnBrk="0" hangingPunct="0">
              <a:defRPr>
                <a:solidFill>
                  <a:schemeClr val="tx1"/>
                </a:solidFill>
                <a:latin typeface="Arial" charset="0"/>
                <a:ea typeface="ＭＳ Ｐゴシック" charset="0"/>
              </a:defRPr>
            </a:lvl3pPr>
            <a:lvl4pPr marL="2194306" indent="-313472" eaLnBrk="0" hangingPunct="0">
              <a:defRPr>
                <a:solidFill>
                  <a:schemeClr val="tx1"/>
                </a:solidFill>
                <a:latin typeface="Arial" charset="0"/>
                <a:ea typeface="ＭＳ Ｐゴシック" charset="0"/>
              </a:defRPr>
            </a:lvl4pPr>
            <a:lvl5pPr marL="2821252" indent="-313472" eaLnBrk="0" hangingPunct="0">
              <a:defRPr>
                <a:solidFill>
                  <a:schemeClr val="tx1"/>
                </a:solidFill>
                <a:latin typeface="Arial" charset="0"/>
                <a:ea typeface="ＭＳ Ｐゴシック" charset="0"/>
              </a:defRPr>
            </a:lvl5pPr>
            <a:lvl6pPr marL="3448196" indent="-313472" eaLnBrk="0" fontAlgn="base" hangingPunct="0">
              <a:spcBef>
                <a:spcPct val="0"/>
              </a:spcBef>
              <a:spcAft>
                <a:spcPct val="0"/>
              </a:spcAft>
              <a:defRPr>
                <a:solidFill>
                  <a:schemeClr val="tx1"/>
                </a:solidFill>
                <a:latin typeface="Arial" charset="0"/>
                <a:ea typeface="ＭＳ Ｐゴシック" charset="0"/>
              </a:defRPr>
            </a:lvl6pPr>
            <a:lvl7pPr marL="4075141" indent="-313472" eaLnBrk="0" fontAlgn="base" hangingPunct="0">
              <a:spcBef>
                <a:spcPct val="0"/>
              </a:spcBef>
              <a:spcAft>
                <a:spcPct val="0"/>
              </a:spcAft>
              <a:defRPr>
                <a:solidFill>
                  <a:schemeClr val="tx1"/>
                </a:solidFill>
                <a:latin typeface="Arial" charset="0"/>
                <a:ea typeface="ＭＳ Ｐゴシック" charset="0"/>
              </a:defRPr>
            </a:lvl7pPr>
            <a:lvl8pPr marL="4702085" indent="-313472" eaLnBrk="0" fontAlgn="base" hangingPunct="0">
              <a:spcBef>
                <a:spcPct val="0"/>
              </a:spcBef>
              <a:spcAft>
                <a:spcPct val="0"/>
              </a:spcAft>
              <a:defRPr>
                <a:solidFill>
                  <a:schemeClr val="tx1"/>
                </a:solidFill>
                <a:latin typeface="Arial" charset="0"/>
                <a:ea typeface="ＭＳ Ｐゴシック" charset="0"/>
              </a:defRPr>
            </a:lvl8pPr>
            <a:lvl9pPr marL="5329030" indent="-313472"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D4113A-99E9-ED4C-B796-86B8C63E3920}" type="slidenum">
              <a:rPr kumimoji="0" lang="en-GB" sz="1700" b="0" i="0" u="none" strike="noStrike" kern="1200" cap="none" spc="0" normalizeH="0" baseline="0" noProof="0">
                <a:ln>
                  <a:noFill/>
                </a:ln>
                <a:solidFill>
                  <a:prstClr val="black"/>
                </a:solidFill>
                <a:effectLst/>
                <a:uLnTx/>
                <a:uFillTx/>
                <a:latin typeface="Calibri"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GB" sz="1700" b="0" i="0" u="none" strike="noStrike" kern="1200" cap="none" spc="0" normalizeH="0" baseline="0" noProof="0">
              <a:ln>
                <a:noFill/>
              </a:ln>
              <a:solidFill>
                <a:prstClr val="black"/>
              </a:solidFill>
              <a:effectLst/>
              <a:uLnTx/>
              <a:uFillTx/>
              <a:latin typeface="Calibri" charset="0"/>
              <a:ea typeface="ＭＳ Ｐゴシック" charset="0"/>
              <a:cs typeface="Arial" charset="0"/>
            </a:endParaRPr>
          </a:p>
        </p:txBody>
      </p:sp>
    </p:spTree>
    <p:extLst>
      <p:ext uri="{BB962C8B-B14F-4D97-AF65-F5344CB8AC3E}">
        <p14:creationId xmlns:p14="http://schemas.microsoft.com/office/powerpoint/2010/main" val="5382288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838200" y="1063625"/>
            <a:ext cx="9448800" cy="531495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3789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defRPr>
            </a:lvl1pPr>
            <a:lvl2pPr marL="1018785" indent="-391840" eaLnBrk="0" hangingPunct="0">
              <a:defRPr>
                <a:solidFill>
                  <a:schemeClr val="tx1"/>
                </a:solidFill>
                <a:latin typeface="Arial" charset="0"/>
                <a:ea typeface="ＭＳ Ｐゴシック" charset="0"/>
              </a:defRPr>
            </a:lvl2pPr>
            <a:lvl3pPr marL="1567361" indent="-313472" eaLnBrk="0" hangingPunct="0">
              <a:defRPr>
                <a:solidFill>
                  <a:schemeClr val="tx1"/>
                </a:solidFill>
                <a:latin typeface="Arial" charset="0"/>
                <a:ea typeface="ＭＳ Ｐゴシック" charset="0"/>
              </a:defRPr>
            </a:lvl3pPr>
            <a:lvl4pPr marL="2194306" indent="-313472" eaLnBrk="0" hangingPunct="0">
              <a:defRPr>
                <a:solidFill>
                  <a:schemeClr val="tx1"/>
                </a:solidFill>
                <a:latin typeface="Arial" charset="0"/>
                <a:ea typeface="ＭＳ Ｐゴシック" charset="0"/>
              </a:defRPr>
            </a:lvl4pPr>
            <a:lvl5pPr marL="2821252" indent="-313472" eaLnBrk="0" hangingPunct="0">
              <a:defRPr>
                <a:solidFill>
                  <a:schemeClr val="tx1"/>
                </a:solidFill>
                <a:latin typeface="Arial" charset="0"/>
                <a:ea typeface="ＭＳ Ｐゴシック" charset="0"/>
              </a:defRPr>
            </a:lvl5pPr>
            <a:lvl6pPr marL="3448196" indent="-313472" eaLnBrk="0" fontAlgn="base" hangingPunct="0">
              <a:spcBef>
                <a:spcPct val="0"/>
              </a:spcBef>
              <a:spcAft>
                <a:spcPct val="0"/>
              </a:spcAft>
              <a:defRPr>
                <a:solidFill>
                  <a:schemeClr val="tx1"/>
                </a:solidFill>
                <a:latin typeface="Arial" charset="0"/>
                <a:ea typeface="ＭＳ Ｐゴシック" charset="0"/>
              </a:defRPr>
            </a:lvl6pPr>
            <a:lvl7pPr marL="4075141" indent="-313472" eaLnBrk="0" fontAlgn="base" hangingPunct="0">
              <a:spcBef>
                <a:spcPct val="0"/>
              </a:spcBef>
              <a:spcAft>
                <a:spcPct val="0"/>
              </a:spcAft>
              <a:defRPr>
                <a:solidFill>
                  <a:schemeClr val="tx1"/>
                </a:solidFill>
                <a:latin typeface="Arial" charset="0"/>
                <a:ea typeface="ＭＳ Ｐゴシック" charset="0"/>
              </a:defRPr>
            </a:lvl7pPr>
            <a:lvl8pPr marL="4702085" indent="-313472" eaLnBrk="0" fontAlgn="base" hangingPunct="0">
              <a:spcBef>
                <a:spcPct val="0"/>
              </a:spcBef>
              <a:spcAft>
                <a:spcPct val="0"/>
              </a:spcAft>
              <a:defRPr>
                <a:solidFill>
                  <a:schemeClr val="tx1"/>
                </a:solidFill>
                <a:latin typeface="Arial" charset="0"/>
                <a:ea typeface="ＭＳ Ｐゴシック" charset="0"/>
              </a:defRPr>
            </a:lvl8pPr>
            <a:lvl9pPr marL="5329030" indent="-313472"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D4113A-99E9-ED4C-B796-86B8C63E3920}" type="slidenum">
              <a:rPr kumimoji="0" lang="en-GB" sz="1700" b="0" i="0" u="none" strike="noStrike" kern="1200" cap="none" spc="0" normalizeH="0" baseline="0" noProof="0">
                <a:ln>
                  <a:noFill/>
                </a:ln>
                <a:solidFill>
                  <a:prstClr val="black"/>
                </a:solidFill>
                <a:effectLst/>
                <a:uLnTx/>
                <a:uFillTx/>
                <a:latin typeface="Calibri"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GB" sz="1700" b="0" i="0" u="none" strike="noStrike" kern="1200" cap="none" spc="0" normalizeH="0" baseline="0" noProof="0">
              <a:ln>
                <a:noFill/>
              </a:ln>
              <a:solidFill>
                <a:prstClr val="black"/>
              </a:solidFill>
              <a:effectLst/>
              <a:uLnTx/>
              <a:uFillTx/>
              <a:latin typeface="Calibri" charset="0"/>
              <a:ea typeface="ＭＳ Ｐゴシック" charset="0"/>
              <a:cs typeface="Arial" charset="0"/>
            </a:endParaRPr>
          </a:p>
        </p:txBody>
      </p:sp>
    </p:spTree>
    <p:extLst>
      <p:ext uri="{BB962C8B-B14F-4D97-AF65-F5344CB8AC3E}">
        <p14:creationId xmlns:p14="http://schemas.microsoft.com/office/powerpoint/2010/main" val="631549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838200" y="1063625"/>
            <a:ext cx="9448800" cy="531495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3789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defRPr>
            </a:lvl1pPr>
            <a:lvl2pPr marL="1018785" indent="-391840" eaLnBrk="0" hangingPunct="0">
              <a:defRPr>
                <a:solidFill>
                  <a:schemeClr val="tx1"/>
                </a:solidFill>
                <a:latin typeface="Arial" charset="0"/>
                <a:ea typeface="ＭＳ Ｐゴシック" charset="0"/>
              </a:defRPr>
            </a:lvl2pPr>
            <a:lvl3pPr marL="1567361" indent="-313472" eaLnBrk="0" hangingPunct="0">
              <a:defRPr>
                <a:solidFill>
                  <a:schemeClr val="tx1"/>
                </a:solidFill>
                <a:latin typeface="Arial" charset="0"/>
                <a:ea typeface="ＭＳ Ｐゴシック" charset="0"/>
              </a:defRPr>
            </a:lvl3pPr>
            <a:lvl4pPr marL="2194306" indent="-313472" eaLnBrk="0" hangingPunct="0">
              <a:defRPr>
                <a:solidFill>
                  <a:schemeClr val="tx1"/>
                </a:solidFill>
                <a:latin typeface="Arial" charset="0"/>
                <a:ea typeface="ＭＳ Ｐゴシック" charset="0"/>
              </a:defRPr>
            </a:lvl4pPr>
            <a:lvl5pPr marL="2821252" indent="-313472" eaLnBrk="0" hangingPunct="0">
              <a:defRPr>
                <a:solidFill>
                  <a:schemeClr val="tx1"/>
                </a:solidFill>
                <a:latin typeface="Arial" charset="0"/>
                <a:ea typeface="ＭＳ Ｐゴシック" charset="0"/>
              </a:defRPr>
            </a:lvl5pPr>
            <a:lvl6pPr marL="3448196" indent="-313472" eaLnBrk="0" fontAlgn="base" hangingPunct="0">
              <a:spcBef>
                <a:spcPct val="0"/>
              </a:spcBef>
              <a:spcAft>
                <a:spcPct val="0"/>
              </a:spcAft>
              <a:defRPr>
                <a:solidFill>
                  <a:schemeClr val="tx1"/>
                </a:solidFill>
                <a:latin typeface="Arial" charset="0"/>
                <a:ea typeface="ＭＳ Ｐゴシック" charset="0"/>
              </a:defRPr>
            </a:lvl6pPr>
            <a:lvl7pPr marL="4075141" indent="-313472" eaLnBrk="0" fontAlgn="base" hangingPunct="0">
              <a:spcBef>
                <a:spcPct val="0"/>
              </a:spcBef>
              <a:spcAft>
                <a:spcPct val="0"/>
              </a:spcAft>
              <a:defRPr>
                <a:solidFill>
                  <a:schemeClr val="tx1"/>
                </a:solidFill>
                <a:latin typeface="Arial" charset="0"/>
                <a:ea typeface="ＭＳ Ｐゴシック" charset="0"/>
              </a:defRPr>
            </a:lvl7pPr>
            <a:lvl8pPr marL="4702085" indent="-313472" eaLnBrk="0" fontAlgn="base" hangingPunct="0">
              <a:spcBef>
                <a:spcPct val="0"/>
              </a:spcBef>
              <a:spcAft>
                <a:spcPct val="0"/>
              </a:spcAft>
              <a:defRPr>
                <a:solidFill>
                  <a:schemeClr val="tx1"/>
                </a:solidFill>
                <a:latin typeface="Arial" charset="0"/>
                <a:ea typeface="ＭＳ Ｐゴシック" charset="0"/>
              </a:defRPr>
            </a:lvl8pPr>
            <a:lvl9pPr marL="5329030" indent="-313472"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D4113A-99E9-ED4C-B796-86B8C63E3920}" type="slidenum">
              <a:rPr kumimoji="0" lang="en-GB" sz="1700" b="0" i="0" u="none" strike="noStrike" kern="1200" cap="none" spc="0" normalizeH="0" baseline="0" noProof="0">
                <a:ln>
                  <a:noFill/>
                </a:ln>
                <a:solidFill>
                  <a:prstClr val="black"/>
                </a:solidFill>
                <a:effectLst/>
                <a:uLnTx/>
                <a:uFillTx/>
                <a:latin typeface="Calibri"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GB" sz="1700" b="0" i="0" u="none" strike="noStrike" kern="1200" cap="none" spc="0" normalizeH="0" baseline="0" noProof="0">
              <a:ln>
                <a:noFill/>
              </a:ln>
              <a:solidFill>
                <a:prstClr val="black"/>
              </a:solidFill>
              <a:effectLst/>
              <a:uLnTx/>
              <a:uFillTx/>
              <a:latin typeface="Calibri" charset="0"/>
              <a:ea typeface="ＭＳ Ｐゴシック" charset="0"/>
              <a:cs typeface="Arial" charset="0"/>
            </a:endParaRPr>
          </a:p>
        </p:txBody>
      </p:sp>
    </p:spTree>
    <p:extLst>
      <p:ext uri="{BB962C8B-B14F-4D97-AF65-F5344CB8AC3E}">
        <p14:creationId xmlns:p14="http://schemas.microsoft.com/office/powerpoint/2010/main" val="30895964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838200" y="1063625"/>
            <a:ext cx="9448800" cy="53149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789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3789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defRPr>
            </a:lvl1pPr>
            <a:lvl2pPr marL="1018785" indent="-391840" eaLnBrk="0" hangingPunct="0">
              <a:defRPr>
                <a:solidFill>
                  <a:schemeClr val="tx1"/>
                </a:solidFill>
                <a:latin typeface="Arial" charset="0"/>
                <a:ea typeface="ＭＳ Ｐゴシック" charset="0"/>
              </a:defRPr>
            </a:lvl2pPr>
            <a:lvl3pPr marL="1567361" indent="-313472" eaLnBrk="0" hangingPunct="0">
              <a:defRPr>
                <a:solidFill>
                  <a:schemeClr val="tx1"/>
                </a:solidFill>
                <a:latin typeface="Arial" charset="0"/>
                <a:ea typeface="ＭＳ Ｐゴシック" charset="0"/>
              </a:defRPr>
            </a:lvl3pPr>
            <a:lvl4pPr marL="2194306" indent="-313472" eaLnBrk="0" hangingPunct="0">
              <a:defRPr>
                <a:solidFill>
                  <a:schemeClr val="tx1"/>
                </a:solidFill>
                <a:latin typeface="Arial" charset="0"/>
                <a:ea typeface="ＭＳ Ｐゴシック" charset="0"/>
              </a:defRPr>
            </a:lvl4pPr>
            <a:lvl5pPr marL="2821252" indent="-313472" eaLnBrk="0" hangingPunct="0">
              <a:defRPr>
                <a:solidFill>
                  <a:schemeClr val="tx1"/>
                </a:solidFill>
                <a:latin typeface="Arial" charset="0"/>
                <a:ea typeface="ＭＳ Ｐゴシック" charset="0"/>
              </a:defRPr>
            </a:lvl5pPr>
            <a:lvl6pPr marL="3448196" indent="-313472" eaLnBrk="0" fontAlgn="base" hangingPunct="0">
              <a:spcBef>
                <a:spcPct val="0"/>
              </a:spcBef>
              <a:spcAft>
                <a:spcPct val="0"/>
              </a:spcAft>
              <a:defRPr>
                <a:solidFill>
                  <a:schemeClr val="tx1"/>
                </a:solidFill>
                <a:latin typeface="Arial" charset="0"/>
                <a:ea typeface="ＭＳ Ｐゴシック" charset="0"/>
              </a:defRPr>
            </a:lvl6pPr>
            <a:lvl7pPr marL="4075141" indent="-313472" eaLnBrk="0" fontAlgn="base" hangingPunct="0">
              <a:spcBef>
                <a:spcPct val="0"/>
              </a:spcBef>
              <a:spcAft>
                <a:spcPct val="0"/>
              </a:spcAft>
              <a:defRPr>
                <a:solidFill>
                  <a:schemeClr val="tx1"/>
                </a:solidFill>
                <a:latin typeface="Arial" charset="0"/>
                <a:ea typeface="ＭＳ Ｐゴシック" charset="0"/>
              </a:defRPr>
            </a:lvl7pPr>
            <a:lvl8pPr marL="4702085" indent="-313472" eaLnBrk="0" fontAlgn="base" hangingPunct="0">
              <a:spcBef>
                <a:spcPct val="0"/>
              </a:spcBef>
              <a:spcAft>
                <a:spcPct val="0"/>
              </a:spcAft>
              <a:defRPr>
                <a:solidFill>
                  <a:schemeClr val="tx1"/>
                </a:solidFill>
                <a:latin typeface="Arial" charset="0"/>
                <a:ea typeface="ＭＳ Ｐゴシック" charset="0"/>
              </a:defRPr>
            </a:lvl8pPr>
            <a:lvl9pPr marL="5329030" indent="-313472"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BD4113A-99E9-ED4C-B796-86B8C63E3920}" type="slidenum">
              <a:rPr lang="en-GB">
                <a:latin typeface="Calibri" charset="0"/>
              </a:rPr>
              <a:pPr eaLnBrk="1" hangingPunct="1"/>
              <a:t>18</a:t>
            </a:fld>
            <a:endParaRPr lang="en-GB">
              <a:latin typeface="Calibri" charset="0"/>
            </a:endParaRPr>
          </a:p>
        </p:txBody>
      </p:sp>
    </p:spTree>
    <p:extLst>
      <p:ext uri="{BB962C8B-B14F-4D97-AF65-F5344CB8AC3E}">
        <p14:creationId xmlns:p14="http://schemas.microsoft.com/office/powerpoint/2010/main" val="19863155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838200" y="1063625"/>
            <a:ext cx="9448800" cy="531495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3789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defRPr>
            </a:lvl1pPr>
            <a:lvl2pPr marL="1018785" indent="-391840" eaLnBrk="0" hangingPunct="0">
              <a:defRPr>
                <a:solidFill>
                  <a:schemeClr val="tx1"/>
                </a:solidFill>
                <a:latin typeface="Arial" charset="0"/>
                <a:ea typeface="ＭＳ Ｐゴシック" charset="0"/>
              </a:defRPr>
            </a:lvl2pPr>
            <a:lvl3pPr marL="1567361" indent="-313472" eaLnBrk="0" hangingPunct="0">
              <a:defRPr>
                <a:solidFill>
                  <a:schemeClr val="tx1"/>
                </a:solidFill>
                <a:latin typeface="Arial" charset="0"/>
                <a:ea typeface="ＭＳ Ｐゴシック" charset="0"/>
              </a:defRPr>
            </a:lvl3pPr>
            <a:lvl4pPr marL="2194306" indent="-313472" eaLnBrk="0" hangingPunct="0">
              <a:defRPr>
                <a:solidFill>
                  <a:schemeClr val="tx1"/>
                </a:solidFill>
                <a:latin typeface="Arial" charset="0"/>
                <a:ea typeface="ＭＳ Ｐゴシック" charset="0"/>
              </a:defRPr>
            </a:lvl4pPr>
            <a:lvl5pPr marL="2821252" indent="-313472" eaLnBrk="0" hangingPunct="0">
              <a:defRPr>
                <a:solidFill>
                  <a:schemeClr val="tx1"/>
                </a:solidFill>
                <a:latin typeface="Arial" charset="0"/>
                <a:ea typeface="ＭＳ Ｐゴシック" charset="0"/>
              </a:defRPr>
            </a:lvl5pPr>
            <a:lvl6pPr marL="3448196" indent="-313472" eaLnBrk="0" fontAlgn="base" hangingPunct="0">
              <a:spcBef>
                <a:spcPct val="0"/>
              </a:spcBef>
              <a:spcAft>
                <a:spcPct val="0"/>
              </a:spcAft>
              <a:defRPr>
                <a:solidFill>
                  <a:schemeClr val="tx1"/>
                </a:solidFill>
                <a:latin typeface="Arial" charset="0"/>
                <a:ea typeface="ＭＳ Ｐゴシック" charset="0"/>
              </a:defRPr>
            </a:lvl6pPr>
            <a:lvl7pPr marL="4075141" indent="-313472" eaLnBrk="0" fontAlgn="base" hangingPunct="0">
              <a:spcBef>
                <a:spcPct val="0"/>
              </a:spcBef>
              <a:spcAft>
                <a:spcPct val="0"/>
              </a:spcAft>
              <a:defRPr>
                <a:solidFill>
                  <a:schemeClr val="tx1"/>
                </a:solidFill>
                <a:latin typeface="Arial" charset="0"/>
                <a:ea typeface="ＭＳ Ｐゴシック" charset="0"/>
              </a:defRPr>
            </a:lvl7pPr>
            <a:lvl8pPr marL="4702085" indent="-313472" eaLnBrk="0" fontAlgn="base" hangingPunct="0">
              <a:spcBef>
                <a:spcPct val="0"/>
              </a:spcBef>
              <a:spcAft>
                <a:spcPct val="0"/>
              </a:spcAft>
              <a:defRPr>
                <a:solidFill>
                  <a:schemeClr val="tx1"/>
                </a:solidFill>
                <a:latin typeface="Arial" charset="0"/>
                <a:ea typeface="ＭＳ Ｐゴシック" charset="0"/>
              </a:defRPr>
            </a:lvl8pPr>
            <a:lvl9pPr marL="5329030" indent="-313472"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D4113A-99E9-ED4C-B796-86B8C63E3920}" type="slidenum">
              <a:rPr kumimoji="0" lang="en-GB" sz="1700" b="0" i="0" u="none" strike="noStrike" kern="1200" cap="none" spc="0" normalizeH="0" baseline="0" noProof="0">
                <a:ln>
                  <a:noFill/>
                </a:ln>
                <a:solidFill>
                  <a:prstClr val="black"/>
                </a:solidFill>
                <a:effectLst/>
                <a:uLnTx/>
                <a:uFillTx/>
                <a:latin typeface="Calibri"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GB" sz="1700" b="0" i="0" u="none" strike="noStrike" kern="1200" cap="none" spc="0" normalizeH="0" baseline="0" noProof="0">
              <a:ln>
                <a:noFill/>
              </a:ln>
              <a:solidFill>
                <a:prstClr val="black"/>
              </a:solidFill>
              <a:effectLst/>
              <a:uLnTx/>
              <a:uFillTx/>
              <a:latin typeface="Calibri" charset="0"/>
              <a:ea typeface="ＭＳ Ｐゴシック" charset="0"/>
              <a:cs typeface="Arial" charset="0"/>
            </a:endParaRPr>
          </a:p>
        </p:txBody>
      </p:sp>
    </p:spTree>
    <p:extLst>
      <p:ext uri="{BB962C8B-B14F-4D97-AF65-F5344CB8AC3E}">
        <p14:creationId xmlns:p14="http://schemas.microsoft.com/office/powerpoint/2010/main" val="38080187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838200" y="1063625"/>
            <a:ext cx="9448800" cy="53149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789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3789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defRPr>
            </a:lvl1pPr>
            <a:lvl2pPr marL="1018785" indent="-391840" eaLnBrk="0" hangingPunct="0">
              <a:defRPr>
                <a:solidFill>
                  <a:schemeClr val="tx1"/>
                </a:solidFill>
                <a:latin typeface="Arial" charset="0"/>
                <a:ea typeface="ＭＳ Ｐゴシック" charset="0"/>
              </a:defRPr>
            </a:lvl2pPr>
            <a:lvl3pPr marL="1567361" indent="-313472" eaLnBrk="0" hangingPunct="0">
              <a:defRPr>
                <a:solidFill>
                  <a:schemeClr val="tx1"/>
                </a:solidFill>
                <a:latin typeface="Arial" charset="0"/>
                <a:ea typeface="ＭＳ Ｐゴシック" charset="0"/>
              </a:defRPr>
            </a:lvl3pPr>
            <a:lvl4pPr marL="2194306" indent="-313472" eaLnBrk="0" hangingPunct="0">
              <a:defRPr>
                <a:solidFill>
                  <a:schemeClr val="tx1"/>
                </a:solidFill>
                <a:latin typeface="Arial" charset="0"/>
                <a:ea typeface="ＭＳ Ｐゴシック" charset="0"/>
              </a:defRPr>
            </a:lvl4pPr>
            <a:lvl5pPr marL="2821252" indent="-313472" eaLnBrk="0" hangingPunct="0">
              <a:defRPr>
                <a:solidFill>
                  <a:schemeClr val="tx1"/>
                </a:solidFill>
                <a:latin typeface="Arial" charset="0"/>
                <a:ea typeface="ＭＳ Ｐゴシック" charset="0"/>
              </a:defRPr>
            </a:lvl5pPr>
            <a:lvl6pPr marL="3448196" indent="-313472" eaLnBrk="0" fontAlgn="base" hangingPunct="0">
              <a:spcBef>
                <a:spcPct val="0"/>
              </a:spcBef>
              <a:spcAft>
                <a:spcPct val="0"/>
              </a:spcAft>
              <a:defRPr>
                <a:solidFill>
                  <a:schemeClr val="tx1"/>
                </a:solidFill>
                <a:latin typeface="Arial" charset="0"/>
                <a:ea typeface="ＭＳ Ｐゴシック" charset="0"/>
              </a:defRPr>
            </a:lvl6pPr>
            <a:lvl7pPr marL="4075141" indent="-313472" eaLnBrk="0" fontAlgn="base" hangingPunct="0">
              <a:spcBef>
                <a:spcPct val="0"/>
              </a:spcBef>
              <a:spcAft>
                <a:spcPct val="0"/>
              </a:spcAft>
              <a:defRPr>
                <a:solidFill>
                  <a:schemeClr val="tx1"/>
                </a:solidFill>
                <a:latin typeface="Arial" charset="0"/>
                <a:ea typeface="ＭＳ Ｐゴシック" charset="0"/>
              </a:defRPr>
            </a:lvl7pPr>
            <a:lvl8pPr marL="4702085" indent="-313472" eaLnBrk="0" fontAlgn="base" hangingPunct="0">
              <a:spcBef>
                <a:spcPct val="0"/>
              </a:spcBef>
              <a:spcAft>
                <a:spcPct val="0"/>
              </a:spcAft>
              <a:defRPr>
                <a:solidFill>
                  <a:schemeClr val="tx1"/>
                </a:solidFill>
                <a:latin typeface="Arial" charset="0"/>
                <a:ea typeface="ＭＳ Ｐゴシック" charset="0"/>
              </a:defRPr>
            </a:lvl8pPr>
            <a:lvl9pPr marL="5329030" indent="-313472"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BD4113A-99E9-ED4C-B796-86B8C63E3920}" type="slidenum">
              <a:rPr lang="en-GB">
                <a:latin typeface="Calibri" charset="0"/>
              </a:rPr>
              <a:pPr eaLnBrk="1" hangingPunct="1"/>
              <a:t>20</a:t>
            </a:fld>
            <a:endParaRPr lang="en-GB">
              <a:latin typeface="Calibri" charset="0"/>
            </a:endParaRPr>
          </a:p>
        </p:txBody>
      </p:sp>
    </p:spTree>
    <p:extLst>
      <p:ext uri="{BB962C8B-B14F-4D97-AF65-F5344CB8AC3E}">
        <p14:creationId xmlns:p14="http://schemas.microsoft.com/office/powerpoint/2010/main" val="35911280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838200" y="1063625"/>
            <a:ext cx="9448800" cy="53149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789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3789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defRPr>
            </a:lvl1pPr>
            <a:lvl2pPr marL="1018785" indent="-391840" eaLnBrk="0" hangingPunct="0">
              <a:defRPr>
                <a:solidFill>
                  <a:schemeClr val="tx1"/>
                </a:solidFill>
                <a:latin typeface="Arial" charset="0"/>
                <a:ea typeface="ＭＳ Ｐゴシック" charset="0"/>
              </a:defRPr>
            </a:lvl2pPr>
            <a:lvl3pPr marL="1567361" indent="-313472" eaLnBrk="0" hangingPunct="0">
              <a:defRPr>
                <a:solidFill>
                  <a:schemeClr val="tx1"/>
                </a:solidFill>
                <a:latin typeface="Arial" charset="0"/>
                <a:ea typeface="ＭＳ Ｐゴシック" charset="0"/>
              </a:defRPr>
            </a:lvl3pPr>
            <a:lvl4pPr marL="2194306" indent="-313472" eaLnBrk="0" hangingPunct="0">
              <a:defRPr>
                <a:solidFill>
                  <a:schemeClr val="tx1"/>
                </a:solidFill>
                <a:latin typeface="Arial" charset="0"/>
                <a:ea typeface="ＭＳ Ｐゴシック" charset="0"/>
              </a:defRPr>
            </a:lvl4pPr>
            <a:lvl5pPr marL="2821252" indent="-313472" eaLnBrk="0" hangingPunct="0">
              <a:defRPr>
                <a:solidFill>
                  <a:schemeClr val="tx1"/>
                </a:solidFill>
                <a:latin typeface="Arial" charset="0"/>
                <a:ea typeface="ＭＳ Ｐゴシック" charset="0"/>
              </a:defRPr>
            </a:lvl5pPr>
            <a:lvl6pPr marL="3448196" indent="-313472" eaLnBrk="0" fontAlgn="base" hangingPunct="0">
              <a:spcBef>
                <a:spcPct val="0"/>
              </a:spcBef>
              <a:spcAft>
                <a:spcPct val="0"/>
              </a:spcAft>
              <a:defRPr>
                <a:solidFill>
                  <a:schemeClr val="tx1"/>
                </a:solidFill>
                <a:latin typeface="Arial" charset="0"/>
                <a:ea typeface="ＭＳ Ｐゴシック" charset="0"/>
              </a:defRPr>
            </a:lvl6pPr>
            <a:lvl7pPr marL="4075141" indent="-313472" eaLnBrk="0" fontAlgn="base" hangingPunct="0">
              <a:spcBef>
                <a:spcPct val="0"/>
              </a:spcBef>
              <a:spcAft>
                <a:spcPct val="0"/>
              </a:spcAft>
              <a:defRPr>
                <a:solidFill>
                  <a:schemeClr val="tx1"/>
                </a:solidFill>
                <a:latin typeface="Arial" charset="0"/>
                <a:ea typeface="ＭＳ Ｐゴシック" charset="0"/>
              </a:defRPr>
            </a:lvl7pPr>
            <a:lvl8pPr marL="4702085" indent="-313472" eaLnBrk="0" fontAlgn="base" hangingPunct="0">
              <a:spcBef>
                <a:spcPct val="0"/>
              </a:spcBef>
              <a:spcAft>
                <a:spcPct val="0"/>
              </a:spcAft>
              <a:defRPr>
                <a:solidFill>
                  <a:schemeClr val="tx1"/>
                </a:solidFill>
                <a:latin typeface="Arial" charset="0"/>
                <a:ea typeface="ＭＳ Ｐゴシック" charset="0"/>
              </a:defRPr>
            </a:lvl8pPr>
            <a:lvl9pPr marL="5329030" indent="-313472"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BD4113A-99E9-ED4C-B796-86B8C63E3920}" type="slidenum">
              <a:rPr lang="en-GB">
                <a:latin typeface="Calibri" charset="0"/>
              </a:rPr>
              <a:pPr eaLnBrk="1" hangingPunct="1"/>
              <a:t>21</a:t>
            </a:fld>
            <a:endParaRPr lang="en-GB">
              <a:latin typeface="Calibri" charset="0"/>
            </a:endParaRPr>
          </a:p>
        </p:txBody>
      </p:sp>
    </p:spTree>
    <p:extLst>
      <p:ext uri="{BB962C8B-B14F-4D97-AF65-F5344CB8AC3E}">
        <p14:creationId xmlns:p14="http://schemas.microsoft.com/office/powerpoint/2010/main" val="1124044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838200" y="1063625"/>
            <a:ext cx="9448800" cy="531495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3789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defRPr>
            </a:lvl1pPr>
            <a:lvl2pPr marL="1018785" indent="-391840" eaLnBrk="0" hangingPunct="0">
              <a:defRPr>
                <a:solidFill>
                  <a:schemeClr val="tx1"/>
                </a:solidFill>
                <a:latin typeface="Arial" charset="0"/>
                <a:ea typeface="ＭＳ Ｐゴシック" charset="0"/>
              </a:defRPr>
            </a:lvl2pPr>
            <a:lvl3pPr marL="1567361" indent="-313472" eaLnBrk="0" hangingPunct="0">
              <a:defRPr>
                <a:solidFill>
                  <a:schemeClr val="tx1"/>
                </a:solidFill>
                <a:latin typeface="Arial" charset="0"/>
                <a:ea typeface="ＭＳ Ｐゴシック" charset="0"/>
              </a:defRPr>
            </a:lvl3pPr>
            <a:lvl4pPr marL="2194306" indent="-313472" eaLnBrk="0" hangingPunct="0">
              <a:defRPr>
                <a:solidFill>
                  <a:schemeClr val="tx1"/>
                </a:solidFill>
                <a:latin typeface="Arial" charset="0"/>
                <a:ea typeface="ＭＳ Ｐゴシック" charset="0"/>
              </a:defRPr>
            </a:lvl4pPr>
            <a:lvl5pPr marL="2821252" indent="-313472" eaLnBrk="0" hangingPunct="0">
              <a:defRPr>
                <a:solidFill>
                  <a:schemeClr val="tx1"/>
                </a:solidFill>
                <a:latin typeface="Arial" charset="0"/>
                <a:ea typeface="ＭＳ Ｐゴシック" charset="0"/>
              </a:defRPr>
            </a:lvl5pPr>
            <a:lvl6pPr marL="3448196" indent="-313472" eaLnBrk="0" fontAlgn="base" hangingPunct="0">
              <a:spcBef>
                <a:spcPct val="0"/>
              </a:spcBef>
              <a:spcAft>
                <a:spcPct val="0"/>
              </a:spcAft>
              <a:defRPr>
                <a:solidFill>
                  <a:schemeClr val="tx1"/>
                </a:solidFill>
                <a:latin typeface="Arial" charset="0"/>
                <a:ea typeface="ＭＳ Ｐゴシック" charset="0"/>
              </a:defRPr>
            </a:lvl6pPr>
            <a:lvl7pPr marL="4075141" indent="-313472" eaLnBrk="0" fontAlgn="base" hangingPunct="0">
              <a:spcBef>
                <a:spcPct val="0"/>
              </a:spcBef>
              <a:spcAft>
                <a:spcPct val="0"/>
              </a:spcAft>
              <a:defRPr>
                <a:solidFill>
                  <a:schemeClr val="tx1"/>
                </a:solidFill>
                <a:latin typeface="Arial" charset="0"/>
                <a:ea typeface="ＭＳ Ｐゴシック" charset="0"/>
              </a:defRPr>
            </a:lvl7pPr>
            <a:lvl8pPr marL="4702085" indent="-313472" eaLnBrk="0" fontAlgn="base" hangingPunct="0">
              <a:spcBef>
                <a:spcPct val="0"/>
              </a:spcBef>
              <a:spcAft>
                <a:spcPct val="0"/>
              </a:spcAft>
              <a:defRPr>
                <a:solidFill>
                  <a:schemeClr val="tx1"/>
                </a:solidFill>
                <a:latin typeface="Arial" charset="0"/>
                <a:ea typeface="ＭＳ Ｐゴシック" charset="0"/>
              </a:defRPr>
            </a:lvl8pPr>
            <a:lvl9pPr marL="5329030" indent="-313472"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D4113A-99E9-ED4C-B796-86B8C63E3920}" type="slidenum">
              <a:rPr kumimoji="0" lang="en-GB" sz="1700" b="0" i="0" u="none" strike="noStrike" kern="1200" cap="none" spc="0" normalizeH="0" baseline="0" noProof="0">
                <a:ln>
                  <a:noFill/>
                </a:ln>
                <a:solidFill>
                  <a:prstClr val="black"/>
                </a:solidFill>
                <a:effectLst/>
                <a:uLnTx/>
                <a:uFillTx/>
                <a:latin typeface="Calibri"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GB" sz="1700" b="0" i="0" u="none" strike="noStrike" kern="1200" cap="none" spc="0" normalizeH="0" baseline="0" noProof="0">
              <a:ln>
                <a:noFill/>
              </a:ln>
              <a:solidFill>
                <a:prstClr val="black"/>
              </a:solidFill>
              <a:effectLst/>
              <a:uLnTx/>
              <a:uFillTx/>
              <a:latin typeface="Calibri" charset="0"/>
              <a:ea typeface="ＭＳ Ｐゴシック" charset="0"/>
              <a:cs typeface="Arial" charset="0"/>
            </a:endParaRPr>
          </a:p>
        </p:txBody>
      </p:sp>
    </p:spTree>
    <p:extLst>
      <p:ext uri="{BB962C8B-B14F-4D97-AF65-F5344CB8AC3E}">
        <p14:creationId xmlns:p14="http://schemas.microsoft.com/office/powerpoint/2010/main" val="1907930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xfrm>
            <a:off x="-838200" y="1063625"/>
            <a:ext cx="9448800" cy="53149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686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3686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defRPr>
            </a:lvl1pPr>
            <a:lvl2pPr marL="1018785" indent="-391840" eaLnBrk="0" hangingPunct="0">
              <a:defRPr>
                <a:solidFill>
                  <a:schemeClr val="tx1"/>
                </a:solidFill>
                <a:latin typeface="Arial" charset="0"/>
                <a:ea typeface="ＭＳ Ｐゴシック" charset="0"/>
              </a:defRPr>
            </a:lvl2pPr>
            <a:lvl3pPr marL="1567361" indent="-313472" eaLnBrk="0" hangingPunct="0">
              <a:defRPr>
                <a:solidFill>
                  <a:schemeClr val="tx1"/>
                </a:solidFill>
                <a:latin typeface="Arial" charset="0"/>
                <a:ea typeface="ＭＳ Ｐゴシック" charset="0"/>
              </a:defRPr>
            </a:lvl3pPr>
            <a:lvl4pPr marL="2194306" indent="-313472" eaLnBrk="0" hangingPunct="0">
              <a:defRPr>
                <a:solidFill>
                  <a:schemeClr val="tx1"/>
                </a:solidFill>
                <a:latin typeface="Arial" charset="0"/>
                <a:ea typeface="ＭＳ Ｐゴシック" charset="0"/>
              </a:defRPr>
            </a:lvl4pPr>
            <a:lvl5pPr marL="2821252" indent="-313472" eaLnBrk="0" hangingPunct="0">
              <a:defRPr>
                <a:solidFill>
                  <a:schemeClr val="tx1"/>
                </a:solidFill>
                <a:latin typeface="Arial" charset="0"/>
                <a:ea typeface="ＭＳ Ｐゴシック" charset="0"/>
              </a:defRPr>
            </a:lvl5pPr>
            <a:lvl6pPr marL="3448196" indent="-313472" eaLnBrk="0" fontAlgn="base" hangingPunct="0">
              <a:spcBef>
                <a:spcPct val="0"/>
              </a:spcBef>
              <a:spcAft>
                <a:spcPct val="0"/>
              </a:spcAft>
              <a:defRPr>
                <a:solidFill>
                  <a:schemeClr val="tx1"/>
                </a:solidFill>
                <a:latin typeface="Arial" charset="0"/>
                <a:ea typeface="ＭＳ Ｐゴシック" charset="0"/>
              </a:defRPr>
            </a:lvl6pPr>
            <a:lvl7pPr marL="4075141" indent="-313472" eaLnBrk="0" fontAlgn="base" hangingPunct="0">
              <a:spcBef>
                <a:spcPct val="0"/>
              </a:spcBef>
              <a:spcAft>
                <a:spcPct val="0"/>
              </a:spcAft>
              <a:defRPr>
                <a:solidFill>
                  <a:schemeClr val="tx1"/>
                </a:solidFill>
                <a:latin typeface="Arial" charset="0"/>
                <a:ea typeface="ＭＳ Ｐゴシック" charset="0"/>
              </a:defRPr>
            </a:lvl7pPr>
            <a:lvl8pPr marL="4702085" indent="-313472" eaLnBrk="0" fontAlgn="base" hangingPunct="0">
              <a:spcBef>
                <a:spcPct val="0"/>
              </a:spcBef>
              <a:spcAft>
                <a:spcPct val="0"/>
              </a:spcAft>
              <a:defRPr>
                <a:solidFill>
                  <a:schemeClr val="tx1"/>
                </a:solidFill>
                <a:latin typeface="Arial" charset="0"/>
                <a:ea typeface="ＭＳ Ｐゴシック" charset="0"/>
              </a:defRPr>
            </a:lvl8pPr>
            <a:lvl9pPr marL="5329030" indent="-313472"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3CCE73F-722E-4F44-A844-DF9B1121883C}" type="slidenum">
              <a:rPr lang="en-GB">
                <a:latin typeface="Calibri" charset="0"/>
              </a:rPr>
              <a:pPr eaLnBrk="1" hangingPunct="1"/>
              <a:t>2</a:t>
            </a:fld>
            <a:endParaRPr lang="en-GB">
              <a:latin typeface="Calibri"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838200" y="1063625"/>
            <a:ext cx="9448800" cy="531495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3789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defRPr>
            </a:lvl1pPr>
            <a:lvl2pPr marL="1018785" indent="-391840" eaLnBrk="0" hangingPunct="0">
              <a:defRPr>
                <a:solidFill>
                  <a:schemeClr val="tx1"/>
                </a:solidFill>
                <a:latin typeface="Arial" charset="0"/>
                <a:ea typeface="ＭＳ Ｐゴシック" charset="0"/>
              </a:defRPr>
            </a:lvl2pPr>
            <a:lvl3pPr marL="1567361" indent="-313472" eaLnBrk="0" hangingPunct="0">
              <a:defRPr>
                <a:solidFill>
                  <a:schemeClr val="tx1"/>
                </a:solidFill>
                <a:latin typeface="Arial" charset="0"/>
                <a:ea typeface="ＭＳ Ｐゴシック" charset="0"/>
              </a:defRPr>
            </a:lvl3pPr>
            <a:lvl4pPr marL="2194306" indent="-313472" eaLnBrk="0" hangingPunct="0">
              <a:defRPr>
                <a:solidFill>
                  <a:schemeClr val="tx1"/>
                </a:solidFill>
                <a:latin typeface="Arial" charset="0"/>
                <a:ea typeface="ＭＳ Ｐゴシック" charset="0"/>
              </a:defRPr>
            </a:lvl4pPr>
            <a:lvl5pPr marL="2821252" indent="-313472" eaLnBrk="0" hangingPunct="0">
              <a:defRPr>
                <a:solidFill>
                  <a:schemeClr val="tx1"/>
                </a:solidFill>
                <a:latin typeface="Arial" charset="0"/>
                <a:ea typeface="ＭＳ Ｐゴシック" charset="0"/>
              </a:defRPr>
            </a:lvl5pPr>
            <a:lvl6pPr marL="3448196" indent="-313472" eaLnBrk="0" fontAlgn="base" hangingPunct="0">
              <a:spcBef>
                <a:spcPct val="0"/>
              </a:spcBef>
              <a:spcAft>
                <a:spcPct val="0"/>
              </a:spcAft>
              <a:defRPr>
                <a:solidFill>
                  <a:schemeClr val="tx1"/>
                </a:solidFill>
                <a:latin typeface="Arial" charset="0"/>
                <a:ea typeface="ＭＳ Ｐゴシック" charset="0"/>
              </a:defRPr>
            </a:lvl6pPr>
            <a:lvl7pPr marL="4075141" indent="-313472" eaLnBrk="0" fontAlgn="base" hangingPunct="0">
              <a:spcBef>
                <a:spcPct val="0"/>
              </a:spcBef>
              <a:spcAft>
                <a:spcPct val="0"/>
              </a:spcAft>
              <a:defRPr>
                <a:solidFill>
                  <a:schemeClr val="tx1"/>
                </a:solidFill>
                <a:latin typeface="Arial" charset="0"/>
                <a:ea typeface="ＭＳ Ｐゴシック" charset="0"/>
              </a:defRPr>
            </a:lvl7pPr>
            <a:lvl8pPr marL="4702085" indent="-313472" eaLnBrk="0" fontAlgn="base" hangingPunct="0">
              <a:spcBef>
                <a:spcPct val="0"/>
              </a:spcBef>
              <a:spcAft>
                <a:spcPct val="0"/>
              </a:spcAft>
              <a:defRPr>
                <a:solidFill>
                  <a:schemeClr val="tx1"/>
                </a:solidFill>
                <a:latin typeface="Arial" charset="0"/>
                <a:ea typeface="ＭＳ Ｐゴシック" charset="0"/>
              </a:defRPr>
            </a:lvl8pPr>
            <a:lvl9pPr marL="5329030" indent="-313472"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D4113A-99E9-ED4C-B796-86B8C63E3920}" type="slidenum">
              <a:rPr kumimoji="0" lang="en-GB" sz="1700" b="0" i="0" u="none" strike="noStrike" kern="1200" cap="none" spc="0" normalizeH="0" baseline="0" noProof="0">
                <a:ln>
                  <a:noFill/>
                </a:ln>
                <a:solidFill>
                  <a:prstClr val="black"/>
                </a:solidFill>
                <a:effectLst/>
                <a:uLnTx/>
                <a:uFillTx/>
                <a:latin typeface="Calibri"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GB" sz="1700" b="0" i="0" u="none" strike="noStrike" kern="1200" cap="none" spc="0" normalizeH="0" baseline="0" noProof="0">
              <a:ln>
                <a:noFill/>
              </a:ln>
              <a:solidFill>
                <a:prstClr val="black"/>
              </a:solidFill>
              <a:effectLst/>
              <a:uLnTx/>
              <a:uFillTx/>
              <a:latin typeface="Calibri" charset="0"/>
              <a:ea typeface="ＭＳ Ｐゴシック" charset="0"/>
              <a:cs typeface="Arial" charset="0"/>
            </a:endParaRPr>
          </a:p>
        </p:txBody>
      </p:sp>
    </p:spTree>
    <p:extLst>
      <p:ext uri="{BB962C8B-B14F-4D97-AF65-F5344CB8AC3E}">
        <p14:creationId xmlns:p14="http://schemas.microsoft.com/office/powerpoint/2010/main" val="26495676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838200" y="1063625"/>
            <a:ext cx="9448800" cy="531495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3789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defRPr>
            </a:lvl1pPr>
            <a:lvl2pPr marL="1018785" indent="-391840" eaLnBrk="0" hangingPunct="0">
              <a:defRPr>
                <a:solidFill>
                  <a:schemeClr val="tx1"/>
                </a:solidFill>
                <a:latin typeface="Arial" charset="0"/>
                <a:ea typeface="ＭＳ Ｐゴシック" charset="0"/>
              </a:defRPr>
            </a:lvl2pPr>
            <a:lvl3pPr marL="1567361" indent="-313472" eaLnBrk="0" hangingPunct="0">
              <a:defRPr>
                <a:solidFill>
                  <a:schemeClr val="tx1"/>
                </a:solidFill>
                <a:latin typeface="Arial" charset="0"/>
                <a:ea typeface="ＭＳ Ｐゴシック" charset="0"/>
              </a:defRPr>
            </a:lvl3pPr>
            <a:lvl4pPr marL="2194306" indent="-313472" eaLnBrk="0" hangingPunct="0">
              <a:defRPr>
                <a:solidFill>
                  <a:schemeClr val="tx1"/>
                </a:solidFill>
                <a:latin typeface="Arial" charset="0"/>
                <a:ea typeface="ＭＳ Ｐゴシック" charset="0"/>
              </a:defRPr>
            </a:lvl4pPr>
            <a:lvl5pPr marL="2821252" indent="-313472" eaLnBrk="0" hangingPunct="0">
              <a:defRPr>
                <a:solidFill>
                  <a:schemeClr val="tx1"/>
                </a:solidFill>
                <a:latin typeface="Arial" charset="0"/>
                <a:ea typeface="ＭＳ Ｐゴシック" charset="0"/>
              </a:defRPr>
            </a:lvl5pPr>
            <a:lvl6pPr marL="3448196" indent="-313472" eaLnBrk="0" fontAlgn="base" hangingPunct="0">
              <a:spcBef>
                <a:spcPct val="0"/>
              </a:spcBef>
              <a:spcAft>
                <a:spcPct val="0"/>
              </a:spcAft>
              <a:defRPr>
                <a:solidFill>
                  <a:schemeClr val="tx1"/>
                </a:solidFill>
                <a:latin typeface="Arial" charset="0"/>
                <a:ea typeface="ＭＳ Ｐゴシック" charset="0"/>
              </a:defRPr>
            </a:lvl6pPr>
            <a:lvl7pPr marL="4075141" indent="-313472" eaLnBrk="0" fontAlgn="base" hangingPunct="0">
              <a:spcBef>
                <a:spcPct val="0"/>
              </a:spcBef>
              <a:spcAft>
                <a:spcPct val="0"/>
              </a:spcAft>
              <a:defRPr>
                <a:solidFill>
                  <a:schemeClr val="tx1"/>
                </a:solidFill>
                <a:latin typeface="Arial" charset="0"/>
                <a:ea typeface="ＭＳ Ｐゴシック" charset="0"/>
              </a:defRPr>
            </a:lvl7pPr>
            <a:lvl8pPr marL="4702085" indent="-313472" eaLnBrk="0" fontAlgn="base" hangingPunct="0">
              <a:spcBef>
                <a:spcPct val="0"/>
              </a:spcBef>
              <a:spcAft>
                <a:spcPct val="0"/>
              </a:spcAft>
              <a:defRPr>
                <a:solidFill>
                  <a:schemeClr val="tx1"/>
                </a:solidFill>
                <a:latin typeface="Arial" charset="0"/>
                <a:ea typeface="ＭＳ Ｐゴシック" charset="0"/>
              </a:defRPr>
            </a:lvl8pPr>
            <a:lvl9pPr marL="5329030" indent="-313472"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D4113A-99E9-ED4C-B796-86B8C63E3920}" type="slidenum">
              <a:rPr kumimoji="0" lang="en-GB" sz="1700" b="0" i="0" u="none" strike="noStrike" kern="1200" cap="none" spc="0" normalizeH="0" baseline="0" noProof="0">
                <a:ln>
                  <a:noFill/>
                </a:ln>
                <a:solidFill>
                  <a:prstClr val="black"/>
                </a:solidFill>
                <a:effectLst/>
                <a:uLnTx/>
                <a:uFillTx/>
                <a:latin typeface="Calibri"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GB" sz="1700" b="0" i="0" u="none" strike="noStrike" kern="1200" cap="none" spc="0" normalizeH="0" baseline="0" noProof="0">
              <a:ln>
                <a:noFill/>
              </a:ln>
              <a:solidFill>
                <a:prstClr val="black"/>
              </a:solidFill>
              <a:effectLst/>
              <a:uLnTx/>
              <a:uFillTx/>
              <a:latin typeface="Calibri" charset="0"/>
              <a:ea typeface="ＭＳ Ｐゴシック" charset="0"/>
              <a:cs typeface="Arial" charset="0"/>
            </a:endParaRPr>
          </a:p>
        </p:txBody>
      </p:sp>
    </p:spTree>
    <p:extLst>
      <p:ext uri="{BB962C8B-B14F-4D97-AF65-F5344CB8AC3E}">
        <p14:creationId xmlns:p14="http://schemas.microsoft.com/office/powerpoint/2010/main" val="13368981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838200" y="1063625"/>
            <a:ext cx="9448800" cy="53149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789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3789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defRPr>
            </a:lvl1pPr>
            <a:lvl2pPr marL="1018785" indent="-391840" eaLnBrk="0" hangingPunct="0">
              <a:defRPr>
                <a:solidFill>
                  <a:schemeClr val="tx1"/>
                </a:solidFill>
                <a:latin typeface="Arial" charset="0"/>
                <a:ea typeface="ＭＳ Ｐゴシック" charset="0"/>
              </a:defRPr>
            </a:lvl2pPr>
            <a:lvl3pPr marL="1567361" indent="-313472" eaLnBrk="0" hangingPunct="0">
              <a:defRPr>
                <a:solidFill>
                  <a:schemeClr val="tx1"/>
                </a:solidFill>
                <a:latin typeface="Arial" charset="0"/>
                <a:ea typeface="ＭＳ Ｐゴシック" charset="0"/>
              </a:defRPr>
            </a:lvl3pPr>
            <a:lvl4pPr marL="2194306" indent="-313472" eaLnBrk="0" hangingPunct="0">
              <a:defRPr>
                <a:solidFill>
                  <a:schemeClr val="tx1"/>
                </a:solidFill>
                <a:latin typeface="Arial" charset="0"/>
                <a:ea typeface="ＭＳ Ｐゴシック" charset="0"/>
              </a:defRPr>
            </a:lvl4pPr>
            <a:lvl5pPr marL="2821252" indent="-313472" eaLnBrk="0" hangingPunct="0">
              <a:defRPr>
                <a:solidFill>
                  <a:schemeClr val="tx1"/>
                </a:solidFill>
                <a:latin typeface="Arial" charset="0"/>
                <a:ea typeface="ＭＳ Ｐゴシック" charset="0"/>
              </a:defRPr>
            </a:lvl5pPr>
            <a:lvl6pPr marL="3448196" indent="-313472" eaLnBrk="0" fontAlgn="base" hangingPunct="0">
              <a:spcBef>
                <a:spcPct val="0"/>
              </a:spcBef>
              <a:spcAft>
                <a:spcPct val="0"/>
              </a:spcAft>
              <a:defRPr>
                <a:solidFill>
                  <a:schemeClr val="tx1"/>
                </a:solidFill>
                <a:latin typeface="Arial" charset="0"/>
                <a:ea typeface="ＭＳ Ｐゴシック" charset="0"/>
              </a:defRPr>
            </a:lvl6pPr>
            <a:lvl7pPr marL="4075141" indent="-313472" eaLnBrk="0" fontAlgn="base" hangingPunct="0">
              <a:spcBef>
                <a:spcPct val="0"/>
              </a:spcBef>
              <a:spcAft>
                <a:spcPct val="0"/>
              </a:spcAft>
              <a:defRPr>
                <a:solidFill>
                  <a:schemeClr val="tx1"/>
                </a:solidFill>
                <a:latin typeface="Arial" charset="0"/>
                <a:ea typeface="ＭＳ Ｐゴシック" charset="0"/>
              </a:defRPr>
            </a:lvl7pPr>
            <a:lvl8pPr marL="4702085" indent="-313472" eaLnBrk="0" fontAlgn="base" hangingPunct="0">
              <a:spcBef>
                <a:spcPct val="0"/>
              </a:spcBef>
              <a:spcAft>
                <a:spcPct val="0"/>
              </a:spcAft>
              <a:defRPr>
                <a:solidFill>
                  <a:schemeClr val="tx1"/>
                </a:solidFill>
                <a:latin typeface="Arial" charset="0"/>
                <a:ea typeface="ＭＳ Ｐゴシック" charset="0"/>
              </a:defRPr>
            </a:lvl8pPr>
            <a:lvl9pPr marL="5329030" indent="-313472"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BD4113A-99E9-ED4C-B796-86B8C63E3920}" type="slidenum">
              <a:rPr lang="en-GB">
                <a:latin typeface="Calibri" charset="0"/>
              </a:rPr>
              <a:pPr eaLnBrk="1" hangingPunct="1"/>
              <a:t>25</a:t>
            </a:fld>
            <a:endParaRPr lang="en-GB">
              <a:latin typeface="Calibri" charset="0"/>
            </a:endParaRPr>
          </a:p>
        </p:txBody>
      </p:sp>
    </p:spTree>
    <p:extLst>
      <p:ext uri="{BB962C8B-B14F-4D97-AF65-F5344CB8AC3E}">
        <p14:creationId xmlns:p14="http://schemas.microsoft.com/office/powerpoint/2010/main" val="13796797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838200" y="1063625"/>
            <a:ext cx="9448800" cy="53149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789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3789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defRPr>
            </a:lvl1pPr>
            <a:lvl2pPr marL="1018785" indent="-391840" eaLnBrk="0" hangingPunct="0">
              <a:defRPr>
                <a:solidFill>
                  <a:schemeClr val="tx1"/>
                </a:solidFill>
                <a:latin typeface="Arial" charset="0"/>
                <a:ea typeface="ＭＳ Ｐゴシック" charset="0"/>
              </a:defRPr>
            </a:lvl2pPr>
            <a:lvl3pPr marL="1567361" indent="-313472" eaLnBrk="0" hangingPunct="0">
              <a:defRPr>
                <a:solidFill>
                  <a:schemeClr val="tx1"/>
                </a:solidFill>
                <a:latin typeface="Arial" charset="0"/>
                <a:ea typeface="ＭＳ Ｐゴシック" charset="0"/>
              </a:defRPr>
            </a:lvl3pPr>
            <a:lvl4pPr marL="2194306" indent="-313472" eaLnBrk="0" hangingPunct="0">
              <a:defRPr>
                <a:solidFill>
                  <a:schemeClr val="tx1"/>
                </a:solidFill>
                <a:latin typeface="Arial" charset="0"/>
                <a:ea typeface="ＭＳ Ｐゴシック" charset="0"/>
              </a:defRPr>
            </a:lvl4pPr>
            <a:lvl5pPr marL="2821252" indent="-313472" eaLnBrk="0" hangingPunct="0">
              <a:defRPr>
                <a:solidFill>
                  <a:schemeClr val="tx1"/>
                </a:solidFill>
                <a:latin typeface="Arial" charset="0"/>
                <a:ea typeface="ＭＳ Ｐゴシック" charset="0"/>
              </a:defRPr>
            </a:lvl5pPr>
            <a:lvl6pPr marL="3448196" indent="-313472" eaLnBrk="0" fontAlgn="base" hangingPunct="0">
              <a:spcBef>
                <a:spcPct val="0"/>
              </a:spcBef>
              <a:spcAft>
                <a:spcPct val="0"/>
              </a:spcAft>
              <a:defRPr>
                <a:solidFill>
                  <a:schemeClr val="tx1"/>
                </a:solidFill>
                <a:latin typeface="Arial" charset="0"/>
                <a:ea typeface="ＭＳ Ｐゴシック" charset="0"/>
              </a:defRPr>
            </a:lvl6pPr>
            <a:lvl7pPr marL="4075141" indent="-313472" eaLnBrk="0" fontAlgn="base" hangingPunct="0">
              <a:spcBef>
                <a:spcPct val="0"/>
              </a:spcBef>
              <a:spcAft>
                <a:spcPct val="0"/>
              </a:spcAft>
              <a:defRPr>
                <a:solidFill>
                  <a:schemeClr val="tx1"/>
                </a:solidFill>
                <a:latin typeface="Arial" charset="0"/>
                <a:ea typeface="ＭＳ Ｐゴシック" charset="0"/>
              </a:defRPr>
            </a:lvl7pPr>
            <a:lvl8pPr marL="4702085" indent="-313472" eaLnBrk="0" fontAlgn="base" hangingPunct="0">
              <a:spcBef>
                <a:spcPct val="0"/>
              </a:spcBef>
              <a:spcAft>
                <a:spcPct val="0"/>
              </a:spcAft>
              <a:defRPr>
                <a:solidFill>
                  <a:schemeClr val="tx1"/>
                </a:solidFill>
                <a:latin typeface="Arial" charset="0"/>
                <a:ea typeface="ＭＳ Ｐゴシック" charset="0"/>
              </a:defRPr>
            </a:lvl8pPr>
            <a:lvl9pPr marL="5329030" indent="-313472"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BD4113A-99E9-ED4C-B796-86B8C63E3920}" type="slidenum">
              <a:rPr lang="en-GB">
                <a:latin typeface="Calibri" charset="0"/>
              </a:rPr>
              <a:pPr eaLnBrk="1" hangingPunct="1"/>
              <a:t>26</a:t>
            </a:fld>
            <a:endParaRPr lang="en-GB">
              <a:latin typeface="Calibri" charset="0"/>
            </a:endParaRPr>
          </a:p>
        </p:txBody>
      </p:sp>
    </p:spTree>
    <p:extLst>
      <p:ext uri="{BB962C8B-B14F-4D97-AF65-F5344CB8AC3E}">
        <p14:creationId xmlns:p14="http://schemas.microsoft.com/office/powerpoint/2010/main" val="40210244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838200" y="1063625"/>
            <a:ext cx="9448800" cy="531495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3789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defRPr>
            </a:lvl1pPr>
            <a:lvl2pPr marL="1018785" indent="-391840" eaLnBrk="0" hangingPunct="0">
              <a:defRPr>
                <a:solidFill>
                  <a:schemeClr val="tx1"/>
                </a:solidFill>
                <a:latin typeface="Arial" charset="0"/>
                <a:ea typeface="ＭＳ Ｐゴシック" charset="0"/>
              </a:defRPr>
            </a:lvl2pPr>
            <a:lvl3pPr marL="1567361" indent="-313472" eaLnBrk="0" hangingPunct="0">
              <a:defRPr>
                <a:solidFill>
                  <a:schemeClr val="tx1"/>
                </a:solidFill>
                <a:latin typeface="Arial" charset="0"/>
                <a:ea typeface="ＭＳ Ｐゴシック" charset="0"/>
              </a:defRPr>
            </a:lvl3pPr>
            <a:lvl4pPr marL="2194306" indent="-313472" eaLnBrk="0" hangingPunct="0">
              <a:defRPr>
                <a:solidFill>
                  <a:schemeClr val="tx1"/>
                </a:solidFill>
                <a:latin typeface="Arial" charset="0"/>
                <a:ea typeface="ＭＳ Ｐゴシック" charset="0"/>
              </a:defRPr>
            </a:lvl4pPr>
            <a:lvl5pPr marL="2821252" indent="-313472" eaLnBrk="0" hangingPunct="0">
              <a:defRPr>
                <a:solidFill>
                  <a:schemeClr val="tx1"/>
                </a:solidFill>
                <a:latin typeface="Arial" charset="0"/>
                <a:ea typeface="ＭＳ Ｐゴシック" charset="0"/>
              </a:defRPr>
            </a:lvl5pPr>
            <a:lvl6pPr marL="3448196" indent="-313472" eaLnBrk="0" fontAlgn="base" hangingPunct="0">
              <a:spcBef>
                <a:spcPct val="0"/>
              </a:spcBef>
              <a:spcAft>
                <a:spcPct val="0"/>
              </a:spcAft>
              <a:defRPr>
                <a:solidFill>
                  <a:schemeClr val="tx1"/>
                </a:solidFill>
                <a:latin typeface="Arial" charset="0"/>
                <a:ea typeface="ＭＳ Ｐゴシック" charset="0"/>
              </a:defRPr>
            </a:lvl6pPr>
            <a:lvl7pPr marL="4075141" indent="-313472" eaLnBrk="0" fontAlgn="base" hangingPunct="0">
              <a:spcBef>
                <a:spcPct val="0"/>
              </a:spcBef>
              <a:spcAft>
                <a:spcPct val="0"/>
              </a:spcAft>
              <a:defRPr>
                <a:solidFill>
                  <a:schemeClr val="tx1"/>
                </a:solidFill>
                <a:latin typeface="Arial" charset="0"/>
                <a:ea typeface="ＭＳ Ｐゴシック" charset="0"/>
              </a:defRPr>
            </a:lvl7pPr>
            <a:lvl8pPr marL="4702085" indent="-313472" eaLnBrk="0" fontAlgn="base" hangingPunct="0">
              <a:spcBef>
                <a:spcPct val="0"/>
              </a:spcBef>
              <a:spcAft>
                <a:spcPct val="0"/>
              </a:spcAft>
              <a:defRPr>
                <a:solidFill>
                  <a:schemeClr val="tx1"/>
                </a:solidFill>
                <a:latin typeface="Arial" charset="0"/>
                <a:ea typeface="ＭＳ Ｐゴシック" charset="0"/>
              </a:defRPr>
            </a:lvl8pPr>
            <a:lvl9pPr marL="5329030" indent="-313472"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D4113A-99E9-ED4C-B796-86B8C63E3920}" type="slidenum">
              <a:rPr kumimoji="0" lang="en-GB" sz="1700" b="0" i="0" u="none" strike="noStrike" kern="1200" cap="none" spc="0" normalizeH="0" baseline="0" noProof="0">
                <a:ln>
                  <a:noFill/>
                </a:ln>
                <a:solidFill>
                  <a:prstClr val="black"/>
                </a:solidFill>
                <a:effectLst/>
                <a:uLnTx/>
                <a:uFillTx/>
                <a:latin typeface="Calibri"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GB" sz="1700" b="0" i="0" u="none" strike="noStrike" kern="1200" cap="none" spc="0" normalizeH="0" baseline="0" noProof="0">
              <a:ln>
                <a:noFill/>
              </a:ln>
              <a:solidFill>
                <a:prstClr val="black"/>
              </a:solidFill>
              <a:effectLst/>
              <a:uLnTx/>
              <a:uFillTx/>
              <a:latin typeface="Calibri" charset="0"/>
              <a:ea typeface="ＭＳ Ｐゴシック" charset="0"/>
              <a:cs typeface="Arial" charset="0"/>
            </a:endParaRPr>
          </a:p>
        </p:txBody>
      </p:sp>
    </p:spTree>
    <p:extLst>
      <p:ext uri="{BB962C8B-B14F-4D97-AF65-F5344CB8AC3E}">
        <p14:creationId xmlns:p14="http://schemas.microsoft.com/office/powerpoint/2010/main" val="41431550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838200" y="1063625"/>
            <a:ext cx="9448800" cy="53149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789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3789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defRPr>
            </a:lvl1pPr>
            <a:lvl2pPr marL="1018785" indent="-391840" eaLnBrk="0" hangingPunct="0">
              <a:defRPr>
                <a:solidFill>
                  <a:schemeClr val="tx1"/>
                </a:solidFill>
                <a:latin typeface="Arial" charset="0"/>
                <a:ea typeface="ＭＳ Ｐゴシック" charset="0"/>
              </a:defRPr>
            </a:lvl2pPr>
            <a:lvl3pPr marL="1567361" indent="-313472" eaLnBrk="0" hangingPunct="0">
              <a:defRPr>
                <a:solidFill>
                  <a:schemeClr val="tx1"/>
                </a:solidFill>
                <a:latin typeface="Arial" charset="0"/>
                <a:ea typeface="ＭＳ Ｐゴシック" charset="0"/>
              </a:defRPr>
            </a:lvl3pPr>
            <a:lvl4pPr marL="2194306" indent="-313472" eaLnBrk="0" hangingPunct="0">
              <a:defRPr>
                <a:solidFill>
                  <a:schemeClr val="tx1"/>
                </a:solidFill>
                <a:latin typeface="Arial" charset="0"/>
                <a:ea typeface="ＭＳ Ｐゴシック" charset="0"/>
              </a:defRPr>
            </a:lvl4pPr>
            <a:lvl5pPr marL="2821252" indent="-313472" eaLnBrk="0" hangingPunct="0">
              <a:defRPr>
                <a:solidFill>
                  <a:schemeClr val="tx1"/>
                </a:solidFill>
                <a:latin typeface="Arial" charset="0"/>
                <a:ea typeface="ＭＳ Ｐゴシック" charset="0"/>
              </a:defRPr>
            </a:lvl5pPr>
            <a:lvl6pPr marL="3448196" indent="-313472" eaLnBrk="0" fontAlgn="base" hangingPunct="0">
              <a:spcBef>
                <a:spcPct val="0"/>
              </a:spcBef>
              <a:spcAft>
                <a:spcPct val="0"/>
              </a:spcAft>
              <a:defRPr>
                <a:solidFill>
                  <a:schemeClr val="tx1"/>
                </a:solidFill>
                <a:latin typeface="Arial" charset="0"/>
                <a:ea typeface="ＭＳ Ｐゴシック" charset="0"/>
              </a:defRPr>
            </a:lvl6pPr>
            <a:lvl7pPr marL="4075141" indent="-313472" eaLnBrk="0" fontAlgn="base" hangingPunct="0">
              <a:spcBef>
                <a:spcPct val="0"/>
              </a:spcBef>
              <a:spcAft>
                <a:spcPct val="0"/>
              </a:spcAft>
              <a:defRPr>
                <a:solidFill>
                  <a:schemeClr val="tx1"/>
                </a:solidFill>
                <a:latin typeface="Arial" charset="0"/>
                <a:ea typeface="ＭＳ Ｐゴシック" charset="0"/>
              </a:defRPr>
            </a:lvl7pPr>
            <a:lvl8pPr marL="4702085" indent="-313472" eaLnBrk="0" fontAlgn="base" hangingPunct="0">
              <a:spcBef>
                <a:spcPct val="0"/>
              </a:spcBef>
              <a:spcAft>
                <a:spcPct val="0"/>
              </a:spcAft>
              <a:defRPr>
                <a:solidFill>
                  <a:schemeClr val="tx1"/>
                </a:solidFill>
                <a:latin typeface="Arial" charset="0"/>
                <a:ea typeface="ＭＳ Ｐゴシック" charset="0"/>
              </a:defRPr>
            </a:lvl8pPr>
            <a:lvl9pPr marL="5329030" indent="-313472"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BD4113A-99E9-ED4C-B796-86B8C63E3920}" type="slidenum">
              <a:rPr lang="en-GB">
                <a:latin typeface="Calibri" charset="0"/>
              </a:rPr>
              <a:pPr eaLnBrk="1" hangingPunct="1"/>
              <a:t>45</a:t>
            </a:fld>
            <a:endParaRPr lang="en-GB">
              <a:latin typeface="Calibri" charset="0"/>
            </a:endParaRPr>
          </a:p>
        </p:txBody>
      </p:sp>
    </p:spTree>
    <p:extLst>
      <p:ext uri="{BB962C8B-B14F-4D97-AF65-F5344CB8AC3E}">
        <p14:creationId xmlns:p14="http://schemas.microsoft.com/office/powerpoint/2010/main" val="13738574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xfrm>
            <a:off x="-838200" y="1063625"/>
            <a:ext cx="9448800" cy="53149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427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5427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defRPr>
            </a:lvl1pPr>
            <a:lvl2pPr marL="1018785" indent="-391840" eaLnBrk="0" hangingPunct="0">
              <a:defRPr>
                <a:solidFill>
                  <a:schemeClr val="tx1"/>
                </a:solidFill>
                <a:latin typeface="Arial" charset="0"/>
                <a:ea typeface="ＭＳ Ｐゴシック" charset="0"/>
              </a:defRPr>
            </a:lvl2pPr>
            <a:lvl3pPr marL="1567361" indent="-313472" eaLnBrk="0" hangingPunct="0">
              <a:defRPr>
                <a:solidFill>
                  <a:schemeClr val="tx1"/>
                </a:solidFill>
                <a:latin typeface="Arial" charset="0"/>
                <a:ea typeface="ＭＳ Ｐゴシック" charset="0"/>
              </a:defRPr>
            </a:lvl3pPr>
            <a:lvl4pPr marL="2194306" indent="-313472" eaLnBrk="0" hangingPunct="0">
              <a:defRPr>
                <a:solidFill>
                  <a:schemeClr val="tx1"/>
                </a:solidFill>
                <a:latin typeface="Arial" charset="0"/>
                <a:ea typeface="ＭＳ Ｐゴシック" charset="0"/>
              </a:defRPr>
            </a:lvl4pPr>
            <a:lvl5pPr marL="2821252" indent="-313472" eaLnBrk="0" hangingPunct="0">
              <a:defRPr>
                <a:solidFill>
                  <a:schemeClr val="tx1"/>
                </a:solidFill>
                <a:latin typeface="Arial" charset="0"/>
                <a:ea typeface="ＭＳ Ｐゴシック" charset="0"/>
              </a:defRPr>
            </a:lvl5pPr>
            <a:lvl6pPr marL="3448196" indent="-313472" eaLnBrk="0" fontAlgn="base" hangingPunct="0">
              <a:spcBef>
                <a:spcPct val="0"/>
              </a:spcBef>
              <a:spcAft>
                <a:spcPct val="0"/>
              </a:spcAft>
              <a:defRPr>
                <a:solidFill>
                  <a:schemeClr val="tx1"/>
                </a:solidFill>
                <a:latin typeface="Arial" charset="0"/>
                <a:ea typeface="ＭＳ Ｐゴシック" charset="0"/>
              </a:defRPr>
            </a:lvl6pPr>
            <a:lvl7pPr marL="4075141" indent="-313472" eaLnBrk="0" fontAlgn="base" hangingPunct="0">
              <a:spcBef>
                <a:spcPct val="0"/>
              </a:spcBef>
              <a:spcAft>
                <a:spcPct val="0"/>
              </a:spcAft>
              <a:defRPr>
                <a:solidFill>
                  <a:schemeClr val="tx1"/>
                </a:solidFill>
                <a:latin typeface="Arial" charset="0"/>
                <a:ea typeface="ＭＳ Ｐゴシック" charset="0"/>
              </a:defRPr>
            </a:lvl7pPr>
            <a:lvl8pPr marL="4702085" indent="-313472" eaLnBrk="0" fontAlgn="base" hangingPunct="0">
              <a:spcBef>
                <a:spcPct val="0"/>
              </a:spcBef>
              <a:spcAft>
                <a:spcPct val="0"/>
              </a:spcAft>
              <a:defRPr>
                <a:solidFill>
                  <a:schemeClr val="tx1"/>
                </a:solidFill>
                <a:latin typeface="Arial" charset="0"/>
                <a:ea typeface="ＭＳ Ｐゴシック" charset="0"/>
              </a:defRPr>
            </a:lvl8pPr>
            <a:lvl9pPr marL="5329030" indent="-313472"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D9574E36-6990-7342-B649-CD8BEE798F17}" type="slidenum">
              <a:rPr lang="en-GB">
                <a:latin typeface="Calibri" charset="0"/>
              </a:rPr>
              <a:pPr eaLnBrk="1" hangingPunct="1"/>
              <a:t>81</a:t>
            </a:fld>
            <a:endParaRPr lang="en-GB">
              <a:latin typeface="Calibri"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xfrm>
            <a:off x="-838200" y="1063625"/>
            <a:ext cx="9448800" cy="53149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529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5530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defRPr>
            </a:lvl1pPr>
            <a:lvl2pPr marL="1018785" indent="-391840" eaLnBrk="0" hangingPunct="0">
              <a:defRPr>
                <a:solidFill>
                  <a:schemeClr val="tx1"/>
                </a:solidFill>
                <a:latin typeface="Arial" charset="0"/>
                <a:ea typeface="ＭＳ Ｐゴシック" charset="0"/>
              </a:defRPr>
            </a:lvl2pPr>
            <a:lvl3pPr marL="1567361" indent="-313472" eaLnBrk="0" hangingPunct="0">
              <a:defRPr>
                <a:solidFill>
                  <a:schemeClr val="tx1"/>
                </a:solidFill>
                <a:latin typeface="Arial" charset="0"/>
                <a:ea typeface="ＭＳ Ｐゴシック" charset="0"/>
              </a:defRPr>
            </a:lvl3pPr>
            <a:lvl4pPr marL="2194306" indent="-313472" eaLnBrk="0" hangingPunct="0">
              <a:defRPr>
                <a:solidFill>
                  <a:schemeClr val="tx1"/>
                </a:solidFill>
                <a:latin typeface="Arial" charset="0"/>
                <a:ea typeface="ＭＳ Ｐゴシック" charset="0"/>
              </a:defRPr>
            </a:lvl4pPr>
            <a:lvl5pPr marL="2821252" indent="-313472" eaLnBrk="0" hangingPunct="0">
              <a:defRPr>
                <a:solidFill>
                  <a:schemeClr val="tx1"/>
                </a:solidFill>
                <a:latin typeface="Arial" charset="0"/>
                <a:ea typeface="ＭＳ Ｐゴシック" charset="0"/>
              </a:defRPr>
            </a:lvl5pPr>
            <a:lvl6pPr marL="3448196" indent="-313472" eaLnBrk="0" fontAlgn="base" hangingPunct="0">
              <a:spcBef>
                <a:spcPct val="0"/>
              </a:spcBef>
              <a:spcAft>
                <a:spcPct val="0"/>
              </a:spcAft>
              <a:defRPr>
                <a:solidFill>
                  <a:schemeClr val="tx1"/>
                </a:solidFill>
                <a:latin typeface="Arial" charset="0"/>
                <a:ea typeface="ＭＳ Ｐゴシック" charset="0"/>
              </a:defRPr>
            </a:lvl6pPr>
            <a:lvl7pPr marL="4075141" indent="-313472" eaLnBrk="0" fontAlgn="base" hangingPunct="0">
              <a:spcBef>
                <a:spcPct val="0"/>
              </a:spcBef>
              <a:spcAft>
                <a:spcPct val="0"/>
              </a:spcAft>
              <a:defRPr>
                <a:solidFill>
                  <a:schemeClr val="tx1"/>
                </a:solidFill>
                <a:latin typeface="Arial" charset="0"/>
                <a:ea typeface="ＭＳ Ｐゴシック" charset="0"/>
              </a:defRPr>
            </a:lvl7pPr>
            <a:lvl8pPr marL="4702085" indent="-313472" eaLnBrk="0" fontAlgn="base" hangingPunct="0">
              <a:spcBef>
                <a:spcPct val="0"/>
              </a:spcBef>
              <a:spcAft>
                <a:spcPct val="0"/>
              </a:spcAft>
              <a:defRPr>
                <a:solidFill>
                  <a:schemeClr val="tx1"/>
                </a:solidFill>
                <a:latin typeface="Arial" charset="0"/>
                <a:ea typeface="ＭＳ Ｐゴシック" charset="0"/>
              </a:defRPr>
            </a:lvl8pPr>
            <a:lvl9pPr marL="5329030" indent="-313472"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9047B790-2729-1F45-844C-F934FA58AA97}" type="slidenum">
              <a:rPr lang="en-GB">
                <a:latin typeface="Calibri" charset="0"/>
              </a:rPr>
              <a:pPr eaLnBrk="1" hangingPunct="1"/>
              <a:t>82</a:t>
            </a:fld>
            <a:endParaRPr lang="en-GB">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838200" y="1063625"/>
            <a:ext cx="9448800" cy="53149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789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3789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defRPr>
            </a:lvl1pPr>
            <a:lvl2pPr marL="1018785" indent="-391840" eaLnBrk="0" hangingPunct="0">
              <a:defRPr>
                <a:solidFill>
                  <a:schemeClr val="tx1"/>
                </a:solidFill>
                <a:latin typeface="Arial" charset="0"/>
                <a:ea typeface="ＭＳ Ｐゴシック" charset="0"/>
              </a:defRPr>
            </a:lvl2pPr>
            <a:lvl3pPr marL="1567361" indent="-313472" eaLnBrk="0" hangingPunct="0">
              <a:defRPr>
                <a:solidFill>
                  <a:schemeClr val="tx1"/>
                </a:solidFill>
                <a:latin typeface="Arial" charset="0"/>
                <a:ea typeface="ＭＳ Ｐゴシック" charset="0"/>
              </a:defRPr>
            </a:lvl3pPr>
            <a:lvl4pPr marL="2194306" indent="-313472" eaLnBrk="0" hangingPunct="0">
              <a:defRPr>
                <a:solidFill>
                  <a:schemeClr val="tx1"/>
                </a:solidFill>
                <a:latin typeface="Arial" charset="0"/>
                <a:ea typeface="ＭＳ Ｐゴシック" charset="0"/>
              </a:defRPr>
            </a:lvl4pPr>
            <a:lvl5pPr marL="2821252" indent="-313472" eaLnBrk="0" hangingPunct="0">
              <a:defRPr>
                <a:solidFill>
                  <a:schemeClr val="tx1"/>
                </a:solidFill>
                <a:latin typeface="Arial" charset="0"/>
                <a:ea typeface="ＭＳ Ｐゴシック" charset="0"/>
              </a:defRPr>
            </a:lvl5pPr>
            <a:lvl6pPr marL="3448196" indent="-313472" eaLnBrk="0" fontAlgn="base" hangingPunct="0">
              <a:spcBef>
                <a:spcPct val="0"/>
              </a:spcBef>
              <a:spcAft>
                <a:spcPct val="0"/>
              </a:spcAft>
              <a:defRPr>
                <a:solidFill>
                  <a:schemeClr val="tx1"/>
                </a:solidFill>
                <a:latin typeface="Arial" charset="0"/>
                <a:ea typeface="ＭＳ Ｐゴシック" charset="0"/>
              </a:defRPr>
            </a:lvl6pPr>
            <a:lvl7pPr marL="4075141" indent="-313472" eaLnBrk="0" fontAlgn="base" hangingPunct="0">
              <a:spcBef>
                <a:spcPct val="0"/>
              </a:spcBef>
              <a:spcAft>
                <a:spcPct val="0"/>
              </a:spcAft>
              <a:defRPr>
                <a:solidFill>
                  <a:schemeClr val="tx1"/>
                </a:solidFill>
                <a:latin typeface="Arial" charset="0"/>
                <a:ea typeface="ＭＳ Ｐゴシック" charset="0"/>
              </a:defRPr>
            </a:lvl7pPr>
            <a:lvl8pPr marL="4702085" indent="-313472" eaLnBrk="0" fontAlgn="base" hangingPunct="0">
              <a:spcBef>
                <a:spcPct val="0"/>
              </a:spcBef>
              <a:spcAft>
                <a:spcPct val="0"/>
              </a:spcAft>
              <a:defRPr>
                <a:solidFill>
                  <a:schemeClr val="tx1"/>
                </a:solidFill>
                <a:latin typeface="Arial" charset="0"/>
                <a:ea typeface="ＭＳ Ｐゴシック" charset="0"/>
              </a:defRPr>
            </a:lvl8pPr>
            <a:lvl9pPr marL="5329030" indent="-313472"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BD4113A-99E9-ED4C-B796-86B8C63E3920}" type="slidenum">
              <a:rPr lang="en-GB">
                <a:latin typeface="Calibri" charset="0"/>
              </a:rPr>
              <a:pPr eaLnBrk="1" hangingPunct="1"/>
              <a:t>3</a:t>
            </a:fld>
            <a:endParaRPr lang="en-GB">
              <a:latin typeface="Calibri"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838200" y="1063625"/>
            <a:ext cx="9448800" cy="53149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481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3482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defRPr>
            </a:lvl1pPr>
            <a:lvl2pPr marL="1018785" indent="-391840" eaLnBrk="0" hangingPunct="0">
              <a:defRPr>
                <a:solidFill>
                  <a:schemeClr val="tx1"/>
                </a:solidFill>
                <a:latin typeface="Arial" charset="0"/>
                <a:ea typeface="ＭＳ Ｐゴシック" charset="0"/>
              </a:defRPr>
            </a:lvl2pPr>
            <a:lvl3pPr marL="1567361" indent="-313472" eaLnBrk="0" hangingPunct="0">
              <a:defRPr>
                <a:solidFill>
                  <a:schemeClr val="tx1"/>
                </a:solidFill>
                <a:latin typeface="Arial" charset="0"/>
                <a:ea typeface="ＭＳ Ｐゴシック" charset="0"/>
              </a:defRPr>
            </a:lvl3pPr>
            <a:lvl4pPr marL="2194306" indent="-313472" eaLnBrk="0" hangingPunct="0">
              <a:defRPr>
                <a:solidFill>
                  <a:schemeClr val="tx1"/>
                </a:solidFill>
                <a:latin typeface="Arial" charset="0"/>
                <a:ea typeface="ＭＳ Ｐゴシック" charset="0"/>
              </a:defRPr>
            </a:lvl4pPr>
            <a:lvl5pPr marL="2821252" indent="-313472" eaLnBrk="0" hangingPunct="0">
              <a:defRPr>
                <a:solidFill>
                  <a:schemeClr val="tx1"/>
                </a:solidFill>
                <a:latin typeface="Arial" charset="0"/>
                <a:ea typeface="ＭＳ Ｐゴシック" charset="0"/>
              </a:defRPr>
            </a:lvl5pPr>
            <a:lvl6pPr marL="3448196" indent="-313472" eaLnBrk="0" fontAlgn="base" hangingPunct="0">
              <a:spcBef>
                <a:spcPct val="0"/>
              </a:spcBef>
              <a:spcAft>
                <a:spcPct val="0"/>
              </a:spcAft>
              <a:defRPr>
                <a:solidFill>
                  <a:schemeClr val="tx1"/>
                </a:solidFill>
                <a:latin typeface="Arial" charset="0"/>
                <a:ea typeface="ＭＳ Ｐゴシック" charset="0"/>
              </a:defRPr>
            </a:lvl6pPr>
            <a:lvl7pPr marL="4075141" indent="-313472" eaLnBrk="0" fontAlgn="base" hangingPunct="0">
              <a:spcBef>
                <a:spcPct val="0"/>
              </a:spcBef>
              <a:spcAft>
                <a:spcPct val="0"/>
              </a:spcAft>
              <a:defRPr>
                <a:solidFill>
                  <a:schemeClr val="tx1"/>
                </a:solidFill>
                <a:latin typeface="Arial" charset="0"/>
                <a:ea typeface="ＭＳ Ｐゴシック" charset="0"/>
              </a:defRPr>
            </a:lvl7pPr>
            <a:lvl8pPr marL="4702085" indent="-313472" eaLnBrk="0" fontAlgn="base" hangingPunct="0">
              <a:spcBef>
                <a:spcPct val="0"/>
              </a:spcBef>
              <a:spcAft>
                <a:spcPct val="0"/>
              </a:spcAft>
              <a:defRPr>
                <a:solidFill>
                  <a:schemeClr val="tx1"/>
                </a:solidFill>
                <a:latin typeface="Arial" charset="0"/>
                <a:ea typeface="ＭＳ Ｐゴシック" charset="0"/>
              </a:defRPr>
            </a:lvl8pPr>
            <a:lvl9pPr marL="5329030" indent="-313472"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9F18AE7-1A62-404F-9E01-797BCB4003D6}" type="slidenum">
              <a:rPr lang="en-GB">
                <a:latin typeface="Calibri" charset="0"/>
              </a:rPr>
              <a:pPr eaLnBrk="1" hangingPunct="1"/>
              <a:t>4</a:t>
            </a:fld>
            <a:endParaRPr lang="en-GB">
              <a:latin typeface="Calibri" charset="0"/>
            </a:endParaRPr>
          </a:p>
        </p:txBody>
      </p:sp>
    </p:spTree>
    <p:extLst>
      <p:ext uri="{BB962C8B-B14F-4D97-AF65-F5344CB8AC3E}">
        <p14:creationId xmlns:p14="http://schemas.microsoft.com/office/powerpoint/2010/main" val="22960636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838200" y="1063625"/>
            <a:ext cx="9448800" cy="531495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3789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defRPr>
            </a:lvl1pPr>
            <a:lvl2pPr marL="1018785" indent="-391840" eaLnBrk="0" hangingPunct="0">
              <a:defRPr>
                <a:solidFill>
                  <a:schemeClr val="tx1"/>
                </a:solidFill>
                <a:latin typeface="Arial" charset="0"/>
                <a:ea typeface="ＭＳ Ｐゴシック" charset="0"/>
              </a:defRPr>
            </a:lvl2pPr>
            <a:lvl3pPr marL="1567361" indent="-313472" eaLnBrk="0" hangingPunct="0">
              <a:defRPr>
                <a:solidFill>
                  <a:schemeClr val="tx1"/>
                </a:solidFill>
                <a:latin typeface="Arial" charset="0"/>
                <a:ea typeface="ＭＳ Ｐゴシック" charset="0"/>
              </a:defRPr>
            </a:lvl3pPr>
            <a:lvl4pPr marL="2194306" indent="-313472" eaLnBrk="0" hangingPunct="0">
              <a:defRPr>
                <a:solidFill>
                  <a:schemeClr val="tx1"/>
                </a:solidFill>
                <a:latin typeface="Arial" charset="0"/>
                <a:ea typeface="ＭＳ Ｐゴシック" charset="0"/>
              </a:defRPr>
            </a:lvl4pPr>
            <a:lvl5pPr marL="2821252" indent="-313472" eaLnBrk="0" hangingPunct="0">
              <a:defRPr>
                <a:solidFill>
                  <a:schemeClr val="tx1"/>
                </a:solidFill>
                <a:latin typeface="Arial" charset="0"/>
                <a:ea typeface="ＭＳ Ｐゴシック" charset="0"/>
              </a:defRPr>
            </a:lvl5pPr>
            <a:lvl6pPr marL="3448196" indent="-313472" eaLnBrk="0" fontAlgn="base" hangingPunct="0">
              <a:spcBef>
                <a:spcPct val="0"/>
              </a:spcBef>
              <a:spcAft>
                <a:spcPct val="0"/>
              </a:spcAft>
              <a:defRPr>
                <a:solidFill>
                  <a:schemeClr val="tx1"/>
                </a:solidFill>
                <a:latin typeface="Arial" charset="0"/>
                <a:ea typeface="ＭＳ Ｐゴシック" charset="0"/>
              </a:defRPr>
            </a:lvl6pPr>
            <a:lvl7pPr marL="4075141" indent="-313472" eaLnBrk="0" fontAlgn="base" hangingPunct="0">
              <a:spcBef>
                <a:spcPct val="0"/>
              </a:spcBef>
              <a:spcAft>
                <a:spcPct val="0"/>
              </a:spcAft>
              <a:defRPr>
                <a:solidFill>
                  <a:schemeClr val="tx1"/>
                </a:solidFill>
                <a:latin typeface="Arial" charset="0"/>
                <a:ea typeface="ＭＳ Ｐゴシック" charset="0"/>
              </a:defRPr>
            </a:lvl7pPr>
            <a:lvl8pPr marL="4702085" indent="-313472" eaLnBrk="0" fontAlgn="base" hangingPunct="0">
              <a:spcBef>
                <a:spcPct val="0"/>
              </a:spcBef>
              <a:spcAft>
                <a:spcPct val="0"/>
              </a:spcAft>
              <a:defRPr>
                <a:solidFill>
                  <a:schemeClr val="tx1"/>
                </a:solidFill>
                <a:latin typeface="Arial" charset="0"/>
                <a:ea typeface="ＭＳ Ｐゴシック" charset="0"/>
              </a:defRPr>
            </a:lvl8pPr>
            <a:lvl9pPr marL="5329030" indent="-313472"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D4113A-99E9-ED4C-B796-86B8C63E3920}" type="slidenum">
              <a:rPr kumimoji="0" lang="en-GB" sz="1700" b="0" i="0" u="none" strike="noStrike" kern="1200" cap="none" spc="0" normalizeH="0" baseline="0" noProof="0">
                <a:ln>
                  <a:noFill/>
                </a:ln>
                <a:solidFill>
                  <a:prstClr val="black"/>
                </a:solidFill>
                <a:effectLst/>
                <a:uLnTx/>
                <a:uFillTx/>
                <a:latin typeface="Calibri"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GB" sz="1700" b="0" i="0" u="none" strike="noStrike" kern="1200" cap="none" spc="0" normalizeH="0" baseline="0" noProof="0">
              <a:ln>
                <a:noFill/>
              </a:ln>
              <a:solidFill>
                <a:prstClr val="black"/>
              </a:solidFill>
              <a:effectLst/>
              <a:uLnTx/>
              <a:uFillTx/>
              <a:latin typeface="Calibri" charset="0"/>
              <a:ea typeface="ＭＳ Ｐゴシック" charset="0"/>
              <a:cs typeface="Arial" charset="0"/>
            </a:endParaRPr>
          </a:p>
        </p:txBody>
      </p:sp>
    </p:spTree>
    <p:extLst>
      <p:ext uri="{BB962C8B-B14F-4D97-AF65-F5344CB8AC3E}">
        <p14:creationId xmlns:p14="http://schemas.microsoft.com/office/powerpoint/2010/main" val="42675788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838200" y="1063625"/>
            <a:ext cx="9448800" cy="531495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3789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defRPr>
            </a:lvl1pPr>
            <a:lvl2pPr marL="1018785" indent="-391840" eaLnBrk="0" hangingPunct="0">
              <a:defRPr>
                <a:solidFill>
                  <a:schemeClr val="tx1"/>
                </a:solidFill>
                <a:latin typeface="Arial" charset="0"/>
                <a:ea typeface="ＭＳ Ｐゴシック" charset="0"/>
              </a:defRPr>
            </a:lvl2pPr>
            <a:lvl3pPr marL="1567361" indent="-313472" eaLnBrk="0" hangingPunct="0">
              <a:defRPr>
                <a:solidFill>
                  <a:schemeClr val="tx1"/>
                </a:solidFill>
                <a:latin typeface="Arial" charset="0"/>
                <a:ea typeface="ＭＳ Ｐゴシック" charset="0"/>
              </a:defRPr>
            </a:lvl3pPr>
            <a:lvl4pPr marL="2194306" indent="-313472" eaLnBrk="0" hangingPunct="0">
              <a:defRPr>
                <a:solidFill>
                  <a:schemeClr val="tx1"/>
                </a:solidFill>
                <a:latin typeface="Arial" charset="0"/>
                <a:ea typeface="ＭＳ Ｐゴシック" charset="0"/>
              </a:defRPr>
            </a:lvl4pPr>
            <a:lvl5pPr marL="2821252" indent="-313472" eaLnBrk="0" hangingPunct="0">
              <a:defRPr>
                <a:solidFill>
                  <a:schemeClr val="tx1"/>
                </a:solidFill>
                <a:latin typeface="Arial" charset="0"/>
                <a:ea typeface="ＭＳ Ｐゴシック" charset="0"/>
              </a:defRPr>
            </a:lvl5pPr>
            <a:lvl6pPr marL="3448196" indent="-313472" eaLnBrk="0" fontAlgn="base" hangingPunct="0">
              <a:spcBef>
                <a:spcPct val="0"/>
              </a:spcBef>
              <a:spcAft>
                <a:spcPct val="0"/>
              </a:spcAft>
              <a:defRPr>
                <a:solidFill>
                  <a:schemeClr val="tx1"/>
                </a:solidFill>
                <a:latin typeface="Arial" charset="0"/>
                <a:ea typeface="ＭＳ Ｐゴシック" charset="0"/>
              </a:defRPr>
            </a:lvl6pPr>
            <a:lvl7pPr marL="4075141" indent="-313472" eaLnBrk="0" fontAlgn="base" hangingPunct="0">
              <a:spcBef>
                <a:spcPct val="0"/>
              </a:spcBef>
              <a:spcAft>
                <a:spcPct val="0"/>
              </a:spcAft>
              <a:defRPr>
                <a:solidFill>
                  <a:schemeClr val="tx1"/>
                </a:solidFill>
                <a:latin typeface="Arial" charset="0"/>
                <a:ea typeface="ＭＳ Ｐゴシック" charset="0"/>
              </a:defRPr>
            </a:lvl7pPr>
            <a:lvl8pPr marL="4702085" indent="-313472" eaLnBrk="0" fontAlgn="base" hangingPunct="0">
              <a:spcBef>
                <a:spcPct val="0"/>
              </a:spcBef>
              <a:spcAft>
                <a:spcPct val="0"/>
              </a:spcAft>
              <a:defRPr>
                <a:solidFill>
                  <a:schemeClr val="tx1"/>
                </a:solidFill>
                <a:latin typeface="Arial" charset="0"/>
                <a:ea typeface="ＭＳ Ｐゴシック" charset="0"/>
              </a:defRPr>
            </a:lvl8pPr>
            <a:lvl9pPr marL="5329030" indent="-313472"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D4113A-99E9-ED4C-B796-86B8C63E3920}" type="slidenum">
              <a:rPr kumimoji="0" lang="en-GB" sz="1700" b="0" i="0" u="none" strike="noStrike" kern="1200" cap="none" spc="0" normalizeH="0" baseline="0" noProof="0">
                <a:ln>
                  <a:noFill/>
                </a:ln>
                <a:solidFill>
                  <a:prstClr val="black"/>
                </a:solidFill>
                <a:effectLst/>
                <a:uLnTx/>
                <a:uFillTx/>
                <a:latin typeface="Calibri"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GB" sz="1700" b="0" i="0" u="none" strike="noStrike" kern="1200" cap="none" spc="0" normalizeH="0" baseline="0" noProof="0">
              <a:ln>
                <a:noFill/>
              </a:ln>
              <a:solidFill>
                <a:prstClr val="black"/>
              </a:solidFill>
              <a:effectLst/>
              <a:uLnTx/>
              <a:uFillTx/>
              <a:latin typeface="Calibri" charset="0"/>
              <a:ea typeface="ＭＳ Ｐゴシック" charset="0"/>
              <a:cs typeface="Arial" charset="0"/>
            </a:endParaRPr>
          </a:p>
        </p:txBody>
      </p:sp>
    </p:spTree>
    <p:extLst>
      <p:ext uri="{BB962C8B-B14F-4D97-AF65-F5344CB8AC3E}">
        <p14:creationId xmlns:p14="http://schemas.microsoft.com/office/powerpoint/2010/main" val="15858705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838200" y="1063625"/>
            <a:ext cx="9448800" cy="53149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789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3789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defRPr>
            </a:lvl1pPr>
            <a:lvl2pPr marL="1018785" indent="-391840" eaLnBrk="0" hangingPunct="0">
              <a:defRPr>
                <a:solidFill>
                  <a:schemeClr val="tx1"/>
                </a:solidFill>
                <a:latin typeface="Arial" charset="0"/>
                <a:ea typeface="ＭＳ Ｐゴシック" charset="0"/>
              </a:defRPr>
            </a:lvl2pPr>
            <a:lvl3pPr marL="1567361" indent="-313472" eaLnBrk="0" hangingPunct="0">
              <a:defRPr>
                <a:solidFill>
                  <a:schemeClr val="tx1"/>
                </a:solidFill>
                <a:latin typeface="Arial" charset="0"/>
                <a:ea typeface="ＭＳ Ｐゴシック" charset="0"/>
              </a:defRPr>
            </a:lvl3pPr>
            <a:lvl4pPr marL="2194306" indent="-313472" eaLnBrk="0" hangingPunct="0">
              <a:defRPr>
                <a:solidFill>
                  <a:schemeClr val="tx1"/>
                </a:solidFill>
                <a:latin typeface="Arial" charset="0"/>
                <a:ea typeface="ＭＳ Ｐゴシック" charset="0"/>
              </a:defRPr>
            </a:lvl4pPr>
            <a:lvl5pPr marL="2821252" indent="-313472" eaLnBrk="0" hangingPunct="0">
              <a:defRPr>
                <a:solidFill>
                  <a:schemeClr val="tx1"/>
                </a:solidFill>
                <a:latin typeface="Arial" charset="0"/>
                <a:ea typeface="ＭＳ Ｐゴシック" charset="0"/>
              </a:defRPr>
            </a:lvl5pPr>
            <a:lvl6pPr marL="3448196" indent="-313472" eaLnBrk="0" fontAlgn="base" hangingPunct="0">
              <a:spcBef>
                <a:spcPct val="0"/>
              </a:spcBef>
              <a:spcAft>
                <a:spcPct val="0"/>
              </a:spcAft>
              <a:defRPr>
                <a:solidFill>
                  <a:schemeClr val="tx1"/>
                </a:solidFill>
                <a:latin typeface="Arial" charset="0"/>
                <a:ea typeface="ＭＳ Ｐゴシック" charset="0"/>
              </a:defRPr>
            </a:lvl6pPr>
            <a:lvl7pPr marL="4075141" indent="-313472" eaLnBrk="0" fontAlgn="base" hangingPunct="0">
              <a:spcBef>
                <a:spcPct val="0"/>
              </a:spcBef>
              <a:spcAft>
                <a:spcPct val="0"/>
              </a:spcAft>
              <a:defRPr>
                <a:solidFill>
                  <a:schemeClr val="tx1"/>
                </a:solidFill>
                <a:latin typeface="Arial" charset="0"/>
                <a:ea typeface="ＭＳ Ｐゴシック" charset="0"/>
              </a:defRPr>
            </a:lvl7pPr>
            <a:lvl8pPr marL="4702085" indent="-313472" eaLnBrk="0" fontAlgn="base" hangingPunct="0">
              <a:spcBef>
                <a:spcPct val="0"/>
              </a:spcBef>
              <a:spcAft>
                <a:spcPct val="0"/>
              </a:spcAft>
              <a:defRPr>
                <a:solidFill>
                  <a:schemeClr val="tx1"/>
                </a:solidFill>
                <a:latin typeface="Arial" charset="0"/>
                <a:ea typeface="ＭＳ Ｐゴシック" charset="0"/>
              </a:defRPr>
            </a:lvl8pPr>
            <a:lvl9pPr marL="5329030" indent="-313472"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BD4113A-99E9-ED4C-B796-86B8C63E3920}" type="slidenum">
              <a:rPr lang="en-GB">
                <a:latin typeface="Calibri" charset="0"/>
              </a:rPr>
              <a:pPr eaLnBrk="1" hangingPunct="1"/>
              <a:t>7</a:t>
            </a:fld>
            <a:endParaRPr lang="en-GB">
              <a:latin typeface="Calibri" charset="0"/>
            </a:endParaRPr>
          </a:p>
        </p:txBody>
      </p:sp>
    </p:spTree>
    <p:extLst>
      <p:ext uri="{BB962C8B-B14F-4D97-AF65-F5344CB8AC3E}">
        <p14:creationId xmlns:p14="http://schemas.microsoft.com/office/powerpoint/2010/main" val="3076657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838200" y="1063625"/>
            <a:ext cx="9448800" cy="531495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3789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defRPr>
            </a:lvl1pPr>
            <a:lvl2pPr marL="1018785" indent="-391840" eaLnBrk="0" hangingPunct="0">
              <a:defRPr>
                <a:solidFill>
                  <a:schemeClr val="tx1"/>
                </a:solidFill>
                <a:latin typeface="Arial" charset="0"/>
                <a:ea typeface="ＭＳ Ｐゴシック" charset="0"/>
              </a:defRPr>
            </a:lvl2pPr>
            <a:lvl3pPr marL="1567361" indent="-313472" eaLnBrk="0" hangingPunct="0">
              <a:defRPr>
                <a:solidFill>
                  <a:schemeClr val="tx1"/>
                </a:solidFill>
                <a:latin typeface="Arial" charset="0"/>
                <a:ea typeface="ＭＳ Ｐゴシック" charset="0"/>
              </a:defRPr>
            </a:lvl3pPr>
            <a:lvl4pPr marL="2194306" indent="-313472" eaLnBrk="0" hangingPunct="0">
              <a:defRPr>
                <a:solidFill>
                  <a:schemeClr val="tx1"/>
                </a:solidFill>
                <a:latin typeface="Arial" charset="0"/>
                <a:ea typeface="ＭＳ Ｐゴシック" charset="0"/>
              </a:defRPr>
            </a:lvl4pPr>
            <a:lvl5pPr marL="2821252" indent="-313472" eaLnBrk="0" hangingPunct="0">
              <a:defRPr>
                <a:solidFill>
                  <a:schemeClr val="tx1"/>
                </a:solidFill>
                <a:latin typeface="Arial" charset="0"/>
                <a:ea typeface="ＭＳ Ｐゴシック" charset="0"/>
              </a:defRPr>
            </a:lvl5pPr>
            <a:lvl6pPr marL="3448196" indent="-313472" eaLnBrk="0" fontAlgn="base" hangingPunct="0">
              <a:spcBef>
                <a:spcPct val="0"/>
              </a:spcBef>
              <a:spcAft>
                <a:spcPct val="0"/>
              </a:spcAft>
              <a:defRPr>
                <a:solidFill>
                  <a:schemeClr val="tx1"/>
                </a:solidFill>
                <a:latin typeface="Arial" charset="0"/>
                <a:ea typeface="ＭＳ Ｐゴシック" charset="0"/>
              </a:defRPr>
            </a:lvl6pPr>
            <a:lvl7pPr marL="4075141" indent="-313472" eaLnBrk="0" fontAlgn="base" hangingPunct="0">
              <a:spcBef>
                <a:spcPct val="0"/>
              </a:spcBef>
              <a:spcAft>
                <a:spcPct val="0"/>
              </a:spcAft>
              <a:defRPr>
                <a:solidFill>
                  <a:schemeClr val="tx1"/>
                </a:solidFill>
                <a:latin typeface="Arial" charset="0"/>
                <a:ea typeface="ＭＳ Ｐゴシック" charset="0"/>
              </a:defRPr>
            </a:lvl7pPr>
            <a:lvl8pPr marL="4702085" indent="-313472" eaLnBrk="0" fontAlgn="base" hangingPunct="0">
              <a:spcBef>
                <a:spcPct val="0"/>
              </a:spcBef>
              <a:spcAft>
                <a:spcPct val="0"/>
              </a:spcAft>
              <a:defRPr>
                <a:solidFill>
                  <a:schemeClr val="tx1"/>
                </a:solidFill>
                <a:latin typeface="Arial" charset="0"/>
                <a:ea typeface="ＭＳ Ｐゴシック" charset="0"/>
              </a:defRPr>
            </a:lvl8pPr>
            <a:lvl9pPr marL="5329030" indent="-313472"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D4113A-99E9-ED4C-B796-86B8C63E3920}" type="slidenum">
              <a:rPr kumimoji="0" lang="en-GB" sz="1700" b="0" i="0" u="none" strike="noStrike" kern="1200" cap="none" spc="0" normalizeH="0" baseline="0" noProof="0">
                <a:ln>
                  <a:noFill/>
                </a:ln>
                <a:solidFill>
                  <a:prstClr val="black"/>
                </a:solidFill>
                <a:effectLst/>
                <a:uLnTx/>
                <a:uFillTx/>
                <a:latin typeface="Calibri"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GB" sz="1700" b="0" i="0" u="none" strike="noStrike" kern="1200" cap="none" spc="0" normalizeH="0" baseline="0" noProof="0">
              <a:ln>
                <a:noFill/>
              </a:ln>
              <a:solidFill>
                <a:prstClr val="black"/>
              </a:solidFill>
              <a:effectLst/>
              <a:uLnTx/>
              <a:uFillTx/>
              <a:latin typeface="Calibri" charset="0"/>
              <a:ea typeface="ＭＳ Ｐゴシック" charset="0"/>
              <a:cs typeface="Arial" charset="0"/>
            </a:endParaRPr>
          </a:p>
        </p:txBody>
      </p:sp>
    </p:spTree>
    <p:extLst>
      <p:ext uri="{BB962C8B-B14F-4D97-AF65-F5344CB8AC3E}">
        <p14:creationId xmlns:p14="http://schemas.microsoft.com/office/powerpoint/2010/main" val="18679000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838200" y="1063625"/>
            <a:ext cx="9448800" cy="531495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3789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defRPr>
            </a:lvl1pPr>
            <a:lvl2pPr marL="1018785" indent="-391840" eaLnBrk="0" hangingPunct="0">
              <a:defRPr>
                <a:solidFill>
                  <a:schemeClr val="tx1"/>
                </a:solidFill>
                <a:latin typeface="Arial" charset="0"/>
                <a:ea typeface="ＭＳ Ｐゴシック" charset="0"/>
              </a:defRPr>
            </a:lvl2pPr>
            <a:lvl3pPr marL="1567361" indent="-313472" eaLnBrk="0" hangingPunct="0">
              <a:defRPr>
                <a:solidFill>
                  <a:schemeClr val="tx1"/>
                </a:solidFill>
                <a:latin typeface="Arial" charset="0"/>
                <a:ea typeface="ＭＳ Ｐゴシック" charset="0"/>
              </a:defRPr>
            </a:lvl3pPr>
            <a:lvl4pPr marL="2194306" indent="-313472" eaLnBrk="0" hangingPunct="0">
              <a:defRPr>
                <a:solidFill>
                  <a:schemeClr val="tx1"/>
                </a:solidFill>
                <a:latin typeface="Arial" charset="0"/>
                <a:ea typeface="ＭＳ Ｐゴシック" charset="0"/>
              </a:defRPr>
            </a:lvl4pPr>
            <a:lvl5pPr marL="2821252" indent="-313472" eaLnBrk="0" hangingPunct="0">
              <a:defRPr>
                <a:solidFill>
                  <a:schemeClr val="tx1"/>
                </a:solidFill>
                <a:latin typeface="Arial" charset="0"/>
                <a:ea typeface="ＭＳ Ｐゴシック" charset="0"/>
              </a:defRPr>
            </a:lvl5pPr>
            <a:lvl6pPr marL="3448196" indent="-313472" eaLnBrk="0" fontAlgn="base" hangingPunct="0">
              <a:spcBef>
                <a:spcPct val="0"/>
              </a:spcBef>
              <a:spcAft>
                <a:spcPct val="0"/>
              </a:spcAft>
              <a:defRPr>
                <a:solidFill>
                  <a:schemeClr val="tx1"/>
                </a:solidFill>
                <a:latin typeface="Arial" charset="0"/>
                <a:ea typeface="ＭＳ Ｐゴシック" charset="0"/>
              </a:defRPr>
            </a:lvl6pPr>
            <a:lvl7pPr marL="4075141" indent="-313472" eaLnBrk="0" fontAlgn="base" hangingPunct="0">
              <a:spcBef>
                <a:spcPct val="0"/>
              </a:spcBef>
              <a:spcAft>
                <a:spcPct val="0"/>
              </a:spcAft>
              <a:defRPr>
                <a:solidFill>
                  <a:schemeClr val="tx1"/>
                </a:solidFill>
                <a:latin typeface="Arial" charset="0"/>
                <a:ea typeface="ＭＳ Ｐゴシック" charset="0"/>
              </a:defRPr>
            </a:lvl7pPr>
            <a:lvl8pPr marL="4702085" indent="-313472" eaLnBrk="0" fontAlgn="base" hangingPunct="0">
              <a:spcBef>
                <a:spcPct val="0"/>
              </a:spcBef>
              <a:spcAft>
                <a:spcPct val="0"/>
              </a:spcAft>
              <a:defRPr>
                <a:solidFill>
                  <a:schemeClr val="tx1"/>
                </a:solidFill>
                <a:latin typeface="Arial" charset="0"/>
                <a:ea typeface="ＭＳ Ｐゴシック" charset="0"/>
              </a:defRPr>
            </a:lvl8pPr>
            <a:lvl9pPr marL="5329030" indent="-313472"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D4113A-99E9-ED4C-B796-86B8C63E3920}" type="slidenum">
              <a:rPr kumimoji="0" lang="en-GB" sz="1700" b="0" i="0" u="none" strike="noStrike" kern="1200" cap="none" spc="0" normalizeH="0" baseline="0" noProof="0">
                <a:ln>
                  <a:noFill/>
                </a:ln>
                <a:solidFill>
                  <a:prstClr val="black"/>
                </a:solidFill>
                <a:effectLst/>
                <a:uLnTx/>
                <a:uFillTx/>
                <a:latin typeface="Calibri"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GB" sz="1700" b="0" i="0" u="none" strike="noStrike" kern="1200" cap="none" spc="0" normalizeH="0" baseline="0" noProof="0">
              <a:ln>
                <a:noFill/>
              </a:ln>
              <a:solidFill>
                <a:prstClr val="black"/>
              </a:solidFill>
              <a:effectLst/>
              <a:uLnTx/>
              <a:uFillTx/>
              <a:latin typeface="Calibri" charset="0"/>
              <a:ea typeface="ＭＳ Ｐゴシック" charset="0"/>
              <a:cs typeface="Arial" charset="0"/>
            </a:endParaRPr>
          </a:p>
        </p:txBody>
      </p:sp>
    </p:spTree>
    <p:extLst>
      <p:ext uri="{BB962C8B-B14F-4D97-AF65-F5344CB8AC3E}">
        <p14:creationId xmlns:p14="http://schemas.microsoft.com/office/powerpoint/2010/main" val="10804745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3" Type="http://schemas.openxmlformats.org/officeDocument/2006/relationships/image" Target="/Users/masayo_nakamura/Documents/&#36914;&#34892;&#20013;/2011_ricoh/20111026_master_data_re/master_data/gif/lock_up_logo/ricoh_lock_up_rgb_positive.gif" TargetMode="External"/><Relationship Id="rId2" Type="http://schemas.openxmlformats.org/officeDocument/2006/relationships/image" Target="../media/image2.png"/><Relationship Id="rId1" Type="http://schemas.openxmlformats.org/officeDocument/2006/relationships/slideMaster" Target="../slideMasters/slideMaster9.xml"/><Relationship Id="rId6" Type="http://schemas.openxmlformats.org/officeDocument/2006/relationships/image" Target="../media/image4.jpeg"/><Relationship Id="rId5" Type="http://schemas.openxmlformats.org/officeDocument/2006/relationships/image" Target="/Users/masayo_nakamura/Desktop/PPT/balloonRED.png" TargetMode="External"/><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Users/masayo_nakamura/Documents/&#36914;&#34892;&#20013;/2011_ricoh/20111026_master_data_re/master_data/gif/lock_up_logo/ricoh_lock_up_rgb_positive.gif" TargetMode="External"/><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4.jpeg"/><Relationship Id="rId5" Type="http://schemas.openxmlformats.org/officeDocument/2006/relationships/image" Target="/Users/masayo_nakamura/Desktop/PPT/balloonRED.png" TargetMode="Externa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Main Title slide">
    <p:spTree>
      <p:nvGrpSpPr>
        <p:cNvPr id="1" name=""/>
        <p:cNvGrpSpPr/>
        <p:nvPr/>
      </p:nvGrpSpPr>
      <p:grpSpPr>
        <a:xfrm>
          <a:off x="0" y="0"/>
          <a:ext cx="0" cy="0"/>
          <a:chOff x="0" y="0"/>
          <a:chExt cx="0" cy="0"/>
        </a:xfrm>
      </p:grpSpPr>
      <p:sp>
        <p:nvSpPr>
          <p:cNvPr id="12" name="Text Placeholder 11"/>
          <p:cNvSpPr>
            <a:spLocks noGrp="1"/>
          </p:cNvSpPr>
          <p:nvPr>
            <p:ph type="body" sz="quarter" idx="10"/>
          </p:nvPr>
        </p:nvSpPr>
        <p:spPr>
          <a:xfrm>
            <a:off x="611189" y="463153"/>
            <a:ext cx="2068511" cy="2051447"/>
          </a:xfrm>
          <a:prstGeom prst="rect">
            <a:avLst/>
          </a:prstGeom>
        </p:spPr>
        <p:txBody>
          <a:bodyPr/>
          <a:lstStyle>
            <a:lvl1pPr marL="0" marR="0" indent="0" algn="l" defTabSz="457200" rtl="0" eaLnBrk="1" fontAlgn="base" latinLnBrk="0" hangingPunct="1">
              <a:lnSpc>
                <a:spcPct val="100000"/>
              </a:lnSpc>
              <a:spcBef>
                <a:spcPct val="0"/>
              </a:spcBef>
              <a:spcAft>
                <a:spcPct val="0"/>
              </a:spcAft>
              <a:buClrTx/>
              <a:buSzTx/>
              <a:buFontTx/>
              <a:buNone/>
              <a:tabLst/>
              <a:defRPr kumimoji="1" lang="ja-JP" altLang="en-US" sz="2800" b="0" i="0" u="none" strike="noStrike" kern="1200" cap="none" spc="0" normalizeH="0" baseline="0" noProof="0">
                <a:ln>
                  <a:noFill/>
                </a:ln>
                <a:solidFill>
                  <a:schemeClr val="bg1"/>
                </a:solidFill>
                <a:effectLst/>
                <a:uLnTx/>
                <a:uFillTx/>
                <a:latin typeface="Arial" charset="0"/>
                <a:cs typeface="ＭＳ Ｐゴシック" charset="0"/>
              </a:defRPr>
            </a:lvl1pPr>
          </a:lstStyle>
          <a:p>
            <a:pPr lvl="0"/>
            <a:r>
              <a:rPr lang="fr-FR" altLang="ja-JP" noProof="0"/>
              <a:t>Modifier les styles du texte du masque</a:t>
            </a:r>
          </a:p>
        </p:txBody>
      </p:sp>
      <p:sp>
        <p:nvSpPr>
          <p:cNvPr id="18" name="Text Placeholder 13"/>
          <p:cNvSpPr>
            <a:spLocks noGrp="1"/>
          </p:cNvSpPr>
          <p:nvPr>
            <p:ph type="body" sz="quarter" idx="15"/>
          </p:nvPr>
        </p:nvSpPr>
        <p:spPr>
          <a:xfrm>
            <a:off x="504826" y="3080147"/>
            <a:ext cx="3389313" cy="542925"/>
          </a:xfrm>
          <a:prstGeom prst="rect">
            <a:avLst/>
          </a:prstGeom>
          <a:noFill/>
        </p:spPr>
        <p:txBody>
          <a:bodyPr/>
          <a:lstStyle>
            <a:lvl1pPr marL="342900" marR="0" indent="-342900" algn="l" defTabSz="457200" rtl="0" eaLnBrk="1" fontAlgn="base" latinLnBrk="0" hangingPunct="1">
              <a:lnSpc>
                <a:spcPct val="100000"/>
              </a:lnSpc>
              <a:spcBef>
                <a:spcPct val="20000"/>
              </a:spcBef>
              <a:spcAft>
                <a:spcPct val="0"/>
              </a:spcAft>
              <a:buClrTx/>
              <a:buSzTx/>
              <a:buFont typeface="Arial" charset="0"/>
              <a:buNone/>
              <a:tabLst/>
              <a:defRPr kumimoji="1" lang="en-GB" altLang="ja-JP" sz="1800" kern="1200" baseline="0" dirty="0">
                <a:solidFill>
                  <a:schemeClr val="tx1"/>
                </a:solidFill>
                <a:latin typeface="Arial" pitchFamily="34" charset="0"/>
                <a:ea typeface="+mn-ea"/>
                <a:cs typeface="ＭＳ Ｐゴシック" charset="0"/>
              </a:defRPr>
            </a:lvl1pPr>
            <a:lvl2pPr marL="0" indent="0" defTabSz="432000">
              <a:buNone/>
              <a:tabLst/>
              <a:defRPr sz="1800" baseline="0">
                <a:latin typeface="Arial" pitchFamily="34" charset="0"/>
              </a:defRPr>
            </a:lvl2pPr>
            <a:lvl3pPr marL="0" indent="0" defTabSz="432000">
              <a:buNone/>
              <a:tabLst/>
              <a:defRPr sz="1800" baseline="0">
                <a:latin typeface="Arial" pitchFamily="34" charset="0"/>
              </a:defRPr>
            </a:lvl3pPr>
            <a:lvl4pPr marL="0" indent="0" defTabSz="432000">
              <a:buNone/>
              <a:tabLst/>
              <a:defRPr sz="1800" baseline="0">
                <a:latin typeface="Arial" pitchFamily="34" charset="0"/>
              </a:defRPr>
            </a:lvl4pPr>
            <a:lvl5pPr marL="0" indent="0" defTabSz="432000">
              <a:buNone/>
              <a:tabLst/>
              <a:defRPr sz="1800" baseline="0">
                <a:latin typeface="Arial" pitchFamily="34" charset="0"/>
              </a:defRPr>
            </a:lvl5pPr>
          </a:lstStyle>
          <a:p>
            <a:pPr lvl="0"/>
            <a:r>
              <a:rPr lang="fr-FR"/>
              <a:t>Modifier les styles du texte du masque</a:t>
            </a:r>
          </a:p>
        </p:txBody>
      </p:sp>
      <p:sp>
        <p:nvSpPr>
          <p:cNvPr id="7" name="Text Placeholder 6"/>
          <p:cNvSpPr>
            <a:spLocks noGrp="1"/>
          </p:cNvSpPr>
          <p:nvPr>
            <p:ph type="body" sz="quarter" idx="16"/>
          </p:nvPr>
        </p:nvSpPr>
        <p:spPr>
          <a:xfrm>
            <a:off x="504826" y="4143375"/>
            <a:ext cx="3419475" cy="240030"/>
          </a:xfrm>
          <a:prstGeom prst="rect">
            <a:avLst/>
          </a:prstGeom>
        </p:spPr>
        <p:txBody>
          <a:bodyPr/>
          <a:lstStyle>
            <a:lvl1pPr>
              <a:buFontTx/>
              <a:buNone/>
              <a:defRPr sz="1600" baseline="0">
                <a:solidFill>
                  <a:srgbClr val="000000"/>
                </a:solidFill>
                <a:latin typeface="Arial" pitchFamily="34" charset="0"/>
              </a:defRPr>
            </a:lvl1pPr>
            <a:lvl2pPr>
              <a:defRPr sz="1600" baseline="0">
                <a:latin typeface="Arial" pitchFamily="34" charset="0"/>
              </a:defRPr>
            </a:lvl2pPr>
            <a:lvl3pPr>
              <a:defRPr sz="1600" baseline="0">
                <a:latin typeface="Arial" pitchFamily="34" charset="0"/>
              </a:defRPr>
            </a:lvl3pPr>
            <a:lvl4pPr>
              <a:defRPr sz="1600" baseline="0">
                <a:latin typeface="Arial" pitchFamily="34" charset="0"/>
              </a:defRPr>
            </a:lvl4pPr>
            <a:lvl5pPr>
              <a:defRPr sz="1600" baseline="0">
                <a:latin typeface="Arial" pitchFamily="34" charset="0"/>
              </a:defRPr>
            </a:lvl5pPr>
          </a:lstStyle>
          <a:p>
            <a:pPr lvl="0"/>
            <a:r>
              <a:rPr lang="fr-FR"/>
              <a:t>Modifier les styles du texte du masque</a:t>
            </a:r>
          </a:p>
        </p:txBody>
      </p:sp>
      <p:sp>
        <p:nvSpPr>
          <p:cNvPr id="8" name="Text Placeholder 6"/>
          <p:cNvSpPr>
            <a:spLocks noGrp="1"/>
          </p:cNvSpPr>
          <p:nvPr>
            <p:ph type="body" sz="quarter" idx="17"/>
          </p:nvPr>
        </p:nvSpPr>
        <p:spPr>
          <a:xfrm>
            <a:off x="504826" y="4491514"/>
            <a:ext cx="3419475" cy="240030"/>
          </a:xfrm>
          <a:prstGeom prst="rect">
            <a:avLst/>
          </a:prstGeom>
        </p:spPr>
        <p:txBody>
          <a:bodyPr/>
          <a:lstStyle>
            <a:lvl1pPr>
              <a:buFontTx/>
              <a:buNone/>
              <a:defRPr sz="1600" baseline="0">
                <a:solidFill>
                  <a:srgbClr val="000000"/>
                </a:solidFill>
                <a:latin typeface="Arial" pitchFamily="34" charset="0"/>
              </a:defRPr>
            </a:lvl1pPr>
            <a:lvl2pPr>
              <a:defRPr sz="1600" baseline="0">
                <a:latin typeface="Arial" pitchFamily="34" charset="0"/>
              </a:defRPr>
            </a:lvl2pPr>
            <a:lvl3pPr>
              <a:defRPr sz="1600" baseline="0">
                <a:latin typeface="Arial" pitchFamily="34" charset="0"/>
              </a:defRPr>
            </a:lvl3pPr>
            <a:lvl4pPr>
              <a:defRPr sz="1600" baseline="0">
                <a:latin typeface="Arial" pitchFamily="34" charset="0"/>
              </a:defRPr>
            </a:lvl4pPr>
            <a:lvl5pPr>
              <a:defRPr sz="1600" baseline="0">
                <a:latin typeface="Arial" pitchFamily="34" charset="0"/>
              </a:defRPr>
            </a:lvl5pPr>
          </a:lstStyle>
          <a:p>
            <a:pPr lvl="0"/>
            <a:r>
              <a:rPr lang="fr-FR"/>
              <a:t>Modifier les styles du texte du masque</a:t>
            </a:r>
          </a:p>
        </p:txBody>
      </p:sp>
    </p:spTree>
    <p:extLst>
      <p:ext uri="{BB962C8B-B14F-4D97-AF65-F5344CB8AC3E}">
        <p14:creationId xmlns:p14="http://schemas.microsoft.com/office/powerpoint/2010/main" val="219617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ptional Divider Blank">
    <p:spTree>
      <p:nvGrpSpPr>
        <p:cNvPr id="1" name=""/>
        <p:cNvGrpSpPr/>
        <p:nvPr/>
      </p:nvGrpSpPr>
      <p:grpSpPr>
        <a:xfrm>
          <a:off x="0" y="0"/>
          <a:ext cx="0" cy="0"/>
          <a:chOff x="0" y="0"/>
          <a:chExt cx="0" cy="0"/>
        </a:xfrm>
      </p:grpSpPr>
      <p:sp>
        <p:nvSpPr>
          <p:cNvPr id="3" name="Plaque 10"/>
          <p:cNvSpPr/>
          <p:nvPr userDrawn="1"/>
        </p:nvSpPr>
        <p:spPr>
          <a:xfrm>
            <a:off x="504825" y="2831992"/>
            <a:ext cx="1872457" cy="1873608"/>
          </a:xfrm>
          <a:custGeom>
            <a:avLst/>
            <a:gdLst/>
            <a:ahLst/>
            <a:cxnLst/>
            <a:rect l="l" t="t" r="r" b="b"/>
            <a:pathLst>
              <a:path w="5164139" h="5167312">
                <a:moveTo>
                  <a:pt x="160633" y="0"/>
                </a:moveTo>
                <a:lnTo>
                  <a:pt x="4471692" y="0"/>
                </a:lnTo>
                <a:cubicBezTo>
                  <a:pt x="4560407" y="0"/>
                  <a:pt x="4632325" y="71918"/>
                  <a:pt x="4632325" y="160633"/>
                </a:cubicBezTo>
                <a:lnTo>
                  <a:pt x="4632325" y="4389438"/>
                </a:lnTo>
                <a:lnTo>
                  <a:pt x="4637047" y="4389438"/>
                </a:lnTo>
                <a:cubicBezTo>
                  <a:pt x="4637047" y="4430668"/>
                  <a:pt x="4670471" y="4464092"/>
                  <a:pt x="4711701" y="4464092"/>
                </a:cubicBezTo>
                <a:lnTo>
                  <a:pt x="4711701" y="4464579"/>
                </a:lnTo>
                <a:lnTo>
                  <a:pt x="5091727" y="4464579"/>
                </a:lnTo>
                <a:cubicBezTo>
                  <a:pt x="5131719" y="4464579"/>
                  <a:pt x="5164139" y="4496999"/>
                  <a:pt x="5164139" y="4536991"/>
                </a:cubicBezTo>
                <a:lnTo>
                  <a:pt x="5164139" y="5094900"/>
                </a:lnTo>
                <a:cubicBezTo>
                  <a:pt x="5164139" y="5134892"/>
                  <a:pt x="5131719" y="5167312"/>
                  <a:pt x="5091727" y="5167312"/>
                </a:cubicBezTo>
                <a:lnTo>
                  <a:pt x="4546518" y="5167312"/>
                </a:lnTo>
                <a:cubicBezTo>
                  <a:pt x="4506526" y="5167312"/>
                  <a:pt x="4474106" y="5134892"/>
                  <a:pt x="4474106" y="5094900"/>
                </a:cubicBezTo>
                <a:lnTo>
                  <a:pt x="4474106" y="4694237"/>
                </a:lnTo>
                <a:lnTo>
                  <a:pt x="4472030" y="4694237"/>
                </a:lnTo>
                <a:cubicBezTo>
                  <a:pt x="4472030" y="4663315"/>
                  <a:pt x="4453229" y="4636783"/>
                  <a:pt x="4426435" y="4625450"/>
                </a:cubicBezTo>
                <a:lnTo>
                  <a:pt x="4405445" y="4621212"/>
                </a:lnTo>
                <a:lnTo>
                  <a:pt x="160633" y="4621212"/>
                </a:lnTo>
                <a:cubicBezTo>
                  <a:pt x="71918" y="4621212"/>
                  <a:pt x="0" y="4549294"/>
                  <a:pt x="0" y="4460579"/>
                </a:cubicBezTo>
                <a:lnTo>
                  <a:pt x="0" y="160633"/>
                </a:lnTo>
                <a:cubicBezTo>
                  <a:pt x="0" y="71918"/>
                  <a:pt x="71918" y="0"/>
                  <a:pt x="160633" y="0"/>
                </a:cubicBezTo>
                <a:close/>
              </a:path>
            </a:pathLst>
          </a:cu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5417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lide title 32pt bullet">
    <p:spTree>
      <p:nvGrpSpPr>
        <p:cNvPr id="1" name=""/>
        <p:cNvGrpSpPr/>
        <p:nvPr/>
      </p:nvGrpSpPr>
      <p:grpSpPr>
        <a:xfrm>
          <a:off x="0" y="0"/>
          <a:ext cx="0" cy="0"/>
          <a:chOff x="0" y="0"/>
          <a:chExt cx="0" cy="0"/>
        </a:xfrm>
      </p:grpSpPr>
      <p:sp>
        <p:nvSpPr>
          <p:cNvPr id="8" name="Title Placeholder 9"/>
          <p:cNvSpPr>
            <a:spLocks noGrp="1"/>
          </p:cNvSpPr>
          <p:nvPr>
            <p:ph type="title"/>
          </p:nvPr>
        </p:nvSpPr>
        <p:spPr bwMode="auto">
          <a:xfrm>
            <a:off x="1051560" y="139144"/>
            <a:ext cx="5943600" cy="4569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a:defRPr sz="3200" b="1">
                <a:solidFill>
                  <a:srgbClr val="000000"/>
                </a:solidFill>
              </a:defRPr>
            </a:lvl1pPr>
          </a:lstStyle>
          <a:p>
            <a:pPr lvl="0"/>
            <a:r>
              <a:rPr lang="en-US" dirty="0"/>
              <a:t>Click to edit Master title style</a:t>
            </a:r>
          </a:p>
        </p:txBody>
      </p:sp>
      <p:sp>
        <p:nvSpPr>
          <p:cNvPr id="5" name="Footer Placeholder 9"/>
          <p:cNvSpPr>
            <a:spLocks noGrp="1"/>
          </p:cNvSpPr>
          <p:nvPr>
            <p:ph type="ftr" sz="quarter" idx="17"/>
          </p:nvPr>
        </p:nvSpPr>
        <p:spPr/>
        <p:txBody>
          <a:bodyPr/>
          <a:lstStyle>
            <a:lvl1pPr>
              <a:defRPr/>
            </a:lvl1pPr>
          </a:lstStyle>
          <a:p>
            <a:endParaRPr lang="en-GB" dirty="0"/>
          </a:p>
        </p:txBody>
      </p:sp>
      <p:sp>
        <p:nvSpPr>
          <p:cNvPr id="6" name="Slide Number Placeholder 10"/>
          <p:cNvSpPr>
            <a:spLocks noGrp="1"/>
          </p:cNvSpPr>
          <p:nvPr>
            <p:ph type="sldNum" sz="quarter" idx="18"/>
          </p:nvPr>
        </p:nvSpPr>
        <p:spPr/>
        <p:txBody>
          <a:bodyPr/>
          <a:lstStyle>
            <a:lvl1pPr>
              <a:defRPr/>
            </a:lvl1pPr>
          </a:lstStyle>
          <a:p>
            <a:fld id="{36F4DF41-D4EC-B049-B205-2AD038E1D5FB}" type="slidenum">
              <a:rPr lang="en-GB"/>
              <a:pPr/>
              <a:t>‹#›</a:t>
            </a:fld>
            <a:endParaRPr lang="en-GB"/>
          </a:p>
        </p:txBody>
      </p:sp>
      <p:sp>
        <p:nvSpPr>
          <p:cNvPr id="9" name="Content Placeholder 8"/>
          <p:cNvSpPr>
            <a:spLocks noGrp="1"/>
          </p:cNvSpPr>
          <p:nvPr>
            <p:ph sz="quarter" idx="16"/>
          </p:nvPr>
        </p:nvSpPr>
        <p:spPr>
          <a:xfrm>
            <a:off x="504825" y="1108472"/>
            <a:ext cx="8243888" cy="3623072"/>
          </a:xfrm>
          <a:prstGeom prst="rect">
            <a:avLst/>
          </a:prstGeom>
        </p:spPr>
        <p:txBody>
          <a:bodyPr/>
          <a:lstStyle>
            <a:lvl1pPr>
              <a:buClr>
                <a:schemeClr val="accent1"/>
              </a:buClr>
              <a:buFont typeface="Wingdings" pitchFamily="2" charset="2"/>
              <a:buChar char="§"/>
              <a:defRPr sz="2800">
                <a:solidFill>
                  <a:srgbClr val="000000"/>
                </a:solidFill>
                <a:latin typeface="Arial" pitchFamily="34" charset="0"/>
                <a:cs typeface="Arial" pitchFamily="34" charset="0"/>
              </a:defRPr>
            </a:lvl1pPr>
            <a:lvl2pPr>
              <a:spcAft>
                <a:spcPts val="600"/>
              </a:spcAft>
              <a:defRPr sz="2000">
                <a:solidFill>
                  <a:srgbClr val="000000"/>
                </a:solidFill>
                <a:latin typeface="Arial" pitchFamily="34" charset="0"/>
                <a:cs typeface="Arial" pitchFamily="34" charset="0"/>
              </a:defRPr>
            </a:lvl2pPr>
            <a:lvl3pPr>
              <a:buFont typeface="Wingdings" pitchFamily="2" charset="2"/>
              <a:buChar char="§"/>
              <a:defRPr sz="1800" baseline="0">
                <a:solidFill>
                  <a:schemeClr val="tx1"/>
                </a:solidFill>
              </a:defRPr>
            </a:lvl3pPr>
            <a:lvl4pPr>
              <a:buFont typeface="Arial" pitchFamily="34" charset="0"/>
              <a:buChar char="‒"/>
              <a:defRPr sz="1600" baseline="0">
                <a:solidFill>
                  <a:schemeClr val="tx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3"/>
            <a:endParaRPr lang="en-US" dirty="0"/>
          </a:p>
          <a:p>
            <a:pPr lvl="3"/>
            <a:endParaRPr lang="en-US" dirty="0"/>
          </a:p>
          <a:p>
            <a:pPr lvl="4"/>
            <a:r>
              <a:rPr lang="en-US" dirty="0"/>
              <a:t>Fifth level</a:t>
            </a:r>
          </a:p>
        </p:txBody>
      </p:sp>
    </p:spTree>
    <p:extLst>
      <p:ext uri="{BB962C8B-B14F-4D97-AF65-F5344CB8AC3E}">
        <p14:creationId xmlns:p14="http://schemas.microsoft.com/office/powerpoint/2010/main" val="22575840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lide title 32pt bullet sub head">
    <p:spTree>
      <p:nvGrpSpPr>
        <p:cNvPr id="1" name=""/>
        <p:cNvGrpSpPr/>
        <p:nvPr/>
      </p:nvGrpSpPr>
      <p:grpSpPr>
        <a:xfrm>
          <a:off x="0" y="0"/>
          <a:ext cx="0" cy="0"/>
          <a:chOff x="0" y="0"/>
          <a:chExt cx="0" cy="0"/>
        </a:xfrm>
      </p:grpSpPr>
      <p:sp>
        <p:nvSpPr>
          <p:cNvPr id="10" name="Text Placeholder 9"/>
          <p:cNvSpPr>
            <a:spLocks noGrp="1"/>
          </p:cNvSpPr>
          <p:nvPr>
            <p:ph type="body" sz="quarter" idx="20"/>
          </p:nvPr>
        </p:nvSpPr>
        <p:spPr>
          <a:xfrm>
            <a:off x="555625" y="1057276"/>
            <a:ext cx="7512050" cy="371475"/>
          </a:xfrm>
          <a:prstGeom prst="rect">
            <a:avLst/>
          </a:prstGeom>
        </p:spPr>
        <p:txBody>
          <a:bodyPr/>
          <a:lstStyle>
            <a:lvl1pPr marL="0" indent="0">
              <a:buNone/>
              <a:defRPr sz="2400" b="1" baseline="0">
                <a:solidFill>
                  <a:schemeClr val="tx1"/>
                </a:solidFill>
                <a:latin typeface="Arial" pitchFamily="34" charset="0"/>
                <a:cs typeface="Arial" pitchFamily="34" charset="0"/>
              </a:defRPr>
            </a:lvl1pPr>
            <a:lvl2pPr marL="0" indent="0">
              <a:buNone/>
              <a:defRPr sz="2400" b="1">
                <a:solidFill>
                  <a:schemeClr val="tx1"/>
                </a:solidFill>
                <a:latin typeface="Arial" pitchFamily="34" charset="0"/>
                <a:cs typeface="Arial" pitchFamily="34" charset="0"/>
              </a:defRPr>
            </a:lvl2pPr>
            <a:lvl3pPr marL="0" indent="0">
              <a:buNone/>
              <a:defRPr sz="2400" b="1">
                <a:solidFill>
                  <a:schemeClr val="tx1"/>
                </a:solidFill>
                <a:latin typeface="Arial" pitchFamily="34" charset="0"/>
                <a:cs typeface="Arial" pitchFamily="34" charset="0"/>
              </a:defRPr>
            </a:lvl3pPr>
            <a:lvl4pPr marL="0" indent="0">
              <a:buNone/>
              <a:defRPr sz="2400" b="1">
                <a:solidFill>
                  <a:schemeClr val="tx1"/>
                </a:solidFill>
                <a:latin typeface="Arial" pitchFamily="34" charset="0"/>
                <a:cs typeface="Arial" pitchFamily="34" charset="0"/>
              </a:defRPr>
            </a:lvl4pPr>
            <a:lvl5pPr marL="0" indent="0">
              <a:buNone/>
              <a:defRPr sz="2400" b="1">
                <a:solidFill>
                  <a:schemeClr val="tx1"/>
                </a:solidFill>
                <a:latin typeface="Arial" pitchFamily="34" charset="0"/>
                <a:cs typeface="Arial" pitchFamily="34" charset="0"/>
              </a:defRPr>
            </a:lvl5pPr>
          </a:lstStyle>
          <a:p>
            <a:pPr lvl="0"/>
            <a:r>
              <a:rPr lang="en-US"/>
              <a:t>Click to edit Master text styles</a:t>
            </a:r>
          </a:p>
        </p:txBody>
      </p:sp>
      <p:sp>
        <p:nvSpPr>
          <p:cNvPr id="8" name="Title Placeholder 9"/>
          <p:cNvSpPr>
            <a:spLocks noGrp="1"/>
          </p:cNvSpPr>
          <p:nvPr>
            <p:ph type="title"/>
          </p:nvPr>
        </p:nvSpPr>
        <p:spPr bwMode="auto">
          <a:xfrm>
            <a:off x="1051560" y="139144"/>
            <a:ext cx="5943600" cy="4569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a:defRPr sz="3200" b="1">
                <a:solidFill>
                  <a:srgbClr val="000000"/>
                </a:solidFill>
              </a:defRPr>
            </a:lvl1pPr>
          </a:lstStyle>
          <a:p>
            <a:pPr lvl="0"/>
            <a:r>
              <a:rPr lang="en-US" dirty="0"/>
              <a:t>Click to edit Master title style</a:t>
            </a:r>
          </a:p>
        </p:txBody>
      </p:sp>
      <p:sp>
        <p:nvSpPr>
          <p:cNvPr id="5" name="Footer Placeholder 9"/>
          <p:cNvSpPr>
            <a:spLocks noGrp="1"/>
          </p:cNvSpPr>
          <p:nvPr>
            <p:ph type="ftr" sz="quarter" idx="21"/>
          </p:nvPr>
        </p:nvSpPr>
        <p:spPr/>
        <p:txBody>
          <a:bodyPr/>
          <a:lstStyle>
            <a:lvl1pPr>
              <a:defRPr/>
            </a:lvl1pPr>
          </a:lstStyle>
          <a:p>
            <a:endParaRPr lang="en-GB" dirty="0"/>
          </a:p>
        </p:txBody>
      </p:sp>
      <p:sp>
        <p:nvSpPr>
          <p:cNvPr id="6" name="Slide Number Placeholder 10"/>
          <p:cNvSpPr>
            <a:spLocks noGrp="1"/>
          </p:cNvSpPr>
          <p:nvPr>
            <p:ph type="sldNum" sz="quarter" idx="22"/>
          </p:nvPr>
        </p:nvSpPr>
        <p:spPr/>
        <p:txBody>
          <a:bodyPr/>
          <a:lstStyle>
            <a:lvl1pPr>
              <a:defRPr/>
            </a:lvl1pPr>
          </a:lstStyle>
          <a:p>
            <a:fld id="{F7DC4860-D041-4E47-8AD7-781E2DCE66C4}" type="slidenum">
              <a:rPr lang="en-GB"/>
              <a:pPr/>
              <a:t>‹#›</a:t>
            </a:fld>
            <a:endParaRPr lang="en-GB"/>
          </a:p>
        </p:txBody>
      </p:sp>
      <p:sp>
        <p:nvSpPr>
          <p:cNvPr id="9" name="Content Placeholder 8"/>
          <p:cNvSpPr>
            <a:spLocks noGrp="1"/>
          </p:cNvSpPr>
          <p:nvPr>
            <p:ph sz="quarter" idx="16"/>
          </p:nvPr>
        </p:nvSpPr>
        <p:spPr>
          <a:xfrm>
            <a:off x="504825" y="1554479"/>
            <a:ext cx="8243888" cy="2868454"/>
          </a:xfrm>
          <a:prstGeom prst="rect">
            <a:avLst/>
          </a:prstGeom>
        </p:spPr>
        <p:txBody>
          <a:bodyPr/>
          <a:lstStyle>
            <a:lvl1pPr>
              <a:buClr>
                <a:schemeClr val="accent1"/>
              </a:buClr>
              <a:buFont typeface="Wingdings" pitchFamily="2" charset="2"/>
              <a:buChar char="§"/>
              <a:defRPr sz="2800">
                <a:solidFill>
                  <a:srgbClr val="000000"/>
                </a:solidFill>
                <a:latin typeface="Arial" pitchFamily="34" charset="0"/>
                <a:cs typeface="Arial" pitchFamily="34" charset="0"/>
              </a:defRPr>
            </a:lvl1pPr>
            <a:lvl2pPr>
              <a:spcAft>
                <a:spcPts val="600"/>
              </a:spcAft>
              <a:defRPr sz="2000">
                <a:solidFill>
                  <a:srgbClr val="000000"/>
                </a:solidFill>
                <a:latin typeface="Arial" pitchFamily="34" charset="0"/>
                <a:cs typeface="Arial" pitchFamily="34" charset="0"/>
              </a:defRPr>
            </a:lvl2pPr>
            <a:lvl3pPr>
              <a:buFont typeface="Wingdings" pitchFamily="2" charset="2"/>
              <a:buChar char="§"/>
              <a:defRPr sz="1800">
                <a:solidFill>
                  <a:schemeClr val="tx1"/>
                </a:solidFill>
              </a:defRPr>
            </a:lvl3pPr>
            <a:lvl4pPr>
              <a:defRPr sz="1600">
                <a:solidFill>
                  <a:schemeClr val="tx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364849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hort text plus caption">
    <p:spTree>
      <p:nvGrpSpPr>
        <p:cNvPr id="1" name=""/>
        <p:cNvGrpSpPr/>
        <p:nvPr/>
      </p:nvGrpSpPr>
      <p:grpSpPr>
        <a:xfrm>
          <a:off x="0" y="0"/>
          <a:ext cx="0" cy="0"/>
          <a:chOff x="0" y="0"/>
          <a:chExt cx="0" cy="0"/>
        </a:xfrm>
      </p:grpSpPr>
      <p:sp>
        <p:nvSpPr>
          <p:cNvPr id="6" name="Rounded Rectangle 5"/>
          <p:cNvSpPr/>
          <p:nvPr/>
        </p:nvSpPr>
        <p:spPr>
          <a:xfrm>
            <a:off x="504825" y="1108473"/>
            <a:ext cx="6102350" cy="1674019"/>
          </a:xfrm>
          <a:prstGeom prst="roundRect">
            <a:avLst>
              <a:gd name="adj" fmla="val 7449"/>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a:p>
        </p:txBody>
      </p:sp>
      <p:sp>
        <p:nvSpPr>
          <p:cNvPr id="5" name="Text Placeholder 9"/>
          <p:cNvSpPr>
            <a:spLocks noGrp="1"/>
          </p:cNvSpPr>
          <p:nvPr>
            <p:ph type="body" sz="quarter" idx="14"/>
          </p:nvPr>
        </p:nvSpPr>
        <p:spPr>
          <a:xfrm>
            <a:off x="656273" y="1194435"/>
            <a:ext cx="5820727" cy="1503045"/>
          </a:xfrm>
          <a:prstGeom prst="rect">
            <a:avLst/>
          </a:prstGeom>
        </p:spPr>
        <p:txBody>
          <a:bodyPr/>
          <a:lstStyle>
            <a:lvl1pPr marL="0" indent="0">
              <a:buNone/>
              <a:defRPr sz="2800" baseline="0">
                <a:solidFill>
                  <a:schemeClr val="bg1"/>
                </a:solidFill>
                <a:latin typeface="Arial" pitchFamily="34" charset="0"/>
              </a:defRPr>
            </a:lvl1pPr>
            <a:lvl2pPr marL="0" indent="0">
              <a:buNone/>
              <a:defRPr sz="2800" baseline="0">
                <a:latin typeface="Arial" pitchFamily="34" charset="0"/>
              </a:defRPr>
            </a:lvl2pPr>
            <a:lvl3pPr marL="0" indent="0">
              <a:buNone/>
              <a:defRPr sz="2800" baseline="0">
                <a:latin typeface="Arial" pitchFamily="34" charset="0"/>
              </a:defRPr>
            </a:lvl3pPr>
            <a:lvl4pPr marL="0" indent="0">
              <a:buNone/>
              <a:defRPr sz="2800" baseline="0">
                <a:latin typeface="Arial" pitchFamily="34" charset="0"/>
              </a:defRPr>
            </a:lvl4pPr>
            <a:lvl5pPr marL="0" indent="0">
              <a:buNone/>
              <a:defRPr sz="2800" baseline="0">
                <a:latin typeface="Arial" pitchFamily="34" charset="0"/>
              </a:defRPr>
            </a:lvl5pPr>
          </a:lstStyle>
          <a:p>
            <a:pPr lvl="0"/>
            <a:r>
              <a:rPr lang="en-US"/>
              <a:t>Click to edit Master text styles</a:t>
            </a:r>
          </a:p>
        </p:txBody>
      </p:sp>
      <p:sp>
        <p:nvSpPr>
          <p:cNvPr id="8" name="Text Placeholder 7"/>
          <p:cNvSpPr>
            <a:spLocks noGrp="1"/>
          </p:cNvSpPr>
          <p:nvPr>
            <p:ph type="body" sz="quarter" idx="17"/>
          </p:nvPr>
        </p:nvSpPr>
        <p:spPr>
          <a:xfrm>
            <a:off x="504825" y="2890837"/>
            <a:ext cx="5735638" cy="309563"/>
          </a:xfrm>
          <a:prstGeom prst="rect">
            <a:avLst/>
          </a:prstGeom>
        </p:spPr>
        <p:txBody>
          <a:bodyPr/>
          <a:lstStyle>
            <a:lvl1pPr>
              <a:buNone/>
              <a:defRPr sz="1600" b="1" i="0" baseline="0">
                <a:solidFill>
                  <a:schemeClr val="tx1"/>
                </a:solidFill>
                <a:latin typeface="Arial"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12" name="Text Placeholder 11"/>
          <p:cNvSpPr>
            <a:spLocks noGrp="1"/>
          </p:cNvSpPr>
          <p:nvPr>
            <p:ph type="body" sz="quarter" idx="18"/>
          </p:nvPr>
        </p:nvSpPr>
        <p:spPr>
          <a:xfrm>
            <a:off x="504826" y="3269457"/>
            <a:ext cx="5789613" cy="359569"/>
          </a:xfrm>
          <a:prstGeom prst="rect">
            <a:avLst/>
          </a:prstGeom>
        </p:spPr>
        <p:txBody>
          <a:bodyPr/>
          <a:lstStyle>
            <a:lvl1pPr>
              <a:buNone/>
              <a:defRPr sz="1600" baseline="0">
                <a:solidFill>
                  <a:schemeClr val="tx1"/>
                </a:solidFill>
                <a:latin typeface="Arial"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10" name="Title Placeholder 9"/>
          <p:cNvSpPr>
            <a:spLocks noGrp="1"/>
          </p:cNvSpPr>
          <p:nvPr>
            <p:ph type="title"/>
          </p:nvPr>
        </p:nvSpPr>
        <p:spPr bwMode="auto">
          <a:xfrm>
            <a:off x="1051560" y="139144"/>
            <a:ext cx="5943600" cy="4569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a:defRPr sz="3200" b="1">
                <a:solidFill>
                  <a:srgbClr val="000000"/>
                </a:solidFill>
              </a:defRPr>
            </a:lvl1pPr>
          </a:lstStyle>
          <a:p>
            <a:pPr lvl="0"/>
            <a:r>
              <a:rPr lang="en-US" dirty="0"/>
              <a:t>Click to edit Master title style</a:t>
            </a:r>
          </a:p>
        </p:txBody>
      </p:sp>
      <p:sp>
        <p:nvSpPr>
          <p:cNvPr id="7" name="Slide Number Placeholder 8"/>
          <p:cNvSpPr>
            <a:spLocks noGrp="1"/>
          </p:cNvSpPr>
          <p:nvPr>
            <p:ph type="sldNum" sz="quarter" idx="19"/>
          </p:nvPr>
        </p:nvSpPr>
        <p:spPr/>
        <p:txBody>
          <a:bodyPr/>
          <a:lstStyle>
            <a:lvl1pPr>
              <a:defRPr/>
            </a:lvl1pPr>
          </a:lstStyle>
          <a:p>
            <a:fld id="{9CDB15A5-0B8E-6F4C-B07D-E242C2546AB4}" type="slidenum">
              <a:rPr lang="en-GB"/>
              <a:pPr/>
              <a:t>‹#›</a:t>
            </a:fld>
            <a:endParaRPr lang="en-GB"/>
          </a:p>
        </p:txBody>
      </p:sp>
      <p:sp>
        <p:nvSpPr>
          <p:cNvPr id="9" name="Footer Placeholder 10"/>
          <p:cNvSpPr>
            <a:spLocks noGrp="1"/>
          </p:cNvSpPr>
          <p:nvPr>
            <p:ph type="ftr" sz="quarter" idx="20"/>
          </p:nvPr>
        </p:nvSpPr>
        <p:spPr/>
        <p:txBody>
          <a:bodyPr/>
          <a:lstStyle>
            <a:lvl1pPr>
              <a:defRPr/>
            </a:lvl1pPr>
          </a:lstStyle>
          <a:p>
            <a:endParaRPr lang="en-GB" dirty="0"/>
          </a:p>
        </p:txBody>
      </p:sp>
    </p:spTree>
    <p:extLst>
      <p:ext uri="{BB962C8B-B14F-4D97-AF65-F5344CB8AC3E}">
        <p14:creationId xmlns:p14="http://schemas.microsoft.com/office/powerpoint/2010/main" val="19298178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lide title image">
    <p:spTree>
      <p:nvGrpSpPr>
        <p:cNvPr id="1" name=""/>
        <p:cNvGrpSpPr/>
        <p:nvPr/>
      </p:nvGrpSpPr>
      <p:grpSpPr>
        <a:xfrm>
          <a:off x="0" y="0"/>
          <a:ext cx="0" cy="0"/>
          <a:chOff x="0" y="0"/>
          <a:chExt cx="0" cy="0"/>
        </a:xfrm>
      </p:grpSpPr>
      <p:sp>
        <p:nvSpPr>
          <p:cNvPr id="4" name="図プレースホルダー 12"/>
          <p:cNvSpPr>
            <a:spLocks noGrp="1"/>
          </p:cNvSpPr>
          <p:nvPr>
            <p:ph type="pic" sz="quarter" idx="13"/>
          </p:nvPr>
        </p:nvSpPr>
        <p:spPr>
          <a:xfrm>
            <a:off x="504826" y="1108473"/>
            <a:ext cx="6475095" cy="2417683"/>
          </a:xfrm>
          <a:prstGeom prst="roundRect">
            <a:avLst>
              <a:gd name="adj" fmla="val 3978"/>
            </a:avLst>
          </a:prstGeom>
        </p:spPr>
        <p:txBody>
          <a:bodyPr rtlCol="0">
            <a:normAutofit/>
          </a:bodyPr>
          <a:lstStyle>
            <a:lvl1pPr marL="0" indent="0">
              <a:buNone/>
              <a:defRPr sz="2800" baseline="0">
                <a:solidFill>
                  <a:srgbClr val="000000"/>
                </a:solidFill>
                <a:latin typeface="Arial"/>
              </a:defRPr>
            </a:lvl1pPr>
          </a:lstStyle>
          <a:p>
            <a:pPr lvl="0"/>
            <a:r>
              <a:rPr lang="en-GB" altLang="ja-JP" noProof="0" dirty="0"/>
              <a:t>Click icon to add picture</a:t>
            </a:r>
            <a:endParaRPr lang="ja-JP" altLang="en-US" noProof="0" dirty="0"/>
          </a:p>
        </p:txBody>
      </p:sp>
      <p:sp>
        <p:nvSpPr>
          <p:cNvPr id="7" name="Title Placeholder 9"/>
          <p:cNvSpPr>
            <a:spLocks noGrp="1"/>
          </p:cNvSpPr>
          <p:nvPr>
            <p:ph type="title"/>
          </p:nvPr>
        </p:nvSpPr>
        <p:spPr bwMode="auto">
          <a:xfrm>
            <a:off x="1051560" y="139144"/>
            <a:ext cx="5943600" cy="4569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a:defRPr sz="3200" b="1">
                <a:solidFill>
                  <a:srgbClr val="000000"/>
                </a:solidFill>
              </a:defRPr>
            </a:lvl1pPr>
          </a:lstStyle>
          <a:p>
            <a:pPr lvl="0"/>
            <a:r>
              <a:rPr lang="en-US" dirty="0"/>
              <a:t>Click to edit Master title style</a:t>
            </a:r>
          </a:p>
        </p:txBody>
      </p:sp>
      <p:sp>
        <p:nvSpPr>
          <p:cNvPr id="5" name="Footer Placeholder 9"/>
          <p:cNvSpPr>
            <a:spLocks noGrp="1"/>
          </p:cNvSpPr>
          <p:nvPr>
            <p:ph type="ftr" sz="quarter" idx="14"/>
          </p:nvPr>
        </p:nvSpPr>
        <p:spPr/>
        <p:txBody>
          <a:bodyPr/>
          <a:lstStyle>
            <a:lvl1pPr>
              <a:defRPr/>
            </a:lvl1pPr>
          </a:lstStyle>
          <a:p>
            <a:endParaRPr lang="en-GB" dirty="0"/>
          </a:p>
        </p:txBody>
      </p:sp>
      <p:sp>
        <p:nvSpPr>
          <p:cNvPr id="6" name="Slide Number Placeholder 10"/>
          <p:cNvSpPr>
            <a:spLocks noGrp="1"/>
          </p:cNvSpPr>
          <p:nvPr>
            <p:ph type="sldNum" sz="quarter" idx="15"/>
          </p:nvPr>
        </p:nvSpPr>
        <p:spPr/>
        <p:txBody>
          <a:bodyPr/>
          <a:lstStyle>
            <a:lvl1pPr>
              <a:defRPr/>
            </a:lvl1pPr>
          </a:lstStyle>
          <a:p>
            <a:fld id="{C8E17DBB-4ED8-C143-9613-C7C43587EE83}" type="slidenum">
              <a:rPr lang="en-GB"/>
              <a:pPr/>
              <a:t>‹#›</a:t>
            </a:fld>
            <a:endParaRPr lang="en-GB"/>
          </a:p>
        </p:txBody>
      </p:sp>
    </p:spTree>
    <p:extLst>
      <p:ext uri="{BB962C8B-B14F-4D97-AF65-F5344CB8AC3E}">
        <p14:creationId xmlns:p14="http://schemas.microsoft.com/office/powerpoint/2010/main" val="3271212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ide title image caption">
    <p:spTree>
      <p:nvGrpSpPr>
        <p:cNvPr id="1" name=""/>
        <p:cNvGrpSpPr/>
        <p:nvPr/>
      </p:nvGrpSpPr>
      <p:grpSpPr>
        <a:xfrm>
          <a:off x="0" y="0"/>
          <a:ext cx="0" cy="0"/>
          <a:chOff x="0" y="0"/>
          <a:chExt cx="0" cy="0"/>
        </a:xfrm>
      </p:grpSpPr>
      <p:sp>
        <p:nvSpPr>
          <p:cNvPr id="5" name="図プレースホルダー 12"/>
          <p:cNvSpPr>
            <a:spLocks noGrp="1"/>
          </p:cNvSpPr>
          <p:nvPr>
            <p:ph type="pic" sz="quarter" idx="13"/>
          </p:nvPr>
        </p:nvSpPr>
        <p:spPr>
          <a:xfrm>
            <a:off x="504826" y="1108473"/>
            <a:ext cx="6475095" cy="2417683"/>
          </a:xfrm>
          <a:prstGeom prst="roundRect">
            <a:avLst>
              <a:gd name="adj" fmla="val 3978"/>
            </a:avLst>
          </a:prstGeom>
        </p:spPr>
        <p:txBody>
          <a:bodyPr rtlCol="0">
            <a:normAutofit/>
          </a:bodyPr>
          <a:lstStyle>
            <a:lvl1pPr marL="0" indent="0">
              <a:buNone/>
              <a:defRPr sz="2800" baseline="0">
                <a:solidFill>
                  <a:srgbClr val="000000"/>
                </a:solidFill>
                <a:latin typeface="Arial"/>
              </a:defRPr>
            </a:lvl1pPr>
          </a:lstStyle>
          <a:p>
            <a:pPr lvl="0"/>
            <a:r>
              <a:rPr lang="en-GB" altLang="ja-JP" noProof="0" dirty="0"/>
              <a:t>Click icon to add picture</a:t>
            </a:r>
            <a:endParaRPr lang="ja-JP" altLang="en-US" noProof="0" dirty="0"/>
          </a:p>
        </p:txBody>
      </p:sp>
      <p:sp>
        <p:nvSpPr>
          <p:cNvPr id="6" name="Text Placeholder 7"/>
          <p:cNvSpPr>
            <a:spLocks noGrp="1"/>
          </p:cNvSpPr>
          <p:nvPr>
            <p:ph type="body" sz="quarter" idx="17"/>
          </p:nvPr>
        </p:nvSpPr>
        <p:spPr>
          <a:xfrm>
            <a:off x="550545" y="3611880"/>
            <a:ext cx="5735638" cy="309563"/>
          </a:xfrm>
          <a:prstGeom prst="rect">
            <a:avLst/>
          </a:prstGeom>
        </p:spPr>
        <p:txBody>
          <a:bodyPr/>
          <a:lstStyle>
            <a:lvl1pPr>
              <a:buNone/>
              <a:defRPr sz="1600" b="1" i="0" baseline="0">
                <a:solidFill>
                  <a:schemeClr val="tx1"/>
                </a:solidFill>
                <a:latin typeface="Arial"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8" name="Text Placeholder 11"/>
          <p:cNvSpPr>
            <a:spLocks noGrp="1"/>
          </p:cNvSpPr>
          <p:nvPr>
            <p:ph type="body" sz="quarter" idx="18"/>
          </p:nvPr>
        </p:nvSpPr>
        <p:spPr>
          <a:xfrm>
            <a:off x="550546" y="3990499"/>
            <a:ext cx="5789613" cy="359569"/>
          </a:xfrm>
          <a:prstGeom prst="rect">
            <a:avLst/>
          </a:prstGeom>
        </p:spPr>
        <p:txBody>
          <a:bodyPr/>
          <a:lstStyle>
            <a:lvl1pPr>
              <a:buNone/>
              <a:defRPr sz="1600" baseline="0">
                <a:solidFill>
                  <a:schemeClr val="tx1"/>
                </a:solidFill>
                <a:latin typeface="Arial"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10" name="Title Placeholder 9"/>
          <p:cNvSpPr>
            <a:spLocks noGrp="1"/>
          </p:cNvSpPr>
          <p:nvPr>
            <p:ph type="title"/>
          </p:nvPr>
        </p:nvSpPr>
        <p:spPr bwMode="auto">
          <a:xfrm>
            <a:off x="1051560" y="139144"/>
            <a:ext cx="5943600" cy="4569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a:defRPr sz="3200" b="1">
                <a:solidFill>
                  <a:srgbClr val="000000"/>
                </a:solidFill>
              </a:defRPr>
            </a:lvl1pPr>
          </a:lstStyle>
          <a:p>
            <a:pPr lvl="0"/>
            <a:r>
              <a:rPr lang="en-US" dirty="0"/>
              <a:t>Click to edit Master title style</a:t>
            </a:r>
          </a:p>
        </p:txBody>
      </p:sp>
      <p:sp>
        <p:nvSpPr>
          <p:cNvPr id="7" name="Footer Placeholder 9"/>
          <p:cNvSpPr>
            <a:spLocks noGrp="1"/>
          </p:cNvSpPr>
          <p:nvPr>
            <p:ph type="ftr" sz="quarter" idx="19"/>
          </p:nvPr>
        </p:nvSpPr>
        <p:spPr/>
        <p:txBody>
          <a:bodyPr/>
          <a:lstStyle>
            <a:lvl1pPr>
              <a:defRPr/>
            </a:lvl1pPr>
          </a:lstStyle>
          <a:p>
            <a:endParaRPr lang="en-GB" dirty="0"/>
          </a:p>
        </p:txBody>
      </p:sp>
      <p:sp>
        <p:nvSpPr>
          <p:cNvPr id="9" name="Slide Number Placeholder 10"/>
          <p:cNvSpPr>
            <a:spLocks noGrp="1"/>
          </p:cNvSpPr>
          <p:nvPr>
            <p:ph type="sldNum" sz="quarter" idx="20"/>
          </p:nvPr>
        </p:nvSpPr>
        <p:spPr/>
        <p:txBody>
          <a:bodyPr/>
          <a:lstStyle>
            <a:lvl1pPr>
              <a:defRPr/>
            </a:lvl1pPr>
          </a:lstStyle>
          <a:p>
            <a:fld id="{113D6B14-824F-264F-8E4D-990992EF6B3C}" type="slidenum">
              <a:rPr lang="en-GB"/>
              <a:pPr/>
              <a:t>‹#›</a:t>
            </a:fld>
            <a:endParaRPr lang="en-GB"/>
          </a:p>
        </p:txBody>
      </p:sp>
    </p:spTree>
    <p:extLst>
      <p:ext uri="{BB962C8B-B14F-4D97-AF65-F5344CB8AC3E}">
        <p14:creationId xmlns:p14="http://schemas.microsoft.com/office/powerpoint/2010/main" val="21885716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ide title image multiple images">
    <p:spTree>
      <p:nvGrpSpPr>
        <p:cNvPr id="1" name=""/>
        <p:cNvGrpSpPr/>
        <p:nvPr/>
      </p:nvGrpSpPr>
      <p:grpSpPr>
        <a:xfrm>
          <a:off x="0" y="0"/>
          <a:ext cx="0" cy="0"/>
          <a:chOff x="0" y="0"/>
          <a:chExt cx="0" cy="0"/>
        </a:xfrm>
      </p:grpSpPr>
      <p:sp>
        <p:nvSpPr>
          <p:cNvPr id="5" name="図プレースホルダー 12"/>
          <p:cNvSpPr>
            <a:spLocks noGrp="1"/>
          </p:cNvSpPr>
          <p:nvPr>
            <p:ph type="pic" sz="quarter" idx="13"/>
          </p:nvPr>
        </p:nvSpPr>
        <p:spPr>
          <a:xfrm>
            <a:off x="504826" y="1108473"/>
            <a:ext cx="4036695" cy="1782365"/>
          </a:xfrm>
          <a:prstGeom prst="roundRect">
            <a:avLst>
              <a:gd name="adj" fmla="val 3978"/>
            </a:avLst>
          </a:prstGeom>
        </p:spPr>
        <p:txBody>
          <a:bodyPr rtlCol="0">
            <a:normAutofit/>
          </a:bodyPr>
          <a:lstStyle>
            <a:lvl1pPr marL="0" indent="0">
              <a:buNone/>
              <a:defRPr sz="2800" baseline="0">
                <a:solidFill>
                  <a:srgbClr val="000000"/>
                </a:solidFill>
                <a:latin typeface="Arial"/>
              </a:defRPr>
            </a:lvl1pPr>
          </a:lstStyle>
          <a:p>
            <a:pPr lvl="0"/>
            <a:r>
              <a:rPr lang="en-GB" altLang="ja-JP" noProof="0" dirty="0"/>
              <a:t>Click icon to add picture</a:t>
            </a:r>
            <a:endParaRPr lang="ja-JP" altLang="en-US" noProof="0" dirty="0"/>
          </a:p>
        </p:txBody>
      </p:sp>
      <p:sp>
        <p:nvSpPr>
          <p:cNvPr id="10" name="図プレースホルダー 12"/>
          <p:cNvSpPr>
            <a:spLocks noGrp="1"/>
          </p:cNvSpPr>
          <p:nvPr>
            <p:ph type="pic" sz="quarter" idx="16"/>
          </p:nvPr>
        </p:nvSpPr>
        <p:spPr>
          <a:xfrm>
            <a:off x="4712019" y="1108473"/>
            <a:ext cx="4036695" cy="1782365"/>
          </a:xfrm>
          <a:prstGeom prst="roundRect">
            <a:avLst>
              <a:gd name="adj" fmla="val 3978"/>
            </a:avLst>
          </a:prstGeom>
        </p:spPr>
        <p:txBody>
          <a:bodyPr rtlCol="0">
            <a:normAutofit/>
          </a:bodyPr>
          <a:lstStyle>
            <a:lvl1pPr marL="0" indent="0">
              <a:buNone/>
              <a:defRPr sz="2800" baseline="0">
                <a:solidFill>
                  <a:srgbClr val="000000"/>
                </a:solidFill>
                <a:latin typeface="Arial"/>
              </a:defRPr>
            </a:lvl1pPr>
          </a:lstStyle>
          <a:p>
            <a:pPr lvl="0"/>
            <a:r>
              <a:rPr lang="en-GB" altLang="ja-JP" noProof="0" dirty="0"/>
              <a:t>Click icon to add picture</a:t>
            </a:r>
            <a:endParaRPr lang="ja-JP" altLang="en-US" noProof="0" dirty="0"/>
          </a:p>
        </p:txBody>
      </p:sp>
      <p:sp>
        <p:nvSpPr>
          <p:cNvPr id="11" name="図プレースホルダー 12"/>
          <p:cNvSpPr>
            <a:spLocks noGrp="1"/>
          </p:cNvSpPr>
          <p:nvPr>
            <p:ph type="pic" sz="quarter" idx="17"/>
          </p:nvPr>
        </p:nvSpPr>
        <p:spPr>
          <a:xfrm>
            <a:off x="2623186" y="2748202"/>
            <a:ext cx="4036695" cy="1782365"/>
          </a:xfrm>
          <a:prstGeom prst="roundRect">
            <a:avLst>
              <a:gd name="adj" fmla="val 3978"/>
            </a:avLst>
          </a:prstGeom>
        </p:spPr>
        <p:txBody>
          <a:bodyPr rtlCol="0">
            <a:normAutofit/>
          </a:bodyPr>
          <a:lstStyle>
            <a:lvl1pPr marL="0" indent="0">
              <a:buNone/>
              <a:defRPr sz="2800" baseline="0">
                <a:solidFill>
                  <a:srgbClr val="000000"/>
                </a:solidFill>
                <a:latin typeface="Arial"/>
              </a:defRPr>
            </a:lvl1pPr>
          </a:lstStyle>
          <a:p>
            <a:pPr lvl="0"/>
            <a:r>
              <a:rPr lang="en-GB" altLang="ja-JP" noProof="0" dirty="0"/>
              <a:t>Click icon to add picture</a:t>
            </a:r>
            <a:endParaRPr lang="ja-JP" altLang="en-US" noProof="0" dirty="0"/>
          </a:p>
        </p:txBody>
      </p:sp>
      <p:sp>
        <p:nvSpPr>
          <p:cNvPr id="17" name="Text Placeholder 16"/>
          <p:cNvSpPr>
            <a:spLocks noGrp="1"/>
          </p:cNvSpPr>
          <p:nvPr>
            <p:ph type="body" sz="quarter" idx="18"/>
          </p:nvPr>
        </p:nvSpPr>
        <p:spPr>
          <a:xfrm>
            <a:off x="504826" y="2987993"/>
            <a:ext cx="1918335" cy="738188"/>
          </a:xfrm>
          <a:prstGeom prst="rect">
            <a:avLst/>
          </a:prstGeom>
        </p:spPr>
        <p:txBody>
          <a:bodyPr/>
          <a:lstStyle>
            <a:lvl1pPr marL="0" indent="0">
              <a:buNone/>
              <a:defRPr sz="1600" b="1" i="0" baseline="0">
                <a:solidFill>
                  <a:srgbClr val="000000"/>
                </a:solidFill>
                <a:latin typeface="Arial" pitchFamily="34" charset="0"/>
              </a:defRPr>
            </a:lvl1pPr>
            <a:lvl2pPr marL="0" indent="0">
              <a:buNone/>
              <a:defRPr sz="1600" b="1" i="0" baseline="0">
                <a:solidFill>
                  <a:srgbClr val="000000"/>
                </a:solidFill>
                <a:latin typeface="Arial" pitchFamily="34" charset="0"/>
              </a:defRPr>
            </a:lvl2pPr>
            <a:lvl3pPr marL="0" indent="0">
              <a:buNone/>
              <a:defRPr sz="1600" b="1" i="0" baseline="0">
                <a:solidFill>
                  <a:srgbClr val="000000"/>
                </a:solidFill>
                <a:latin typeface="Arial" pitchFamily="34" charset="0"/>
              </a:defRPr>
            </a:lvl3pPr>
            <a:lvl4pPr marL="0" indent="0">
              <a:buNone/>
              <a:defRPr sz="1600" b="1" i="0" baseline="0">
                <a:solidFill>
                  <a:srgbClr val="000000"/>
                </a:solidFill>
                <a:latin typeface="Arial" pitchFamily="34" charset="0"/>
              </a:defRPr>
            </a:lvl4pPr>
            <a:lvl5pPr marL="0" indent="0">
              <a:buNone/>
              <a:defRPr sz="1600" b="1" i="0" baseline="0">
                <a:solidFill>
                  <a:srgbClr val="000000"/>
                </a:solidFill>
                <a:latin typeface="Arial" pitchFamily="34" charset="0"/>
              </a:defRPr>
            </a:lvl5pPr>
          </a:lstStyle>
          <a:p>
            <a:pPr lvl="0"/>
            <a:r>
              <a:rPr lang="en-US"/>
              <a:t>Click to edit Master text styles</a:t>
            </a:r>
          </a:p>
        </p:txBody>
      </p:sp>
      <p:sp>
        <p:nvSpPr>
          <p:cNvPr id="18" name="Text Placeholder 16"/>
          <p:cNvSpPr>
            <a:spLocks noGrp="1"/>
          </p:cNvSpPr>
          <p:nvPr>
            <p:ph type="body" sz="quarter" idx="19"/>
          </p:nvPr>
        </p:nvSpPr>
        <p:spPr>
          <a:xfrm>
            <a:off x="6830379" y="2987993"/>
            <a:ext cx="1918335" cy="738188"/>
          </a:xfrm>
          <a:prstGeom prst="rect">
            <a:avLst/>
          </a:prstGeom>
        </p:spPr>
        <p:txBody>
          <a:bodyPr/>
          <a:lstStyle>
            <a:lvl1pPr marL="0" indent="0">
              <a:buNone/>
              <a:defRPr sz="1600" b="1" i="0" baseline="0">
                <a:solidFill>
                  <a:srgbClr val="000000"/>
                </a:solidFill>
                <a:latin typeface="Arial" pitchFamily="34" charset="0"/>
              </a:defRPr>
            </a:lvl1pPr>
            <a:lvl2pPr marL="0" indent="0">
              <a:buNone/>
              <a:defRPr sz="1600" b="1" i="0" baseline="0">
                <a:solidFill>
                  <a:srgbClr val="000000"/>
                </a:solidFill>
                <a:latin typeface="Arial" pitchFamily="34" charset="0"/>
              </a:defRPr>
            </a:lvl2pPr>
            <a:lvl3pPr marL="0" indent="0">
              <a:buNone/>
              <a:defRPr sz="1600" b="1" i="0" baseline="0">
                <a:solidFill>
                  <a:srgbClr val="000000"/>
                </a:solidFill>
                <a:latin typeface="Arial" pitchFamily="34" charset="0"/>
              </a:defRPr>
            </a:lvl3pPr>
            <a:lvl4pPr marL="0" indent="0">
              <a:buNone/>
              <a:defRPr sz="1600" b="1" i="0" baseline="0">
                <a:solidFill>
                  <a:srgbClr val="000000"/>
                </a:solidFill>
                <a:latin typeface="Arial" pitchFamily="34" charset="0"/>
              </a:defRPr>
            </a:lvl4pPr>
            <a:lvl5pPr marL="0" indent="0">
              <a:buNone/>
              <a:defRPr sz="1600" b="1" i="0" baseline="0">
                <a:solidFill>
                  <a:srgbClr val="000000"/>
                </a:solidFill>
                <a:latin typeface="Arial" pitchFamily="34" charset="0"/>
              </a:defRPr>
            </a:lvl5pPr>
          </a:lstStyle>
          <a:p>
            <a:pPr lvl="0"/>
            <a:r>
              <a:rPr lang="en-US"/>
              <a:t>Click to edit Master text styles</a:t>
            </a:r>
          </a:p>
        </p:txBody>
      </p:sp>
      <p:sp>
        <p:nvSpPr>
          <p:cNvPr id="19" name="Text Placeholder 16"/>
          <p:cNvSpPr>
            <a:spLocks noGrp="1"/>
          </p:cNvSpPr>
          <p:nvPr>
            <p:ph type="body" sz="quarter" idx="20"/>
          </p:nvPr>
        </p:nvSpPr>
        <p:spPr>
          <a:xfrm>
            <a:off x="2107883" y="4576764"/>
            <a:ext cx="4928235" cy="315277"/>
          </a:xfrm>
          <a:prstGeom prst="rect">
            <a:avLst/>
          </a:prstGeom>
        </p:spPr>
        <p:txBody>
          <a:bodyPr/>
          <a:lstStyle>
            <a:lvl1pPr marL="0" indent="0" algn="ctr">
              <a:buNone/>
              <a:defRPr sz="1600" b="1" i="0" baseline="0">
                <a:solidFill>
                  <a:srgbClr val="000000"/>
                </a:solidFill>
                <a:latin typeface="Arial" pitchFamily="34" charset="0"/>
              </a:defRPr>
            </a:lvl1pPr>
            <a:lvl2pPr marL="0" indent="0">
              <a:buNone/>
              <a:defRPr sz="1600" b="1" i="0" baseline="0">
                <a:solidFill>
                  <a:srgbClr val="000000"/>
                </a:solidFill>
                <a:latin typeface="Arial" pitchFamily="34" charset="0"/>
              </a:defRPr>
            </a:lvl2pPr>
            <a:lvl3pPr marL="0" indent="0">
              <a:buNone/>
              <a:defRPr sz="1600" b="1" i="0" baseline="0">
                <a:solidFill>
                  <a:srgbClr val="000000"/>
                </a:solidFill>
                <a:latin typeface="Arial" pitchFamily="34" charset="0"/>
              </a:defRPr>
            </a:lvl3pPr>
            <a:lvl4pPr marL="0" indent="0">
              <a:buNone/>
              <a:defRPr sz="1600" b="1" i="0" baseline="0">
                <a:solidFill>
                  <a:srgbClr val="000000"/>
                </a:solidFill>
                <a:latin typeface="Arial" pitchFamily="34" charset="0"/>
              </a:defRPr>
            </a:lvl4pPr>
            <a:lvl5pPr marL="0" indent="0">
              <a:buNone/>
              <a:defRPr sz="1600" b="1" i="0" baseline="0">
                <a:solidFill>
                  <a:srgbClr val="000000"/>
                </a:solidFill>
                <a:latin typeface="Arial" pitchFamily="34" charset="0"/>
              </a:defRPr>
            </a:lvl5pPr>
          </a:lstStyle>
          <a:p>
            <a:pPr lvl="0"/>
            <a:r>
              <a:rPr lang="en-US"/>
              <a:t>Click to edit Master text styles</a:t>
            </a:r>
          </a:p>
        </p:txBody>
      </p:sp>
      <p:sp>
        <p:nvSpPr>
          <p:cNvPr id="13" name="Title Placeholder 9"/>
          <p:cNvSpPr>
            <a:spLocks noGrp="1"/>
          </p:cNvSpPr>
          <p:nvPr>
            <p:ph type="title"/>
          </p:nvPr>
        </p:nvSpPr>
        <p:spPr bwMode="auto">
          <a:xfrm>
            <a:off x="1051560" y="139144"/>
            <a:ext cx="5943600" cy="4569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a:defRPr sz="3200" b="1">
                <a:solidFill>
                  <a:srgbClr val="000000"/>
                </a:solidFill>
              </a:defRPr>
            </a:lvl1pPr>
          </a:lstStyle>
          <a:p>
            <a:pPr lvl="0"/>
            <a:r>
              <a:rPr lang="en-US" dirty="0"/>
              <a:t>Click to edit Master title style</a:t>
            </a:r>
          </a:p>
        </p:txBody>
      </p:sp>
      <p:sp>
        <p:nvSpPr>
          <p:cNvPr id="9" name="Footer Placeholder 9"/>
          <p:cNvSpPr>
            <a:spLocks noGrp="1"/>
          </p:cNvSpPr>
          <p:nvPr>
            <p:ph type="ftr" sz="quarter" idx="21"/>
          </p:nvPr>
        </p:nvSpPr>
        <p:spPr/>
        <p:txBody>
          <a:bodyPr/>
          <a:lstStyle>
            <a:lvl1pPr>
              <a:defRPr/>
            </a:lvl1pPr>
          </a:lstStyle>
          <a:p>
            <a:endParaRPr lang="en-GB" dirty="0"/>
          </a:p>
        </p:txBody>
      </p:sp>
      <p:sp>
        <p:nvSpPr>
          <p:cNvPr id="12" name="Slide Number Placeholder 10"/>
          <p:cNvSpPr>
            <a:spLocks noGrp="1"/>
          </p:cNvSpPr>
          <p:nvPr>
            <p:ph type="sldNum" sz="quarter" idx="22"/>
          </p:nvPr>
        </p:nvSpPr>
        <p:spPr/>
        <p:txBody>
          <a:bodyPr/>
          <a:lstStyle>
            <a:lvl1pPr>
              <a:defRPr/>
            </a:lvl1pPr>
          </a:lstStyle>
          <a:p>
            <a:fld id="{7CDEDD6E-442F-D943-A9B6-0AFA079F6BFC}" type="slidenum">
              <a:rPr lang="en-GB"/>
              <a:pPr/>
              <a:t>‹#›</a:t>
            </a:fld>
            <a:endParaRPr lang="en-GB"/>
          </a:p>
        </p:txBody>
      </p:sp>
    </p:spTree>
    <p:extLst>
      <p:ext uri="{BB962C8B-B14F-4D97-AF65-F5344CB8AC3E}">
        <p14:creationId xmlns:p14="http://schemas.microsoft.com/office/powerpoint/2010/main" val="20356295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lide title image and bullets">
    <p:spTree>
      <p:nvGrpSpPr>
        <p:cNvPr id="1" name=""/>
        <p:cNvGrpSpPr/>
        <p:nvPr/>
      </p:nvGrpSpPr>
      <p:grpSpPr>
        <a:xfrm>
          <a:off x="0" y="0"/>
          <a:ext cx="0" cy="0"/>
          <a:chOff x="0" y="0"/>
          <a:chExt cx="0" cy="0"/>
        </a:xfrm>
      </p:grpSpPr>
      <p:sp>
        <p:nvSpPr>
          <p:cNvPr id="5" name="図プレースホルダー 12"/>
          <p:cNvSpPr>
            <a:spLocks noGrp="1"/>
          </p:cNvSpPr>
          <p:nvPr>
            <p:ph type="pic" sz="quarter" idx="13"/>
          </p:nvPr>
        </p:nvSpPr>
        <p:spPr>
          <a:xfrm>
            <a:off x="504826" y="1108473"/>
            <a:ext cx="4036695" cy="1782365"/>
          </a:xfrm>
          <a:prstGeom prst="roundRect">
            <a:avLst>
              <a:gd name="adj" fmla="val 3978"/>
            </a:avLst>
          </a:prstGeom>
        </p:spPr>
        <p:txBody>
          <a:bodyPr rtlCol="0">
            <a:normAutofit/>
          </a:bodyPr>
          <a:lstStyle>
            <a:lvl1pPr marL="0" indent="0">
              <a:buNone/>
              <a:defRPr sz="2800" baseline="0">
                <a:solidFill>
                  <a:srgbClr val="000000"/>
                </a:solidFill>
                <a:latin typeface="Arial"/>
              </a:defRPr>
            </a:lvl1pPr>
          </a:lstStyle>
          <a:p>
            <a:pPr lvl="0"/>
            <a:r>
              <a:rPr lang="en-GB" altLang="ja-JP" noProof="0" dirty="0"/>
              <a:t>Click icon to add picture</a:t>
            </a:r>
            <a:endParaRPr lang="ja-JP" altLang="en-US" noProof="0" dirty="0"/>
          </a:p>
        </p:txBody>
      </p:sp>
      <p:sp>
        <p:nvSpPr>
          <p:cNvPr id="9" name="Title Placeholder 9"/>
          <p:cNvSpPr>
            <a:spLocks noGrp="1"/>
          </p:cNvSpPr>
          <p:nvPr>
            <p:ph type="title"/>
          </p:nvPr>
        </p:nvSpPr>
        <p:spPr bwMode="auto">
          <a:xfrm>
            <a:off x="1051560" y="139144"/>
            <a:ext cx="5943600" cy="4569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a:defRPr sz="3200" b="1">
                <a:solidFill>
                  <a:srgbClr val="000000"/>
                </a:solidFill>
              </a:defRPr>
            </a:lvl1pPr>
          </a:lstStyle>
          <a:p>
            <a:pPr lvl="0"/>
            <a:r>
              <a:rPr lang="en-US" dirty="0"/>
              <a:t>Click to edit Master title style</a:t>
            </a:r>
          </a:p>
        </p:txBody>
      </p:sp>
      <p:sp>
        <p:nvSpPr>
          <p:cNvPr id="7" name="Footer Placeholder 9"/>
          <p:cNvSpPr>
            <a:spLocks noGrp="1"/>
          </p:cNvSpPr>
          <p:nvPr>
            <p:ph type="ftr" sz="quarter" idx="17"/>
          </p:nvPr>
        </p:nvSpPr>
        <p:spPr/>
        <p:txBody>
          <a:bodyPr/>
          <a:lstStyle>
            <a:lvl1pPr>
              <a:defRPr/>
            </a:lvl1pPr>
          </a:lstStyle>
          <a:p>
            <a:endParaRPr lang="en-GB" dirty="0"/>
          </a:p>
        </p:txBody>
      </p:sp>
      <p:sp>
        <p:nvSpPr>
          <p:cNvPr id="8" name="Slide Number Placeholder 10"/>
          <p:cNvSpPr>
            <a:spLocks noGrp="1"/>
          </p:cNvSpPr>
          <p:nvPr>
            <p:ph type="sldNum" sz="quarter" idx="18"/>
          </p:nvPr>
        </p:nvSpPr>
        <p:spPr/>
        <p:txBody>
          <a:bodyPr/>
          <a:lstStyle>
            <a:lvl1pPr>
              <a:defRPr/>
            </a:lvl1pPr>
          </a:lstStyle>
          <a:p>
            <a:fld id="{CF669E7C-CC4E-D448-8FD1-6B06F2F232B9}" type="slidenum">
              <a:rPr lang="en-GB"/>
              <a:pPr/>
              <a:t>‹#›</a:t>
            </a:fld>
            <a:endParaRPr lang="en-GB"/>
          </a:p>
        </p:txBody>
      </p:sp>
      <p:sp>
        <p:nvSpPr>
          <p:cNvPr id="11" name="Content Placeholder 8"/>
          <p:cNvSpPr>
            <a:spLocks noGrp="1"/>
          </p:cNvSpPr>
          <p:nvPr>
            <p:ph sz="quarter" idx="16"/>
          </p:nvPr>
        </p:nvSpPr>
        <p:spPr>
          <a:xfrm>
            <a:off x="4792979" y="1108472"/>
            <a:ext cx="3955734" cy="3623072"/>
          </a:xfrm>
          <a:prstGeom prst="rect">
            <a:avLst/>
          </a:prstGeom>
        </p:spPr>
        <p:txBody>
          <a:bodyPr/>
          <a:lstStyle>
            <a:lvl1pPr>
              <a:buClr>
                <a:schemeClr val="accent1"/>
              </a:buClr>
              <a:buFont typeface="Wingdings" pitchFamily="2" charset="2"/>
              <a:buChar char="§"/>
              <a:defRPr sz="2800">
                <a:solidFill>
                  <a:srgbClr val="000000"/>
                </a:solidFill>
                <a:latin typeface="Arial" pitchFamily="34" charset="0"/>
                <a:cs typeface="Arial" pitchFamily="34" charset="0"/>
              </a:defRPr>
            </a:lvl1pPr>
            <a:lvl2pPr>
              <a:spcAft>
                <a:spcPts val="600"/>
              </a:spcAft>
              <a:defRPr sz="2000">
                <a:solidFill>
                  <a:srgbClr val="000000"/>
                </a:solidFill>
                <a:latin typeface="Arial" pitchFamily="34" charset="0"/>
                <a:cs typeface="Arial" pitchFamily="34" charset="0"/>
              </a:defRPr>
            </a:lvl2pPr>
            <a:lvl3pPr>
              <a:buFont typeface="Wingdings" pitchFamily="2" charset="2"/>
              <a:buChar char="§"/>
              <a:defRPr sz="1800">
                <a:solidFill>
                  <a:schemeClr val="tx1"/>
                </a:solidFill>
              </a:defRPr>
            </a:lvl3pPr>
            <a:lvl4pPr>
              <a:defRPr sz="1600">
                <a:solidFill>
                  <a:schemeClr val="tx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372677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estions Divider">
    <p:spTree>
      <p:nvGrpSpPr>
        <p:cNvPr id="1" name=""/>
        <p:cNvGrpSpPr/>
        <p:nvPr/>
      </p:nvGrpSpPr>
      <p:grpSpPr>
        <a:xfrm>
          <a:off x="0" y="0"/>
          <a:ext cx="0" cy="0"/>
          <a:chOff x="0" y="0"/>
          <a:chExt cx="0" cy="0"/>
        </a:xfrm>
      </p:grpSpPr>
      <p:sp>
        <p:nvSpPr>
          <p:cNvPr id="4" name="Text Placeholder 6"/>
          <p:cNvSpPr>
            <a:spLocks noGrp="1"/>
          </p:cNvSpPr>
          <p:nvPr>
            <p:ph type="body" sz="quarter" idx="11"/>
          </p:nvPr>
        </p:nvSpPr>
        <p:spPr>
          <a:xfrm>
            <a:off x="504826" y="2443878"/>
            <a:ext cx="6142037" cy="481250"/>
          </a:xfrm>
          <a:prstGeom prst="rect">
            <a:avLst/>
          </a:prstGeom>
        </p:spPr>
        <p:txBody>
          <a:bodyPr/>
          <a:lstStyle>
            <a:lvl1pPr marL="0" indent="0">
              <a:buNone/>
              <a:defRPr sz="3200" b="0" i="0" baseline="0">
                <a:solidFill>
                  <a:srgbClr val="000000"/>
                </a:solidFill>
                <a:latin typeface="Arial" pitchFamily="34" charset="0"/>
              </a:defRPr>
            </a:lvl1pPr>
            <a:lvl2pPr marL="0" indent="0">
              <a:buNone/>
              <a:defRPr sz="3200" b="1" i="0" baseline="0">
                <a:latin typeface="Arial" pitchFamily="34" charset="0"/>
              </a:defRPr>
            </a:lvl2pPr>
            <a:lvl3pPr marL="0" indent="0">
              <a:buNone/>
              <a:defRPr sz="3200" b="1" i="0" baseline="0">
                <a:latin typeface="Arial" pitchFamily="34" charset="0"/>
              </a:defRPr>
            </a:lvl3pPr>
            <a:lvl4pPr marL="0" indent="0">
              <a:buNone/>
              <a:defRPr sz="3200" b="1" i="0" baseline="0">
                <a:latin typeface="Arial" pitchFamily="34" charset="0"/>
              </a:defRPr>
            </a:lvl4pPr>
            <a:lvl5pPr marL="0" indent="0">
              <a:buNone/>
              <a:defRPr sz="3200" b="1" i="0" baseline="0">
                <a:latin typeface="Arial" pitchFamily="34" charset="0"/>
              </a:defRPr>
            </a:lvl5pPr>
          </a:lstStyle>
          <a:p>
            <a:pPr lvl="0"/>
            <a:r>
              <a:rPr lang="en-US"/>
              <a:t>Click to edit Master text styles</a:t>
            </a:r>
          </a:p>
        </p:txBody>
      </p:sp>
      <p:sp>
        <p:nvSpPr>
          <p:cNvPr id="5" name="Plaque 10"/>
          <p:cNvSpPr/>
          <p:nvPr userDrawn="1"/>
        </p:nvSpPr>
        <p:spPr>
          <a:xfrm flipH="1">
            <a:off x="6876255" y="2831992"/>
            <a:ext cx="1872457" cy="1873608"/>
          </a:xfrm>
          <a:custGeom>
            <a:avLst/>
            <a:gdLst/>
            <a:ahLst/>
            <a:cxnLst/>
            <a:rect l="l" t="t" r="r" b="b"/>
            <a:pathLst>
              <a:path w="5164139" h="5167312">
                <a:moveTo>
                  <a:pt x="160633" y="0"/>
                </a:moveTo>
                <a:lnTo>
                  <a:pt x="4471692" y="0"/>
                </a:lnTo>
                <a:cubicBezTo>
                  <a:pt x="4560407" y="0"/>
                  <a:pt x="4632325" y="71918"/>
                  <a:pt x="4632325" y="160633"/>
                </a:cubicBezTo>
                <a:lnTo>
                  <a:pt x="4632325" y="4389438"/>
                </a:lnTo>
                <a:lnTo>
                  <a:pt x="4637047" y="4389438"/>
                </a:lnTo>
                <a:cubicBezTo>
                  <a:pt x="4637047" y="4430668"/>
                  <a:pt x="4670471" y="4464092"/>
                  <a:pt x="4711701" y="4464092"/>
                </a:cubicBezTo>
                <a:lnTo>
                  <a:pt x="4711701" y="4464579"/>
                </a:lnTo>
                <a:lnTo>
                  <a:pt x="5091727" y="4464579"/>
                </a:lnTo>
                <a:cubicBezTo>
                  <a:pt x="5131719" y="4464579"/>
                  <a:pt x="5164139" y="4496999"/>
                  <a:pt x="5164139" y="4536991"/>
                </a:cubicBezTo>
                <a:lnTo>
                  <a:pt x="5164139" y="5094900"/>
                </a:lnTo>
                <a:cubicBezTo>
                  <a:pt x="5164139" y="5134892"/>
                  <a:pt x="5131719" y="5167312"/>
                  <a:pt x="5091727" y="5167312"/>
                </a:cubicBezTo>
                <a:lnTo>
                  <a:pt x="4546518" y="5167312"/>
                </a:lnTo>
                <a:cubicBezTo>
                  <a:pt x="4506526" y="5167312"/>
                  <a:pt x="4474106" y="5134892"/>
                  <a:pt x="4474106" y="5094900"/>
                </a:cubicBezTo>
                <a:lnTo>
                  <a:pt x="4474106" y="4694237"/>
                </a:lnTo>
                <a:lnTo>
                  <a:pt x="4472030" y="4694237"/>
                </a:lnTo>
                <a:cubicBezTo>
                  <a:pt x="4472030" y="4663315"/>
                  <a:pt x="4453229" y="4636783"/>
                  <a:pt x="4426435" y="4625450"/>
                </a:cubicBezTo>
                <a:lnTo>
                  <a:pt x="4405445" y="4621212"/>
                </a:lnTo>
                <a:lnTo>
                  <a:pt x="160633" y="4621212"/>
                </a:lnTo>
                <a:cubicBezTo>
                  <a:pt x="71918" y="4621212"/>
                  <a:pt x="0" y="4549294"/>
                  <a:pt x="0" y="4460579"/>
                </a:cubicBezTo>
                <a:lnTo>
                  <a:pt x="0" y="160633"/>
                </a:lnTo>
                <a:cubicBezTo>
                  <a:pt x="0" y="71918"/>
                  <a:pt x="71918" y="0"/>
                  <a:pt x="160633" y="0"/>
                </a:cubicBezTo>
                <a:close/>
              </a:path>
            </a:pathLst>
          </a:cu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64659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5" name="Text Placeholder 6"/>
          <p:cNvSpPr>
            <a:spLocks noGrp="1"/>
          </p:cNvSpPr>
          <p:nvPr>
            <p:ph type="body" sz="quarter" idx="11"/>
          </p:nvPr>
        </p:nvSpPr>
        <p:spPr>
          <a:xfrm>
            <a:off x="504826" y="2443878"/>
            <a:ext cx="6142037" cy="481250"/>
          </a:xfrm>
          <a:prstGeom prst="rect">
            <a:avLst/>
          </a:prstGeom>
        </p:spPr>
        <p:txBody>
          <a:bodyPr/>
          <a:lstStyle>
            <a:lvl1pPr marL="0" indent="0">
              <a:buNone/>
              <a:defRPr sz="3200" b="0" i="0" baseline="0">
                <a:solidFill>
                  <a:srgbClr val="000000"/>
                </a:solidFill>
                <a:latin typeface="Arial" pitchFamily="34" charset="0"/>
              </a:defRPr>
            </a:lvl1pPr>
            <a:lvl2pPr marL="0" indent="0">
              <a:buNone/>
              <a:defRPr sz="3200" b="1" i="0" baseline="0">
                <a:latin typeface="Arial" pitchFamily="34" charset="0"/>
              </a:defRPr>
            </a:lvl2pPr>
            <a:lvl3pPr marL="0" indent="0">
              <a:buNone/>
              <a:defRPr sz="3200" b="1" i="0" baseline="0">
                <a:latin typeface="Arial" pitchFamily="34" charset="0"/>
              </a:defRPr>
            </a:lvl3pPr>
            <a:lvl4pPr marL="0" indent="0">
              <a:buNone/>
              <a:defRPr sz="3200" b="1" i="0" baseline="0">
                <a:latin typeface="Arial" pitchFamily="34" charset="0"/>
              </a:defRPr>
            </a:lvl4pPr>
            <a:lvl5pPr marL="0" indent="0">
              <a:buNone/>
              <a:defRPr sz="3200" b="1" i="0" baseline="0">
                <a:latin typeface="Arial" pitchFamily="34" charset="0"/>
              </a:defRPr>
            </a:lvl5pPr>
          </a:lstStyle>
          <a:p>
            <a:pPr lvl="0"/>
            <a:r>
              <a:rPr lang="en-US"/>
              <a:t>Click to edit Master text styles</a:t>
            </a:r>
          </a:p>
        </p:txBody>
      </p:sp>
      <p:sp>
        <p:nvSpPr>
          <p:cNvPr id="4" name="Plaque 10"/>
          <p:cNvSpPr/>
          <p:nvPr userDrawn="1"/>
        </p:nvSpPr>
        <p:spPr>
          <a:xfrm flipH="1">
            <a:off x="6876255" y="2831992"/>
            <a:ext cx="1872457" cy="1873608"/>
          </a:xfrm>
          <a:custGeom>
            <a:avLst/>
            <a:gdLst/>
            <a:ahLst/>
            <a:cxnLst/>
            <a:rect l="l" t="t" r="r" b="b"/>
            <a:pathLst>
              <a:path w="5164139" h="5167312">
                <a:moveTo>
                  <a:pt x="160633" y="0"/>
                </a:moveTo>
                <a:lnTo>
                  <a:pt x="4471692" y="0"/>
                </a:lnTo>
                <a:cubicBezTo>
                  <a:pt x="4560407" y="0"/>
                  <a:pt x="4632325" y="71918"/>
                  <a:pt x="4632325" y="160633"/>
                </a:cubicBezTo>
                <a:lnTo>
                  <a:pt x="4632325" y="4389438"/>
                </a:lnTo>
                <a:lnTo>
                  <a:pt x="4637047" y="4389438"/>
                </a:lnTo>
                <a:cubicBezTo>
                  <a:pt x="4637047" y="4430668"/>
                  <a:pt x="4670471" y="4464092"/>
                  <a:pt x="4711701" y="4464092"/>
                </a:cubicBezTo>
                <a:lnTo>
                  <a:pt x="4711701" y="4464579"/>
                </a:lnTo>
                <a:lnTo>
                  <a:pt x="5091727" y="4464579"/>
                </a:lnTo>
                <a:cubicBezTo>
                  <a:pt x="5131719" y="4464579"/>
                  <a:pt x="5164139" y="4496999"/>
                  <a:pt x="5164139" y="4536991"/>
                </a:cubicBezTo>
                <a:lnTo>
                  <a:pt x="5164139" y="5094900"/>
                </a:lnTo>
                <a:cubicBezTo>
                  <a:pt x="5164139" y="5134892"/>
                  <a:pt x="5131719" y="5167312"/>
                  <a:pt x="5091727" y="5167312"/>
                </a:cubicBezTo>
                <a:lnTo>
                  <a:pt x="4546518" y="5167312"/>
                </a:lnTo>
                <a:cubicBezTo>
                  <a:pt x="4506526" y="5167312"/>
                  <a:pt x="4474106" y="5134892"/>
                  <a:pt x="4474106" y="5094900"/>
                </a:cubicBezTo>
                <a:lnTo>
                  <a:pt x="4474106" y="4694237"/>
                </a:lnTo>
                <a:lnTo>
                  <a:pt x="4472030" y="4694237"/>
                </a:lnTo>
                <a:cubicBezTo>
                  <a:pt x="4472030" y="4663315"/>
                  <a:pt x="4453229" y="4636783"/>
                  <a:pt x="4426435" y="4625450"/>
                </a:cubicBezTo>
                <a:lnTo>
                  <a:pt x="4405445" y="4621212"/>
                </a:lnTo>
                <a:lnTo>
                  <a:pt x="160633" y="4621212"/>
                </a:lnTo>
                <a:cubicBezTo>
                  <a:pt x="71918" y="4621212"/>
                  <a:pt x="0" y="4549294"/>
                  <a:pt x="0" y="4460579"/>
                </a:cubicBezTo>
                <a:lnTo>
                  <a:pt x="0" y="160633"/>
                </a:lnTo>
                <a:cubicBezTo>
                  <a:pt x="0" y="71918"/>
                  <a:pt x="71918" y="0"/>
                  <a:pt x="160633" y="0"/>
                </a:cubicBezTo>
                <a:close/>
              </a:path>
            </a:pathLst>
          </a:cu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03120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Image layout">
    <p:spTree>
      <p:nvGrpSpPr>
        <p:cNvPr id="1" name=""/>
        <p:cNvGrpSpPr/>
        <p:nvPr/>
      </p:nvGrpSpPr>
      <p:grpSpPr>
        <a:xfrm>
          <a:off x="0" y="0"/>
          <a:ext cx="0" cy="0"/>
          <a:chOff x="0" y="0"/>
          <a:chExt cx="0" cy="0"/>
        </a:xfrm>
      </p:grpSpPr>
      <p:sp>
        <p:nvSpPr>
          <p:cNvPr id="4" name="図プレースホルダー 12"/>
          <p:cNvSpPr>
            <a:spLocks noGrp="1"/>
          </p:cNvSpPr>
          <p:nvPr>
            <p:ph type="pic" sz="quarter" idx="13"/>
          </p:nvPr>
        </p:nvSpPr>
        <p:spPr>
          <a:xfrm>
            <a:off x="4977760" y="1915291"/>
            <a:ext cx="3752852" cy="2808336"/>
          </a:xfrm>
          <a:prstGeom prst="roundRect">
            <a:avLst>
              <a:gd name="adj" fmla="val 3978"/>
            </a:avLst>
          </a:prstGeom>
        </p:spPr>
        <p:txBody>
          <a:bodyPr rtlCol="0">
            <a:normAutofit/>
          </a:bodyPr>
          <a:lstStyle>
            <a:lvl1pPr marL="0" indent="0">
              <a:buNone/>
              <a:defRPr sz="2800" baseline="0">
                <a:solidFill>
                  <a:srgbClr val="000000"/>
                </a:solidFill>
                <a:latin typeface="Arial"/>
              </a:defRPr>
            </a:lvl1pPr>
          </a:lstStyle>
          <a:p>
            <a:pPr lvl="0"/>
            <a:r>
              <a:rPr lang="fr-FR" altLang="ja-JP" noProof="0"/>
              <a:t>Cliquez sur l'icône pour ajouter une image</a:t>
            </a:r>
            <a:endParaRPr lang="ja-JP" altLang="en-US" noProof="0" dirty="0"/>
          </a:p>
        </p:txBody>
      </p:sp>
      <p:sp>
        <p:nvSpPr>
          <p:cNvPr id="12" name="Text Placeholder 11"/>
          <p:cNvSpPr>
            <a:spLocks noGrp="1"/>
          </p:cNvSpPr>
          <p:nvPr>
            <p:ph type="body" sz="quarter" idx="10"/>
          </p:nvPr>
        </p:nvSpPr>
        <p:spPr>
          <a:xfrm>
            <a:off x="611189" y="463153"/>
            <a:ext cx="2068511" cy="2051447"/>
          </a:xfrm>
          <a:prstGeom prst="rect">
            <a:avLst/>
          </a:prstGeom>
        </p:spPr>
        <p:txBody>
          <a:bodyPr/>
          <a:lstStyle>
            <a:lvl1pPr marL="0" marR="0" indent="0" algn="l" defTabSz="457200" rtl="0" eaLnBrk="1" fontAlgn="base" latinLnBrk="0" hangingPunct="1">
              <a:lnSpc>
                <a:spcPct val="100000"/>
              </a:lnSpc>
              <a:spcBef>
                <a:spcPct val="0"/>
              </a:spcBef>
              <a:spcAft>
                <a:spcPct val="0"/>
              </a:spcAft>
              <a:buClrTx/>
              <a:buSzTx/>
              <a:buFontTx/>
              <a:buNone/>
              <a:tabLst/>
              <a:defRPr kumimoji="1" lang="ja-JP" altLang="en-US" sz="2800" b="0" i="0" u="none" strike="noStrike" kern="1200" cap="none" spc="0" normalizeH="0" baseline="0" noProof="0">
                <a:ln>
                  <a:noFill/>
                </a:ln>
                <a:solidFill>
                  <a:schemeClr val="bg1"/>
                </a:solidFill>
                <a:effectLst/>
                <a:uLnTx/>
                <a:uFillTx/>
                <a:latin typeface="Arial" charset="0"/>
                <a:cs typeface="ＭＳ Ｐゴシック" charset="0"/>
              </a:defRPr>
            </a:lvl1pPr>
          </a:lstStyle>
          <a:p>
            <a:pPr lvl="0"/>
            <a:r>
              <a:rPr lang="fr-FR" altLang="ja-JP" noProof="0"/>
              <a:t>Modifier les styles du texte du masque</a:t>
            </a:r>
          </a:p>
        </p:txBody>
      </p:sp>
      <p:sp>
        <p:nvSpPr>
          <p:cNvPr id="14" name="Text Placeholder 13"/>
          <p:cNvSpPr>
            <a:spLocks noGrp="1"/>
          </p:cNvSpPr>
          <p:nvPr>
            <p:ph type="body" sz="quarter" idx="15"/>
          </p:nvPr>
        </p:nvSpPr>
        <p:spPr>
          <a:xfrm>
            <a:off x="504826" y="3080147"/>
            <a:ext cx="3389313" cy="542925"/>
          </a:xfrm>
          <a:prstGeom prst="rect">
            <a:avLst/>
          </a:prstGeom>
        </p:spPr>
        <p:txBody>
          <a:bodyPr/>
          <a:lstStyle>
            <a:lvl1pPr marL="0" indent="0" defTabSz="432000">
              <a:buNone/>
              <a:tabLst/>
              <a:defRPr sz="1800" baseline="0">
                <a:solidFill>
                  <a:schemeClr val="tx1"/>
                </a:solidFill>
                <a:latin typeface="Arial" pitchFamily="34" charset="0"/>
              </a:defRPr>
            </a:lvl1pPr>
            <a:lvl2pPr marL="0" indent="0" defTabSz="432000">
              <a:buNone/>
              <a:tabLst/>
              <a:defRPr sz="1800" baseline="0">
                <a:latin typeface="Arial" pitchFamily="34" charset="0"/>
              </a:defRPr>
            </a:lvl2pPr>
            <a:lvl3pPr marL="0" indent="0" defTabSz="432000">
              <a:buNone/>
              <a:tabLst/>
              <a:defRPr sz="1800" baseline="0">
                <a:latin typeface="Arial" pitchFamily="34" charset="0"/>
              </a:defRPr>
            </a:lvl3pPr>
            <a:lvl4pPr marL="0" indent="0" defTabSz="432000">
              <a:buNone/>
              <a:tabLst/>
              <a:defRPr sz="1800" baseline="0">
                <a:latin typeface="Arial" pitchFamily="34" charset="0"/>
              </a:defRPr>
            </a:lvl4pPr>
            <a:lvl5pPr marL="0" indent="0" defTabSz="432000">
              <a:buNone/>
              <a:tabLst/>
              <a:defRPr sz="1800" baseline="0">
                <a:latin typeface="Arial" pitchFamily="34" charset="0"/>
              </a:defRPr>
            </a:lvl5pPr>
          </a:lstStyle>
          <a:p>
            <a:pPr lvl="0"/>
            <a:r>
              <a:rPr lang="fr-FR"/>
              <a:t>Modifier les styles du texte du masque</a:t>
            </a:r>
          </a:p>
        </p:txBody>
      </p:sp>
      <p:sp>
        <p:nvSpPr>
          <p:cNvPr id="7" name="Text Placeholder 6"/>
          <p:cNvSpPr>
            <a:spLocks noGrp="1"/>
          </p:cNvSpPr>
          <p:nvPr>
            <p:ph type="body" sz="quarter" idx="16"/>
          </p:nvPr>
        </p:nvSpPr>
        <p:spPr>
          <a:xfrm>
            <a:off x="504826" y="4143375"/>
            <a:ext cx="3419475" cy="240030"/>
          </a:xfrm>
          <a:prstGeom prst="rect">
            <a:avLst/>
          </a:prstGeom>
        </p:spPr>
        <p:txBody>
          <a:bodyPr/>
          <a:lstStyle>
            <a:lvl1pPr>
              <a:buFontTx/>
              <a:buNone/>
              <a:defRPr sz="1600" baseline="0">
                <a:solidFill>
                  <a:srgbClr val="000000"/>
                </a:solidFill>
                <a:latin typeface="Arial" pitchFamily="34" charset="0"/>
              </a:defRPr>
            </a:lvl1pPr>
            <a:lvl2pPr>
              <a:defRPr sz="1600" baseline="0">
                <a:latin typeface="Arial" pitchFamily="34" charset="0"/>
              </a:defRPr>
            </a:lvl2pPr>
            <a:lvl3pPr>
              <a:defRPr sz="1600" baseline="0">
                <a:latin typeface="Arial" pitchFamily="34" charset="0"/>
              </a:defRPr>
            </a:lvl3pPr>
            <a:lvl4pPr>
              <a:defRPr sz="1600" baseline="0">
                <a:latin typeface="Arial" pitchFamily="34" charset="0"/>
              </a:defRPr>
            </a:lvl4pPr>
            <a:lvl5pPr>
              <a:defRPr sz="1600" baseline="0">
                <a:latin typeface="Arial" pitchFamily="34" charset="0"/>
              </a:defRPr>
            </a:lvl5pPr>
          </a:lstStyle>
          <a:p>
            <a:pPr lvl="0"/>
            <a:r>
              <a:rPr lang="fr-FR"/>
              <a:t>Modifier les styles du texte du masque</a:t>
            </a:r>
          </a:p>
        </p:txBody>
      </p:sp>
      <p:sp>
        <p:nvSpPr>
          <p:cNvPr id="8" name="Text Placeholder 6"/>
          <p:cNvSpPr>
            <a:spLocks noGrp="1"/>
          </p:cNvSpPr>
          <p:nvPr>
            <p:ph type="body" sz="quarter" idx="17"/>
          </p:nvPr>
        </p:nvSpPr>
        <p:spPr>
          <a:xfrm>
            <a:off x="504826" y="4491514"/>
            <a:ext cx="3419475" cy="240030"/>
          </a:xfrm>
          <a:prstGeom prst="rect">
            <a:avLst/>
          </a:prstGeom>
        </p:spPr>
        <p:txBody>
          <a:bodyPr/>
          <a:lstStyle>
            <a:lvl1pPr>
              <a:buFontTx/>
              <a:buNone/>
              <a:defRPr sz="1600" baseline="0">
                <a:solidFill>
                  <a:srgbClr val="000000"/>
                </a:solidFill>
                <a:latin typeface="Arial" pitchFamily="34" charset="0"/>
              </a:defRPr>
            </a:lvl1pPr>
            <a:lvl2pPr>
              <a:defRPr sz="1600" baseline="0">
                <a:latin typeface="Arial" pitchFamily="34" charset="0"/>
              </a:defRPr>
            </a:lvl2pPr>
            <a:lvl3pPr>
              <a:defRPr sz="1600" baseline="0">
                <a:latin typeface="Arial" pitchFamily="34" charset="0"/>
              </a:defRPr>
            </a:lvl3pPr>
            <a:lvl4pPr>
              <a:defRPr sz="1600" baseline="0">
                <a:latin typeface="Arial" pitchFamily="34" charset="0"/>
              </a:defRPr>
            </a:lvl4pPr>
            <a:lvl5pPr>
              <a:defRPr sz="1600" baseline="0">
                <a:latin typeface="Arial" pitchFamily="34" charset="0"/>
              </a:defRPr>
            </a:lvl5pPr>
          </a:lstStyle>
          <a:p>
            <a:pPr lvl="0"/>
            <a:r>
              <a:rPr lang="fr-FR"/>
              <a:t>Modifier les styles du texte du masque</a:t>
            </a:r>
          </a:p>
        </p:txBody>
      </p:sp>
    </p:spTree>
    <p:extLst>
      <p:ext uri="{BB962C8B-B14F-4D97-AF65-F5344CB8AC3E}">
        <p14:creationId xmlns:p14="http://schemas.microsoft.com/office/powerpoint/2010/main" val="42319191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28447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lour Palette">
    <p:spTree>
      <p:nvGrpSpPr>
        <p:cNvPr id="1" name=""/>
        <p:cNvGrpSpPr/>
        <p:nvPr/>
      </p:nvGrpSpPr>
      <p:grpSpPr>
        <a:xfrm>
          <a:off x="0" y="0"/>
          <a:ext cx="0" cy="0"/>
          <a:chOff x="0" y="0"/>
          <a:chExt cx="0" cy="0"/>
        </a:xfrm>
      </p:grpSpPr>
      <p:sp>
        <p:nvSpPr>
          <p:cNvPr id="24" name="Title Placeholder 9"/>
          <p:cNvSpPr>
            <a:spLocks noGrp="1"/>
          </p:cNvSpPr>
          <p:nvPr>
            <p:ph type="title"/>
          </p:nvPr>
        </p:nvSpPr>
        <p:spPr bwMode="auto">
          <a:xfrm>
            <a:off x="1051560" y="139144"/>
            <a:ext cx="5943600" cy="456962"/>
          </a:xfrm>
          <a:prstGeom prst="rect">
            <a:avLst/>
          </a:prstGeom>
          <a:noFill/>
          <a:ln w="9525">
            <a:noFill/>
            <a:miter lim="800000"/>
            <a:headEnd/>
            <a:tailEnd/>
          </a:ln>
        </p:spPr>
        <p:txBody>
          <a:bodyPr/>
          <a:lstStyle/>
          <a:p>
            <a:pPr lvl="0"/>
            <a:r>
              <a:rPr lang="en-US" dirty="0"/>
              <a:t>Click to edit Master title style</a:t>
            </a:r>
          </a:p>
        </p:txBody>
      </p:sp>
      <p:sp>
        <p:nvSpPr>
          <p:cNvPr id="21" name="Slide Number Placeholder 13"/>
          <p:cNvSpPr>
            <a:spLocks noGrp="1"/>
          </p:cNvSpPr>
          <p:nvPr>
            <p:ph type="sldNum" sz="quarter" idx="10"/>
          </p:nvPr>
        </p:nvSpPr>
        <p:spPr/>
        <p:txBody>
          <a:bodyPr/>
          <a:lstStyle>
            <a:lvl1pPr>
              <a:defRPr/>
            </a:lvl1pPr>
          </a:lstStyle>
          <a:p>
            <a:fld id="{83616BB0-CC9D-9E49-B7FF-9FCEB56E8781}" type="slidenum">
              <a:rPr lang="en-GB"/>
              <a:pPr/>
              <a:t>‹#›</a:t>
            </a:fld>
            <a:endParaRPr lang="en-GB"/>
          </a:p>
        </p:txBody>
      </p:sp>
      <p:sp>
        <p:nvSpPr>
          <p:cNvPr id="22" name="Footer Placeholder 14"/>
          <p:cNvSpPr>
            <a:spLocks noGrp="1"/>
          </p:cNvSpPr>
          <p:nvPr>
            <p:ph type="ftr" sz="quarter" idx="11"/>
          </p:nvPr>
        </p:nvSpPr>
        <p:spPr/>
        <p:txBody>
          <a:bodyPr/>
          <a:lstStyle>
            <a:lvl1pPr>
              <a:defRPr/>
            </a:lvl1pPr>
          </a:lstStyle>
          <a:p>
            <a:endParaRPr lang="en-GB" dirty="0"/>
          </a:p>
        </p:txBody>
      </p:sp>
      <p:sp>
        <p:nvSpPr>
          <p:cNvPr id="23" name="Plaque 10"/>
          <p:cNvSpPr/>
          <p:nvPr userDrawn="1"/>
        </p:nvSpPr>
        <p:spPr>
          <a:xfrm>
            <a:off x="2387027" y="3397250"/>
            <a:ext cx="1173076" cy="1173797"/>
          </a:xfrm>
          <a:custGeom>
            <a:avLst/>
            <a:gdLst/>
            <a:ahLst/>
            <a:cxnLst/>
            <a:rect l="l" t="t" r="r" b="b"/>
            <a:pathLst>
              <a:path w="5164139" h="5167312">
                <a:moveTo>
                  <a:pt x="160633" y="0"/>
                </a:moveTo>
                <a:lnTo>
                  <a:pt x="4471692" y="0"/>
                </a:lnTo>
                <a:cubicBezTo>
                  <a:pt x="4560407" y="0"/>
                  <a:pt x="4632325" y="71918"/>
                  <a:pt x="4632325" y="160633"/>
                </a:cubicBezTo>
                <a:lnTo>
                  <a:pt x="4632325" y="4389438"/>
                </a:lnTo>
                <a:lnTo>
                  <a:pt x="4637047" y="4389438"/>
                </a:lnTo>
                <a:cubicBezTo>
                  <a:pt x="4637047" y="4430668"/>
                  <a:pt x="4670471" y="4464092"/>
                  <a:pt x="4711701" y="4464092"/>
                </a:cubicBezTo>
                <a:lnTo>
                  <a:pt x="4711701" y="4464579"/>
                </a:lnTo>
                <a:lnTo>
                  <a:pt x="5091727" y="4464579"/>
                </a:lnTo>
                <a:cubicBezTo>
                  <a:pt x="5131719" y="4464579"/>
                  <a:pt x="5164139" y="4496999"/>
                  <a:pt x="5164139" y="4536991"/>
                </a:cubicBezTo>
                <a:lnTo>
                  <a:pt x="5164139" y="5094900"/>
                </a:lnTo>
                <a:cubicBezTo>
                  <a:pt x="5164139" y="5134892"/>
                  <a:pt x="5131719" y="5167312"/>
                  <a:pt x="5091727" y="5167312"/>
                </a:cubicBezTo>
                <a:lnTo>
                  <a:pt x="4546518" y="5167312"/>
                </a:lnTo>
                <a:cubicBezTo>
                  <a:pt x="4506526" y="5167312"/>
                  <a:pt x="4474106" y="5134892"/>
                  <a:pt x="4474106" y="5094900"/>
                </a:cubicBezTo>
                <a:lnTo>
                  <a:pt x="4474106" y="4694237"/>
                </a:lnTo>
                <a:lnTo>
                  <a:pt x="4472030" y="4694237"/>
                </a:lnTo>
                <a:cubicBezTo>
                  <a:pt x="4472030" y="4663315"/>
                  <a:pt x="4453229" y="4636783"/>
                  <a:pt x="4426435" y="4625450"/>
                </a:cubicBezTo>
                <a:lnTo>
                  <a:pt x="4405445" y="4621212"/>
                </a:lnTo>
                <a:lnTo>
                  <a:pt x="160633" y="4621212"/>
                </a:lnTo>
                <a:cubicBezTo>
                  <a:pt x="71918" y="4621212"/>
                  <a:pt x="0" y="4549294"/>
                  <a:pt x="0" y="4460579"/>
                </a:cubicBezTo>
                <a:lnTo>
                  <a:pt x="0" y="160633"/>
                </a:lnTo>
                <a:cubicBezTo>
                  <a:pt x="0" y="71918"/>
                  <a:pt x="71918" y="0"/>
                  <a:pt x="160633" y="0"/>
                </a:cubicBezTo>
                <a:close/>
              </a:path>
            </a:pathLst>
          </a:cu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Plaque 10"/>
          <p:cNvSpPr/>
          <p:nvPr userDrawn="1"/>
        </p:nvSpPr>
        <p:spPr>
          <a:xfrm>
            <a:off x="4102541" y="3397250"/>
            <a:ext cx="1169987" cy="1170706"/>
          </a:xfrm>
          <a:custGeom>
            <a:avLst/>
            <a:gdLst/>
            <a:ahLst/>
            <a:cxnLst/>
            <a:rect l="l" t="t" r="r" b="b"/>
            <a:pathLst>
              <a:path w="5164139" h="5167312">
                <a:moveTo>
                  <a:pt x="160633" y="0"/>
                </a:moveTo>
                <a:lnTo>
                  <a:pt x="4471692" y="0"/>
                </a:lnTo>
                <a:cubicBezTo>
                  <a:pt x="4560407" y="0"/>
                  <a:pt x="4632325" y="71918"/>
                  <a:pt x="4632325" y="160633"/>
                </a:cubicBezTo>
                <a:lnTo>
                  <a:pt x="4632325" y="4389438"/>
                </a:lnTo>
                <a:lnTo>
                  <a:pt x="4637047" y="4389438"/>
                </a:lnTo>
                <a:cubicBezTo>
                  <a:pt x="4637047" y="4430668"/>
                  <a:pt x="4670471" y="4464092"/>
                  <a:pt x="4711701" y="4464092"/>
                </a:cubicBezTo>
                <a:lnTo>
                  <a:pt x="4711701" y="4464579"/>
                </a:lnTo>
                <a:lnTo>
                  <a:pt x="5091727" y="4464579"/>
                </a:lnTo>
                <a:cubicBezTo>
                  <a:pt x="5131719" y="4464579"/>
                  <a:pt x="5164139" y="4496999"/>
                  <a:pt x="5164139" y="4536991"/>
                </a:cubicBezTo>
                <a:lnTo>
                  <a:pt x="5164139" y="5094900"/>
                </a:lnTo>
                <a:cubicBezTo>
                  <a:pt x="5164139" y="5134892"/>
                  <a:pt x="5131719" y="5167312"/>
                  <a:pt x="5091727" y="5167312"/>
                </a:cubicBezTo>
                <a:lnTo>
                  <a:pt x="4546518" y="5167312"/>
                </a:lnTo>
                <a:cubicBezTo>
                  <a:pt x="4506526" y="5167312"/>
                  <a:pt x="4474106" y="5134892"/>
                  <a:pt x="4474106" y="5094900"/>
                </a:cubicBezTo>
                <a:lnTo>
                  <a:pt x="4474106" y="4694237"/>
                </a:lnTo>
                <a:lnTo>
                  <a:pt x="4472030" y="4694237"/>
                </a:lnTo>
                <a:cubicBezTo>
                  <a:pt x="4472030" y="4663315"/>
                  <a:pt x="4453229" y="4636783"/>
                  <a:pt x="4426435" y="4625450"/>
                </a:cubicBezTo>
                <a:lnTo>
                  <a:pt x="4405445" y="4621212"/>
                </a:lnTo>
                <a:lnTo>
                  <a:pt x="160633" y="4621212"/>
                </a:lnTo>
                <a:cubicBezTo>
                  <a:pt x="71918" y="4621212"/>
                  <a:pt x="0" y="4549294"/>
                  <a:pt x="0" y="4460579"/>
                </a:cubicBezTo>
                <a:lnTo>
                  <a:pt x="0" y="160633"/>
                </a:lnTo>
                <a:cubicBezTo>
                  <a:pt x="0" y="71918"/>
                  <a:pt x="71918" y="0"/>
                  <a:pt x="160633" y="0"/>
                </a:cubicBezTo>
                <a:close/>
              </a:path>
            </a:pathLst>
          </a:custGeom>
          <a:solidFill>
            <a:srgbClr val="B7D34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Plaque 10"/>
          <p:cNvSpPr/>
          <p:nvPr userDrawn="1"/>
        </p:nvSpPr>
        <p:spPr>
          <a:xfrm>
            <a:off x="5814966" y="3397250"/>
            <a:ext cx="1194434" cy="1195168"/>
          </a:xfrm>
          <a:custGeom>
            <a:avLst/>
            <a:gdLst/>
            <a:ahLst/>
            <a:cxnLst/>
            <a:rect l="l" t="t" r="r" b="b"/>
            <a:pathLst>
              <a:path w="5164139" h="5167312">
                <a:moveTo>
                  <a:pt x="160633" y="0"/>
                </a:moveTo>
                <a:lnTo>
                  <a:pt x="4471692" y="0"/>
                </a:lnTo>
                <a:cubicBezTo>
                  <a:pt x="4560407" y="0"/>
                  <a:pt x="4632325" y="71918"/>
                  <a:pt x="4632325" y="160633"/>
                </a:cubicBezTo>
                <a:lnTo>
                  <a:pt x="4632325" y="4389438"/>
                </a:lnTo>
                <a:lnTo>
                  <a:pt x="4637047" y="4389438"/>
                </a:lnTo>
                <a:cubicBezTo>
                  <a:pt x="4637047" y="4430668"/>
                  <a:pt x="4670471" y="4464092"/>
                  <a:pt x="4711701" y="4464092"/>
                </a:cubicBezTo>
                <a:lnTo>
                  <a:pt x="4711701" y="4464579"/>
                </a:lnTo>
                <a:lnTo>
                  <a:pt x="5091727" y="4464579"/>
                </a:lnTo>
                <a:cubicBezTo>
                  <a:pt x="5131719" y="4464579"/>
                  <a:pt x="5164139" y="4496999"/>
                  <a:pt x="5164139" y="4536991"/>
                </a:cubicBezTo>
                <a:lnTo>
                  <a:pt x="5164139" y="5094900"/>
                </a:lnTo>
                <a:cubicBezTo>
                  <a:pt x="5164139" y="5134892"/>
                  <a:pt x="5131719" y="5167312"/>
                  <a:pt x="5091727" y="5167312"/>
                </a:cubicBezTo>
                <a:lnTo>
                  <a:pt x="4546518" y="5167312"/>
                </a:lnTo>
                <a:cubicBezTo>
                  <a:pt x="4506526" y="5167312"/>
                  <a:pt x="4474106" y="5134892"/>
                  <a:pt x="4474106" y="5094900"/>
                </a:cubicBezTo>
                <a:lnTo>
                  <a:pt x="4474106" y="4694237"/>
                </a:lnTo>
                <a:lnTo>
                  <a:pt x="4472030" y="4694237"/>
                </a:lnTo>
                <a:cubicBezTo>
                  <a:pt x="4472030" y="4663315"/>
                  <a:pt x="4453229" y="4636783"/>
                  <a:pt x="4426435" y="4625450"/>
                </a:cubicBezTo>
                <a:lnTo>
                  <a:pt x="4405445" y="4621212"/>
                </a:lnTo>
                <a:lnTo>
                  <a:pt x="160633" y="4621212"/>
                </a:lnTo>
                <a:cubicBezTo>
                  <a:pt x="71918" y="4621212"/>
                  <a:pt x="0" y="4549294"/>
                  <a:pt x="0" y="4460579"/>
                </a:cubicBezTo>
                <a:lnTo>
                  <a:pt x="0" y="160633"/>
                </a:lnTo>
                <a:cubicBezTo>
                  <a:pt x="0" y="71918"/>
                  <a:pt x="71918" y="0"/>
                  <a:pt x="160633" y="0"/>
                </a:cubicBezTo>
                <a:close/>
              </a:path>
            </a:pathLst>
          </a:custGeom>
          <a:solidFill>
            <a:srgbClr val="45BDC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Plaque 10"/>
          <p:cNvSpPr/>
          <p:nvPr userDrawn="1"/>
        </p:nvSpPr>
        <p:spPr>
          <a:xfrm>
            <a:off x="7551839" y="3397250"/>
            <a:ext cx="1196874" cy="1197610"/>
          </a:xfrm>
          <a:custGeom>
            <a:avLst/>
            <a:gdLst/>
            <a:ahLst/>
            <a:cxnLst/>
            <a:rect l="l" t="t" r="r" b="b"/>
            <a:pathLst>
              <a:path w="5164139" h="5167312">
                <a:moveTo>
                  <a:pt x="160633" y="0"/>
                </a:moveTo>
                <a:lnTo>
                  <a:pt x="4471692" y="0"/>
                </a:lnTo>
                <a:cubicBezTo>
                  <a:pt x="4560407" y="0"/>
                  <a:pt x="4632325" y="71918"/>
                  <a:pt x="4632325" y="160633"/>
                </a:cubicBezTo>
                <a:lnTo>
                  <a:pt x="4632325" y="4389438"/>
                </a:lnTo>
                <a:lnTo>
                  <a:pt x="4637047" y="4389438"/>
                </a:lnTo>
                <a:cubicBezTo>
                  <a:pt x="4637047" y="4430668"/>
                  <a:pt x="4670471" y="4464092"/>
                  <a:pt x="4711701" y="4464092"/>
                </a:cubicBezTo>
                <a:lnTo>
                  <a:pt x="4711701" y="4464579"/>
                </a:lnTo>
                <a:lnTo>
                  <a:pt x="5091727" y="4464579"/>
                </a:lnTo>
                <a:cubicBezTo>
                  <a:pt x="5131719" y="4464579"/>
                  <a:pt x="5164139" y="4496999"/>
                  <a:pt x="5164139" y="4536991"/>
                </a:cubicBezTo>
                <a:lnTo>
                  <a:pt x="5164139" y="5094900"/>
                </a:lnTo>
                <a:cubicBezTo>
                  <a:pt x="5164139" y="5134892"/>
                  <a:pt x="5131719" y="5167312"/>
                  <a:pt x="5091727" y="5167312"/>
                </a:cubicBezTo>
                <a:lnTo>
                  <a:pt x="4546518" y="5167312"/>
                </a:lnTo>
                <a:cubicBezTo>
                  <a:pt x="4506526" y="5167312"/>
                  <a:pt x="4474106" y="5134892"/>
                  <a:pt x="4474106" y="5094900"/>
                </a:cubicBezTo>
                <a:lnTo>
                  <a:pt x="4474106" y="4694237"/>
                </a:lnTo>
                <a:lnTo>
                  <a:pt x="4472030" y="4694237"/>
                </a:lnTo>
                <a:cubicBezTo>
                  <a:pt x="4472030" y="4663315"/>
                  <a:pt x="4453229" y="4636783"/>
                  <a:pt x="4426435" y="4625450"/>
                </a:cubicBezTo>
                <a:lnTo>
                  <a:pt x="4405445" y="4621212"/>
                </a:lnTo>
                <a:lnTo>
                  <a:pt x="160633" y="4621212"/>
                </a:lnTo>
                <a:cubicBezTo>
                  <a:pt x="71918" y="4621212"/>
                  <a:pt x="0" y="4549294"/>
                  <a:pt x="0" y="4460579"/>
                </a:cubicBezTo>
                <a:lnTo>
                  <a:pt x="0" y="160633"/>
                </a:lnTo>
                <a:cubicBezTo>
                  <a:pt x="0" y="71918"/>
                  <a:pt x="71918" y="0"/>
                  <a:pt x="160633" y="0"/>
                </a:cubicBezTo>
                <a:close/>
              </a:path>
            </a:pathLst>
          </a:custGeom>
          <a:solidFill>
            <a:srgbClr val="71BC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Plaque 10"/>
          <p:cNvSpPr/>
          <p:nvPr userDrawn="1"/>
        </p:nvSpPr>
        <p:spPr>
          <a:xfrm>
            <a:off x="671513" y="3397250"/>
            <a:ext cx="1173076" cy="1173797"/>
          </a:xfrm>
          <a:custGeom>
            <a:avLst/>
            <a:gdLst/>
            <a:ahLst/>
            <a:cxnLst/>
            <a:rect l="l" t="t" r="r" b="b"/>
            <a:pathLst>
              <a:path w="5164139" h="5167312">
                <a:moveTo>
                  <a:pt x="160633" y="0"/>
                </a:moveTo>
                <a:lnTo>
                  <a:pt x="4471692" y="0"/>
                </a:lnTo>
                <a:cubicBezTo>
                  <a:pt x="4560407" y="0"/>
                  <a:pt x="4632325" y="71918"/>
                  <a:pt x="4632325" y="160633"/>
                </a:cubicBezTo>
                <a:lnTo>
                  <a:pt x="4632325" y="4389438"/>
                </a:lnTo>
                <a:lnTo>
                  <a:pt x="4637047" y="4389438"/>
                </a:lnTo>
                <a:cubicBezTo>
                  <a:pt x="4637047" y="4430668"/>
                  <a:pt x="4670471" y="4464092"/>
                  <a:pt x="4711701" y="4464092"/>
                </a:cubicBezTo>
                <a:lnTo>
                  <a:pt x="4711701" y="4464579"/>
                </a:lnTo>
                <a:lnTo>
                  <a:pt x="5091727" y="4464579"/>
                </a:lnTo>
                <a:cubicBezTo>
                  <a:pt x="5131719" y="4464579"/>
                  <a:pt x="5164139" y="4496999"/>
                  <a:pt x="5164139" y="4536991"/>
                </a:cubicBezTo>
                <a:lnTo>
                  <a:pt x="5164139" y="5094900"/>
                </a:lnTo>
                <a:cubicBezTo>
                  <a:pt x="5164139" y="5134892"/>
                  <a:pt x="5131719" y="5167312"/>
                  <a:pt x="5091727" y="5167312"/>
                </a:cubicBezTo>
                <a:lnTo>
                  <a:pt x="4546518" y="5167312"/>
                </a:lnTo>
                <a:cubicBezTo>
                  <a:pt x="4506526" y="5167312"/>
                  <a:pt x="4474106" y="5134892"/>
                  <a:pt x="4474106" y="5094900"/>
                </a:cubicBezTo>
                <a:lnTo>
                  <a:pt x="4474106" y="4694237"/>
                </a:lnTo>
                <a:lnTo>
                  <a:pt x="4472030" y="4694237"/>
                </a:lnTo>
                <a:cubicBezTo>
                  <a:pt x="4472030" y="4663315"/>
                  <a:pt x="4453229" y="4636783"/>
                  <a:pt x="4426435" y="4625450"/>
                </a:cubicBezTo>
                <a:lnTo>
                  <a:pt x="4405445" y="4621212"/>
                </a:lnTo>
                <a:lnTo>
                  <a:pt x="160633" y="4621212"/>
                </a:lnTo>
                <a:cubicBezTo>
                  <a:pt x="71918" y="4621212"/>
                  <a:pt x="0" y="4549294"/>
                  <a:pt x="0" y="4460579"/>
                </a:cubicBezTo>
                <a:lnTo>
                  <a:pt x="0" y="160633"/>
                </a:lnTo>
                <a:cubicBezTo>
                  <a:pt x="0" y="71918"/>
                  <a:pt x="71918" y="0"/>
                  <a:pt x="160633" y="0"/>
                </a:cubicBezTo>
                <a:close/>
              </a:path>
            </a:pathLst>
          </a:cu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Plaque 10"/>
          <p:cNvSpPr/>
          <p:nvPr userDrawn="1"/>
        </p:nvSpPr>
        <p:spPr>
          <a:xfrm>
            <a:off x="1161732" y="1302368"/>
            <a:ext cx="1547495" cy="1548446"/>
          </a:xfrm>
          <a:custGeom>
            <a:avLst/>
            <a:gdLst/>
            <a:ahLst/>
            <a:cxnLst/>
            <a:rect l="l" t="t" r="r" b="b"/>
            <a:pathLst>
              <a:path w="5164139" h="5167312">
                <a:moveTo>
                  <a:pt x="160633" y="0"/>
                </a:moveTo>
                <a:lnTo>
                  <a:pt x="4471692" y="0"/>
                </a:lnTo>
                <a:cubicBezTo>
                  <a:pt x="4560407" y="0"/>
                  <a:pt x="4632325" y="71918"/>
                  <a:pt x="4632325" y="160633"/>
                </a:cubicBezTo>
                <a:lnTo>
                  <a:pt x="4632325" y="4389438"/>
                </a:lnTo>
                <a:lnTo>
                  <a:pt x="4637047" y="4389438"/>
                </a:lnTo>
                <a:cubicBezTo>
                  <a:pt x="4637047" y="4430668"/>
                  <a:pt x="4670471" y="4464092"/>
                  <a:pt x="4711701" y="4464092"/>
                </a:cubicBezTo>
                <a:lnTo>
                  <a:pt x="4711701" y="4464579"/>
                </a:lnTo>
                <a:lnTo>
                  <a:pt x="5091727" y="4464579"/>
                </a:lnTo>
                <a:cubicBezTo>
                  <a:pt x="5131719" y="4464579"/>
                  <a:pt x="5164139" y="4496999"/>
                  <a:pt x="5164139" y="4536991"/>
                </a:cubicBezTo>
                <a:lnTo>
                  <a:pt x="5164139" y="5094900"/>
                </a:lnTo>
                <a:cubicBezTo>
                  <a:pt x="5164139" y="5134892"/>
                  <a:pt x="5131719" y="5167312"/>
                  <a:pt x="5091727" y="5167312"/>
                </a:cubicBezTo>
                <a:lnTo>
                  <a:pt x="4546518" y="5167312"/>
                </a:lnTo>
                <a:cubicBezTo>
                  <a:pt x="4506526" y="5167312"/>
                  <a:pt x="4474106" y="5134892"/>
                  <a:pt x="4474106" y="5094900"/>
                </a:cubicBezTo>
                <a:lnTo>
                  <a:pt x="4474106" y="4694237"/>
                </a:lnTo>
                <a:lnTo>
                  <a:pt x="4472030" y="4694237"/>
                </a:lnTo>
                <a:cubicBezTo>
                  <a:pt x="4472030" y="4663315"/>
                  <a:pt x="4453229" y="4636783"/>
                  <a:pt x="4426435" y="4625450"/>
                </a:cubicBezTo>
                <a:lnTo>
                  <a:pt x="4405445" y="4621212"/>
                </a:lnTo>
                <a:lnTo>
                  <a:pt x="160633" y="4621212"/>
                </a:lnTo>
                <a:cubicBezTo>
                  <a:pt x="71918" y="4621212"/>
                  <a:pt x="0" y="4549294"/>
                  <a:pt x="0" y="4460579"/>
                </a:cubicBezTo>
                <a:lnTo>
                  <a:pt x="0" y="160633"/>
                </a:lnTo>
                <a:cubicBezTo>
                  <a:pt x="0" y="71918"/>
                  <a:pt x="71918" y="0"/>
                  <a:pt x="160633" y="0"/>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Plaque 10"/>
          <p:cNvSpPr/>
          <p:nvPr userDrawn="1"/>
        </p:nvSpPr>
        <p:spPr>
          <a:xfrm>
            <a:off x="3786822" y="1302368"/>
            <a:ext cx="1547495" cy="1548446"/>
          </a:xfrm>
          <a:custGeom>
            <a:avLst/>
            <a:gdLst/>
            <a:ahLst/>
            <a:cxnLst/>
            <a:rect l="l" t="t" r="r" b="b"/>
            <a:pathLst>
              <a:path w="5164139" h="5167312">
                <a:moveTo>
                  <a:pt x="160633" y="0"/>
                </a:moveTo>
                <a:lnTo>
                  <a:pt x="4471692" y="0"/>
                </a:lnTo>
                <a:cubicBezTo>
                  <a:pt x="4560407" y="0"/>
                  <a:pt x="4632325" y="71918"/>
                  <a:pt x="4632325" y="160633"/>
                </a:cubicBezTo>
                <a:lnTo>
                  <a:pt x="4632325" y="4389438"/>
                </a:lnTo>
                <a:lnTo>
                  <a:pt x="4637047" y="4389438"/>
                </a:lnTo>
                <a:cubicBezTo>
                  <a:pt x="4637047" y="4430668"/>
                  <a:pt x="4670471" y="4464092"/>
                  <a:pt x="4711701" y="4464092"/>
                </a:cubicBezTo>
                <a:lnTo>
                  <a:pt x="4711701" y="4464579"/>
                </a:lnTo>
                <a:lnTo>
                  <a:pt x="5091727" y="4464579"/>
                </a:lnTo>
                <a:cubicBezTo>
                  <a:pt x="5131719" y="4464579"/>
                  <a:pt x="5164139" y="4496999"/>
                  <a:pt x="5164139" y="4536991"/>
                </a:cubicBezTo>
                <a:lnTo>
                  <a:pt x="5164139" y="5094900"/>
                </a:lnTo>
                <a:cubicBezTo>
                  <a:pt x="5164139" y="5134892"/>
                  <a:pt x="5131719" y="5167312"/>
                  <a:pt x="5091727" y="5167312"/>
                </a:cubicBezTo>
                <a:lnTo>
                  <a:pt x="4546518" y="5167312"/>
                </a:lnTo>
                <a:cubicBezTo>
                  <a:pt x="4506526" y="5167312"/>
                  <a:pt x="4474106" y="5134892"/>
                  <a:pt x="4474106" y="5094900"/>
                </a:cubicBezTo>
                <a:lnTo>
                  <a:pt x="4474106" y="4694237"/>
                </a:lnTo>
                <a:lnTo>
                  <a:pt x="4472030" y="4694237"/>
                </a:lnTo>
                <a:cubicBezTo>
                  <a:pt x="4472030" y="4663315"/>
                  <a:pt x="4453229" y="4636783"/>
                  <a:pt x="4426435" y="4625450"/>
                </a:cubicBezTo>
                <a:lnTo>
                  <a:pt x="4405445" y="4621212"/>
                </a:lnTo>
                <a:lnTo>
                  <a:pt x="160633" y="4621212"/>
                </a:lnTo>
                <a:cubicBezTo>
                  <a:pt x="71918" y="4621212"/>
                  <a:pt x="0" y="4549294"/>
                  <a:pt x="0" y="4460579"/>
                </a:cubicBezTo>
                <a:lnTo>
                  <a:pt x="0" y="160633"/>
                </a:lnTo>
                <a:cubicBezTo>
                  <a:pt x="0" y="71918"/>
                  <a:pt x="71918" y="0"/>
                  <a:pt x="160633" y="0"/>
                </a:cubicBez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Plaque 10"/>
          <p:cNvSpPr/>
          <p:nvPr userDrawn="1"/>
        </p:nvSpPr>
        <p:spPr>
          <a:xfrm>
            <a:off x="6411912" y="1302368"/>
            <a:ext cx="1547495" cy="1548446"/>
          </a:xfrm>
          <a:custGeom>
            <a:avLst/>
            <a:gdLst/>
            <a:ahLst/>
            <a:cxnLst/>
            <a:rect l="l" t="t" r="r" b="b"/>
            <a:pathLst>
              <a:path w="5164139" h="5167312">
                <a:moveTo>
                  <a:pt x="160633" y="0"/>
                </a:moveTo>
                <a:lnTo>
                  <a:pt x="4471692" y="0"/>
                </a:lnTo>
                <a:cubicBezTo>
                  <a:pt x="4560407" y="0"/>
                  <a:pt x="4632325" y="71918"/>
                  <a:pt x="4632325" y="160633"/>
                </a:cubicBezTo>
                <a:lnTo>
                  <a:pt x="4632325" y="4389438"/>
                </a:lnTo>
                <a:lnTo>
                  <a:pt x="4637047" y="4389438"/>
                </a:lnTo>
                <a:cubicBezTo>
                  <a:pt x="4637047" y="4430668"/>
                  <a:pt x="4670471" y="4464092"/>
                  <a:pt x="4711701" y="4464092"/>
                </a:cubicBezTo>
                <a:lnTo>
                  <a:pt x="4711701" y="4464579"/>
                </a:lnTo>
                <a:lnTo>
                  <a:pt x="5091727" y="4464579"/>
                </a:lnTo>
                <a:cubicBezTo>
                  <a:pt x="5131719" y="4464579"/>
                  <a:pt x="5164139" y="4496999"/>
                  <a:pt x="5164139" y="4536991"/>
                </a:cubicBezTo>
                <a:lnTo>
                  <a:pt x="5164139" y="5094900"/>
                </a:lnTo>
                <a:cubicBezTo>
                  <a:pt x="5164139" y="5134892"/>
                  <a:pt x="5131719" y="5167312"/>
                  <a:pt x="5091727" y="5167312"/>
                </a:cubicBezTo>
                <a:lnTo>
                  <a:pt x="4546518" y="5167312"/>
                </a:lnTo>
                <a:cubicBezTo>
                  <a:pt x="4506526" y="5167312"/>
                  <a:pt x="4474106" y="5134892"/>
                  <a:pt x="4474106" y="5094900"/>
                </a:cubicBezTo>
                <a:lnTo>
                  <a:pt x="4474106" y="4694237"/>
                </a:lnTo>
                <a:lnTo>
                  <a:pt x="4472030" y="4694237"/>
                </a:lnTo>
                <a:cubicBezTo>
                  <a:pt x="4472030" y="4663315"/>
                  <a:pt x="4453229" y="4636783"/>
                  <a:pt x="4426435" y="4625450"/>
                </a:cubicBezTo>
                <a:lnTo>
                  <a:pt x="4405445" y="4621212"/>
                </a:lnTo>
                <a:lnTo>
                  <a:pt x="160633" y="4621212"/>
                </a:lnTo>
                <a:cubicBezTo>
                  <a:pt x="71918" y="4621212"/>
                  <a:pt x="0" y="4549294"/>
                  <a:pt x="0" y="4460579"/>
                </a:cubicBezTo>
                <a:lnTo>
                  <a:pt x="0" y="160633"/>
                </a:lnTo>
                <a:cubicBezTo>
                  <a:pt x="0" y="71918"/>
                  <a:pt x="71918" y="0"/>
                  <a:pt x="160633" y="0"/>
                </a:cubicBezTo>
                <a:close/>
              </a:path>
            </a:pathLst>
          </a:custGeom>
          <a:solidFill>
            <a:schemeClr val="bg1"/>
          </a:solid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userDrawn="1"/>
        </p:nvSpPr>
        <p:spPr bwMode="auto">
          <a:xfrm>
            <a:off x="1119189" y="2665810"/>
            <a:ext cx="1608137" cy="400110"/>
          </a:xfrm>
          <a:prstGeom prst="rect">
            <a:avLst/>
          </a:prstGeom>
          <a:noFill/>
          <a:ln>
            <a:miter lim="800000"/>
            <a:headEnd/>
            <a:tailEnd/>
          </a:ln>
        </p:spPr>
        <p:txBody>
          <a:bodyPr>
            <a:spAutoFit/>
          </a:bodyPr>
          <a:lstStyle/>
          <a:p>
            <a:pPr algn="ctr" defTabSz="457200">
              <a:defRPr/>
            </a:pPr>
            <a:r>
              <a:rPr kumimoji="1" lang="en-GB" sz="1000" dirty="0">
                <a:solidFill>
                  <a:srgbClr val="000000"/>
                </a:solidFill>
                <a:ea typeface="+mj-ea"/>
                <a:cs typeface="ＭＳ Ｐゴシック" charset="0"/>
              </a:rPr>
              <a:t>Ricoh Red: </a:t>
            </a:r>
            <a:br>
              <a:rPr kumimoji="1" lang="en-GB" sz="1000" dirty="0">
                <a:solidFill>
                  <a:srgbClr val="000000"/>
                </a:solidFill>
                <a:ea typeface="+mj-ea"/>
                <a:cs typeface="ＭＳ Ｐゴシック" charset="0"/>
              </a:rPr>
            </a:br>
            <a:r>
              <a:rPr kumimoji="1" lang="en-GB" sz="1000" dirty="0">
                <a:solidFill>
                  <a:srgbClr val="000000"/>
                </a:solidFill>
                <a:ea typeface="+mj-ea"/>
                <a:cs typeface="ＭＳ Ｐゴシック" charset="0"/>
              </a:rPr>
              <a:t>RGB 207/20/43</a:t>
            </a:r>
          </a:p>
        </p:txBody>
      </p:sp>
      <p:sp>
        <p:nvSpPr>
          <p:cNvPr id="33" name="TextBox 32"/>
          <p:cNvSpPr txBox="1"/>
          <p:nvPr userDrawn="1"/>
        </p:nvSpPr>
        <p:spPr bwMode="auto">
          <a:xfrm>
            <a:off x="3767139" y="2665810"/>
            <a:ext cx="1609725" cy="400110"/>
          </a:xfrm>
          <a:prstGeom prst="rect">
            <a:avLst/>
          </a:prstGeom>
          <a:noFill/>
          <a:ln>
            <a:miter lim="800000"/>
            <a:headEnd/>
            <a:tailEnd/>
          </a:ln>
        </p:spPr>
        <p:txBody>
          <a:bodyPr>
            <a:spAutoFit/>
          </a:bodyPr>
          <a:lstStyle/>
          <a:p>
            <a:pPr algn="ctr" defTabSz="457200">
              <a:defRPr/>
            </a:pPr>
            <a:r>
              <a:rPr kumimoji="1" lang="en-GB" sz="1000" dirty="0">
                <a:solidFill>
                  <a:srgbClr val="000000"/>
                </a:solidFill>
                <a:ea typeface="+mj-ea"/>
                <a:cs typeface="ＭＳ Ｐゴシック" charset="0"/>
              </a:rPr>
              <a:t>Gray: </a:t>
            </a:r>
            <a:br>
              <a:rPr kumimoji="1" lang="en-GB" sz="1000" dirty="0">
                <a:solidFill>
                  <a:srgbClr val="000000"/>
                </a:solidFill>
                <a:ea typeface="+mj-ea"/>
                <a:cs typeface="ＭＳ Ｐゴシック" charset="0"/>
              </a:rPr>
            </a:br>
            <a:r>
              <a:rPr kumimoji="1" lang="en-GB" sz="1000" dirty="0">
                <a:solidFill>
                  <a:srgbClr val="000000"/>
                </a:solidFill>
                <a:ea typeface="+mj-ea"/>
                <a:cs typeface="ＭＳ Ｐゴシック" charset="0"/>
              </a:rPr>
              <a:t>RGB 113/113/113</a:t>
            </a:r>
          </a:p>
        </p:txBody>
      </p:sp>
      <p:sp>
        <p:nvSpPr>
          <p:cNvPr id="34" name="TextBox 33"/>
          <p:cNvSpPr txBox="1"/>
          <p:nvPr userDrawn="1"/>
        </p:nvSpPr>
        <p:spPr bwMode="auto">
          <a:xfrm>
            <a:off x="6270626" y="2665810"/>
            <a:ext cx="1743075" cy="400110"/>
          </a:xfrm>
          <a:prstGeom prst="rect">
            <a:avLst/>
          </a:prstGeom>
          <a:noFill/>
          <a:ln>
            <a:miter lim="800000"/>
            <a:headEnd/>
            <a:tailEnd/>
          </a:ln>
        </p:spPr>
        <p:txBody>
          <a:bodyPr>
            <a:spAutoFit/>
          </a:bodyPr>
          <a:lstStyle/>
          <a:p>
            <a:pPr algn="ctr" defTabSz="457200">
              <a:defRPr/>
            </a:pPr>
            <a:r>
              <a:rPr kumimoji="1" lang="en-GB" sz="1000" dirty="0">
                <a:solidFill>
                  <a:srgbClr val="000000"/>
                </a:solidFill>
                <a:ea typeface="+mj-ea"/>
                <a:cs typeface="ＭＳ Ｐゴシック" charset="0"/>
              </a:rPr>
              <a:t>White: </a:t>
            </a:r>
            <a:br>
              <a:rPr kumimoji="1" lang="en-GB" sz="1000" dirty="0">
                <a:solidFill>
                  <a:srgbClr val="000000"/>
                </a:solidFill>
                <a:ea typeface="+mj-ea"/>
                <a:cs typeface="ＭＳ Ｐゴシック" charset="0"/>
              </a:rPr>
            </a:br>
            <a:r>
              <a:rPr kumimoji="1" lang="en-GB" sz="1000" dirty="0">
                <a:solidFill>
                  <a:srgbClr val="000000"/>
                </a:solidFill>
                <a:ea typeface="+mj-ea"/>
                <a:cs typeface="ＭＳ Ｐゴシック" charset="0"/>
              </a:rPr>
              <a:t>RGB 255/255/255</a:t>
            </a:r>
          </a:p>
        </p:txBody>
      </p:sp>
      <p:sp>
        <p:nvSpPr>
          <p:cNvPr id="35" name="TextBox 34"/>
          <p:cNvSpPr txBox="1"/>
          <p:nvPr userDrawn="1"/>
        </p:nvSpPr>
        <p:spPr bwMode="auto">
          <a:xfrm>
            <a:off x="506413" y="4466035"/>
            <a:ext cx="1308100" cy="246221"/>
          </a:xfrm>
          <a:prstGeom prst="rect">
            <a:avLst/>
          </a:prstGeom>
          <a:noFill/>
          <a:ln>
            <a:miter lim="800000"/>
            <a:headEnd/>
            <a:tailEnd/>
          </a:ln>
        </p:spPr>
        <p:txBody>
          <a:bodyPr>
            <a:spAutoFit/>
          </a:bodyPr>
          <a:lstStyle/>
          <a:p>
            <a:pPr algn="ctr" defTabSz="457200">
              <a:defRPr/>
            </a:pPr>
            <a:r>
              <a:rPr kumimoji="1" lang="en-GB" sz="1000" dirty="0">
                <a:solidFill>
                  <a:srgbClr val="000000"/>
                </a:solidFill>
                <a:ea typeface="+mj-ea"/>
                <a:cs typeface="ＭＳ Ｐゴシック" charset="0"/>
              </a:rPr>
              <a:t>RGB 240/145/146</a:t>
            </a:r>
          </a:p>
        </p:txBody>
      </p:sp>
      <p:sp>
        <p:nvSpPr>
          <p:cNvPr id="36" name="TextBox 35"/>
          <p:cNvSpPr txBox="1"/>
          <p:nvPr userDrawn="1"/>
        </p:nvSpPr>
        <p:spPr bwMode="auto">
          <a:xfrm>
            <a:off x="2322514" y="4466035"/>
            <a:ext cx="1189037" cy="246221"/>
          </a:xfrm>
          <a:prstGeom prst="rect">
            <a:avLst/>
          </a:prstGeom>
          <a:noFill/>
          <a:ln>
            <a:miter lim="800000"/>
            <a:headEnd/>
            <a:tailEnd/>
          </a:ln>
        </p:spPr>
        <p:txBody>
          <a:bodyPr>
            <a:spAutoFit/>
          </a:bodyPr>
          <a:lstStyle/>
          <a:p>
            <a:pPr algn="ctr" defTabSz="457200">
              <a:defRPr/>
            </a:pPr>
            <a:r>
              <a:rPr kumimoji="1" lang="en-GB" sz="1000" dirty="0">
                <a:solidFill>
                  <a:srgbClr val="000000"/>
                </a:solidFill>
                <a:ea typeface="+mj-ea"/>
                <a:cs typeface="ＭＳ Ｐゴシック" charset="0"/>
              </a:rPr>
              <a:t>RGB 249/193/75</a:t>
            </a:r>
          </a:p>
        </p:txBody>
      </p:sp>
      <p:sp>
        <p:nvSpPr>
          <p:cNvPr id="37" name="TextBox 36"/>
          <p:cNvSpPr txBox="1"/>
          <p:nvPr userDrawn="1"/>
        </p:nvSpPr>
        <p:spPr bwMode="auto">
          <a:xfrm>
            <a:off x="4052889" y="4466035"/>
            <a:ext cx="1190625" cy="246221"/>
          </a:xfrm>
          <a:prstGeom prst="rect">
            <a:avLst/>
          </a:prstGeom>
          <a:noFill/>
          <a:ln>
            <a:miter lim="800000"/>
            <a:headEnd/>
            <a:tailEnd/>
          </a:ln>
        </p:spPr>
        <p:txBody>
          <a:bodyPr>
            <a:spAutoFit/>
          </a:bodyPr>
          <a:lstStyle/>
          <a:p>
            <a:pPr algn="ctr" defTabSz="457200">
              <a:defRPr/>
            </a:pPr>
            <a:r>
              <a:rPr kumimoji="1" lang="en-GB" sz="1000" dirty="0">
                <a:solidFill>
                  <a:srgbClr val="000000"/>
                </a:solidFill>
                <a:ea typeface="+mj-ea"/>
                <a:cs typeface="ＭＳ Ｐゴシック" charset="0"/>
              </a:rPr>
              <a:t>RGB 183/211/66</a:t>
            </a:r>
          </a:p>
        </p:txBody>
      </p:sp>
      <p:sp>
        <p:nvSpPr>
          <p:cNvPr id="38" name="TextBox 37"/>
          <p:cNvSpPr txBox="1"/>
          <p:nvPr userDrawn="1"/>
        </p:nvSpPr>
        <p:spPr bwMode="auto">
          <a:xfrm>
            <a:off x="5775326" y="4466035"/>
            <a:ext cx="1190625" cy="246221"/>
          </a:xfrm>
          <a:prstGeom prst="rect">
            <a:avLst/>
          </a:prstGeom>
          <a:noFill/>
          <a:ln>
            <a:miter lim="800000"/>
            <a:headEnd/>
            <a:tailEnd/>
          </a:ln>
        </p:spPr>
        <p:txBody>
          <a:bodyPr>
            <a:spAutoFit/>
          </a:bodyPr>
          <a:lstStyle/>
          <a:p>
            <a:pPr algn="ctr" defTabSz="457200">
              <a:defRPr/>
            </a:pPr>
            <a:r>
              <a:rPr kumimoji="1" lang="en-GB" sz="1000" dirty="0">
                <a:solidFill>
                  <a:srgbClr val="000000"/>
                </a:solidFill>
                <a:ea typeface="+mj-ea"/>
                <a:cs typeface="ＭＳ Ｐゴシック" charset="0"/>
              </a:rPr>
              <a:t>RGB 69/189/207</a:t>
            </a:r>
          </a:p>
        </p:txBody>
      </p:sp>
      <p:sp>
        <p:nvSpPr>
          <p:cNvPr id="39" name="TextBox 38"/>
          <p:cNvSpPr txBox="1"/>
          <p:nvPr userDrawn="1"/>
        </p:nvSpPr>
        <p:spPr bwMode="auto">
          <a:xfrm>
            <a:off x="7397750" y="4466035"/>
            <a:ext cx="1303338" cy="246221"/>
          </a:xfrm>
          <a:prstGeom prst="rect">
            <a:avLst/>
          </a:prstGeom>
          <a:noFill/>
          <a:ln>
            <a:miter lim="800000"/>
            <a:headEnd/>
            <a:tailEnd/>
          </a:ln>
        </p:spPr>
        <p:txBody>
          <a:bodyPr>
            <a:spAutoFit/>
          </a:bodyPr>
          <a:lstStyle/>
          <a:p>
            <a:pPr algn="ctr" defTabSz="457200">
              <a:defRPr/>
            </a:pPr>
            <a:r>
              <a:rPr kumimoji="1" lang="en-GB" sz="1000" dirty="0">
                <a:solidFill>
                  <a:srgbClr val="000000"/>
                </a:solidFill>
                <a:ea typeface="+mj-ea"/>
                <a:cs typeface="ＭＳ Ｐゴシック" charset="0"/>
              </a:rPr>
              <a:t>RGB 113/188/233</a:t>
            </a:r>
          </a:p>
        </p:txBody>
      </p:sp>
      <p:sp>
        <p:nvSpPr>
          <p:cNvPr id="40" name="TextBox 39"/>
          <p:cNvSpPr txBox="1"/>
          <p:nvPr userDrawn="1"/>
        </p:nvSpPr>
        <p:spPr bwMode="auto">
          <a:xfrm>
            <a:off x="565151" y="970360"/>
            <a:ext cx="2879725" cy="369332"/>
          </a:xfrm>
          <a:prstGeom prst="rect">
            <a:avLst/>
          </a:prstGeom>
          <a:noFill/>
          <a:ln>
            <a:miter lim="800000"/>
            <a:headEnd/>
            <a:tailEnd/>
          </a:ln>
        </p:spPr>
        <p:txBody>
          <a:bodyPr>
            <a:spAutoFit/>
          </a:bodyPr>
          <a:lstStyle/>
          <a:p>
            <a:pPr defTabSz="457200">
              <a:defRPr/>
            </a:pPr>
            <a:r>
              <a:rPr kumimoji="1" lang="en-GB" dirty="0">
                <a:solidFill>
                  <a:srgbClr val="000000"/>
                </a:solidFill>
                <a:ea typeface="+mj-ea"/>
                <a:cs typeface="ＭＳ Ｐゴシック" charset="0"/>
              </a:rPr>
              <a:t>Primary </a:t>
            </a:r>
            <a:r>
              <a:rPr kumimoji="1" lang="en-GB" dirty="0" err="1">
                <a:solidFill>
                  <a:srgbClr val="000000"/>
                </a:solidFill>
                <a:ea typeface="+mj-ea"/>
                <a:cs typeface="ＭＳ Ｐゴシック" charset="0"/>
              </a:rPr>
              <a:t>Colors</a:t>
            </a:r>
            <a:endParaRPr kumimoji="1" lang="en-GB" dirty="0">
              <a:solidFill>
                <a:srgbClr val="000000"/>
              </a:solidFill>
              <a:ea typeface="+mj-ea"/>
              <a:cs typeface="ＭＳ Ｐゴシック" charset="0"/>
            </a:endParaRPr>
          </a:p>
        </p:txBody>
      </p:sp>
      <p:sp>
        <p:nvSpPr>
          <p:cNvPr id="41" name="TextBox 40"/>
          <p:cNvSpPr txBox="1"/>
          <p:nvPr userDrawn="1"/>
        </p:nvSpPr>
        <p:spPr bwMode="auto">
          <a:xfrm>
            <a:off x="554039" y="3039667"/>
            <a:ext cx="2879725" cy="369332"/>
          </a:xfrm>
          <a:prstGeom prst="rect">
            <a:avLst/>
          </a:prstGeom>
          <a:noFill/>
          <a:ln>
            <a:miter lim="800000"/>
            <a:headEnd/>
            <a:tailEnd/>
          </a:ln>
        </p:spPr>
        <p:txBody>
          <a:bodyPr>
            <a:spAutoFit/>
          </a:bodyPr>
          <a:lstStyle/>
          <a:p>
            <a:pPr defTabSz="457200">
              <a:defRPr/>
            </a:pPr>
            <a:r>
              <a:rPr kumimoji="1" lang="en-GB" dirty="0">
                <a:solidFill>
                  <a:srgbClr val="000000"/>
                </a:solidFill>
                <a:ea typeface="+mj-ea"/>
                <a:cs typeface="ＭＳ Ｐゴシック" charset="0"/>
              </a:rPr>
              <a:t>Secondary </a:t>
            </a:r>
            <a:r>
              <a:rPr kumimoji="1" lang="en-GB" dirty="0" err="1">
                <a:solidFill>
                  <a:srgbClr val="000000"/>
                </a:solidFill>
                <a:ea typeface="+mj-ea"/>
                <a:cs typeface="ＭＳ Ｐゴシック" charset="0"/>
              </a:rPr>
              <a:t>Colors</a:t>
            </a:r>
            <a:endParaRPr kumimoji="1" lang="en-GB" dirty="0">
              <a:solidFill>
                <a:srgbClr val="000000"/>
              </a:solidFill>
              <a:ea typeface="+mj-ea"/>
              <a:cs typeface="ＭＳ Ｐゴシック" charset="0"/>
            </a:endParaRPr>
          </a:p>
        </p:txBody>
      </p:sp>
    </p:spTree>
    <p:extLst>
      <p:ext uri="{BB962C8B-B14F-4D97-AF65-F5344CB8AC3E}">
        <p14:creationId xmlns:p14="http://schemas.microsoft.com/office/powerpoint/2010/main" val="21384707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ssets slide">
    <p:spTree>
      <p:nvGrpSpPr>
        <p:cNvPr id="1" name=""/>
        <p:cNvGrpSpPr/>
        <p:nvPr/>
      </p:nvGrpSpPr>
      <p:grpSpPr>
        <a:xfrm>
          <a:off x="0" y="0"/>
          <a:ext cx="0" cy="0"/>
          <a:chOff x="0" y="0"/>
          <a:chExt cx="0" cy="0"/>
        </a:xfrm>
      </p:grpSpPr>
      <p:sp>
        <p:nvSpPr>
          <p:cNvPr id="6" name="Title Placeholder 9"/>
          <p:cNvSpPr>
            <a:spLocks noGrp="1"/>
          </p:cNvSpPr>
          <p:nvPr>
            <p:ph type="title"/>
          </p:nvPr>
        </p:nvSpPr>
        <p:spPr bwMode="auto">
          <a:xfrm>
            <a:off x="1051560" y="139144"/>
            <a:ext cx="5943600" cy="456962"/>
          </a:xfrm>
          <a:prstGeom prst="rect">
            <a:avLst/>
          </a:prstGeom>
          <a:noFill/>
          <a:ln w="9525">
            <a:noFill/>
            <a:miter lim="800000"/>
            <a:headEnd/>
            <a:tailEnd/>
          </a:ln>
        </p:spPr>
        <p:txBody>
          <a:bodyPr/>
          <a:lstStyle/>
          <a:p>
            <a:pPr lvl="0"/>
            <a:r>
              <a:rPr lang="en-US" dirty="0"/>
              <a:t>Click to edit Master title style</a:t>
            </a:r>
          </a:p>
        </p:txBody>
      </p:sp>
      <p:sp>
        <p:nvSpPr>
          <p:cNvPr id="3" name="Footer Placeholder 9"/>
          <p:cNvSpPr>
            <a:spLocks noGrp="1"/>
          </p:cNvSpPr>
          <p:nvPr>
            <p:ph type="ftr" sz="quarter" idx="10"/>
          </p:nvPr>
        </p:nvSpPr>
        <p:spPr/>
        <p:txBody>
          <a:bodyPr/>
          <a:lstStyle>
            <a:lvl1pPr>
              <a:defRPr/>
            </a:lvl1pPr>
          </a:lstStyle>
          <a:p>
            <a:endParaRPr lang="en-GB" dirty="0"/>
          </a:p>
        </p:txBody>
      </p:sp>
      <p:sp>
        <p:nvSpPr>
          <p:cNvPr id="4" name="Slide Number Placeholder 10"/>
          <p:cNvSpPr>
            <a:spLocks noGrp="1"/>
          </p:cNvSpPr>
          <p:nvPr>
            <p:ph type="sldNum" sz="quarter" idx="11"/>
          </p:nvPr>
        </p:nvSpPr>
        <p:spPr/>
        <p:txBody>
          <a:bodyPr/>
          <a:lstStyle>
            <a:lvl1pPr>
              <a:defRPr/>
            </a:lvl1pPr>
          </a:lstStyle>
          <a:p>
            <a:fld id="{72BFDA05-B64C-D243-8144-977980A8AD6F}" type="slidenum">
              <a:rPr lang="en-GB"/>
              <a:pPr/>
              <a:t>‹#›</a:t>
            </a:fld>
            <a:endParaRPr lang="en-GB"/>
          </a:p>
        </p:txBody>
      </p:sp>
    </p:spTree>
    <p:extLst>
      <p:ext uri="{BB962C8B-B14F-4D97-AF65-F5344CB8AC3E}">
        <p14:creationId xmlns:p14="http://schemas.microsoft.com/office/powerpoint/2010/main" val="24179059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77007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lvl1pPr>
              <a:defRPr>
                <a:latin typeface="Arial" pitchFamily="34" charset="0"/>
                <a:cs typeface="Arial" pitchFamily="34"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9473D70-D65D-4B22-8EB6-2B57C36F98AC}" type="slidenum">
              <a:rPr lang="en-US"/>
              <a:pPr>
                <a:defRPr/>
              </a:pPr>
              <a:t>‹#›</a:t>
            </a:fld>
            <a:endParaRPr lang="en-US" dirty="0"/>
          </a:p>
        </p:txBody>
      </p:sp>
    </p:spTree>
    <p:extLst>
      <p:ext uri="{BB962C8B-B14F-4D97-AF65-F5344CB8AC3E}">
        <p14:creationId xmlns:p14="http://schemas.microsoft.com/office/powerpoint/2010/main" val="37047129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lide title 32pt mixed media">
    <p:spTree>
      <p:nvGrpSpPr>
        <p:cNvPr id="1" name=""/>
        <p:cNvGrpSpPr/>
        <p:nvPr/>
      </p:nvGrpSpPr>
      <p:grpSpPr>
        <a:xfrm>
          <a:off x="0" y="0"/>
          <a:ext cx="0" cy="0"/>
          <a:chOff x="0" y="0"/>
          <a:chExt cx="0" cy="0"/>
        </a:xfrm>
      </p:grpSpPr>
      <p:sp>
        <p:nvSpPr>
          <p:cNvPr id="8" name="図プレースホルダー 12"/>
          <p:cNvSpPr>
            <a:spLocks noGrp="1"/>
          </p:cNvSpPr>
          <p:nvPr>
            <p:ph type="pic" sz="quarter" idx="13"/>
          </p:nvPr>
        </p:nvSpPr>
        <p:spPr>
          <a:xfrm>
            <a:off x="504826" y="1108473"/>
            <a:ext cx="3709035" cy="1656584"/>
          </a:xfrm>
          <a:prstGeom prst="roundRect">
            <a:avLst>
              <a:gd name="adj" fmla="val 3978"/>
            </a:avLst>
          </a:prstGeom>
        </p:spPr>
        <p:txBody>
          <a:bodyPr rtlCol="0">
            <a:normAutofit/>
          </a:bodyPr>
          <a:lstStyle>
            <a:lvl1pPr marL="0" indent="0">
              <a:buNone/>
              <a:defRPr sz="2800" baseline="0">
                <a:solidFill>
                  <a:srgbClr val="000000"/>
                </a:solidFill>
                <a:latin typeface="Arial"/>
              </a:defRPr>
            </a:lvl1pPr>
          </a:lstStyle>
          <a:p>
            <a:pPr lvl="0"/>
            <a:r>
              <a:rPr lang="en-GB" altLang="ja-JP" noProof="0" dirty="0"/>
              <a:t>Click icon to add picture</a:t>
            </a:r>
            <a:endParaRPr lang="ja-JP" altLang="en-US" noProof="0" dirty="0"/>
          </a:p>
        </p:txBody>
      </p:sp>
      <p:sp>
        <p:nvSpPr>
          <p:cNvPr id="10" name="Text Placeholder 9"/>
          <p:cNvSpPr>
            <a:spLocks noGrp="1"/>
          </p:cNvSpPr>
          <p:nvPr>
            <p:ph type="body" sz="quarter" idx="14"/>
          </p:nvPr>
        </p:nvSpPr>
        <p:spPr>
          <a:xfrm>
            <a:off x="4556125" y="1108472"/>
            <a:ext cx="4192588" cy="1268016"/>
          </a:xfrm>
          <a:prstGeom prst="rect">
            <a:avLst/>
          </a:prstGeom>
        </p:spPr>
        <p:txBody>
          <a:bodyPr/>
          <a:lstStyle>
            <a:lvl1pPr marL="0" indent="0">
              <a:buNone/>
              <a:defRPr sz="2800" baseline="0">
                <a:solidFill>
                  <a:srgbClr val="000000"/>
                </a:solidFill>
                <a:latin typeface="Arial" pitchFamily="34" charset="0"/>
              </a:defRPr>
            </a:lvl1pPr>
            <a:lvl2pPr marL="0" indent="0">
              <a:buNone/>
              <a:defRPr sz="2800" baseline="0">
                <a:latin typeface="Arial" pitchFamily="34" charset="0"/>
              </a:defRPr>
            </a:lvl2pPr>
            <a:lvl3pPr marL="0" indent="0">
              <a:buNone/>
              <a:defRPr sz="2800" baseline="0">
                <a:latin typeface="Arial" pitchFamily="34" charset="0"/>
              </a:defRPr>
            </a:lvl3pPr>
            <a:lvl4pPr marL="0" indent="0">
              <a:buNone/>
              <a:defRPr sz="2800" baseline="0">
                <a:latin typeface="Arial" pitchFamily="34" charset="0"/>
              </a:defRPr>
            </a:lvl4pPr>
            <a:lvl5pPr marL="0" indent="0">
              <a:buNone/>
              <a:defRPr sz="2800" baseline="0">
                <a:latin typeface="Arial" pitchFamily="34" charset="0"/>
              </a:defRPr>
            </a:lvl5pPr>
          </a:lstStyle>
          <a:p>
            <a:pPr lvl="0"/>
            <a:r>
              <a:rPr lang="en-US"/>
              <a:t>Click to edit Master text styles</a:t>
            </a:r>
          </a:p>
        </p:txBody>
      </p:sp>
      <p:sp>
        <p:nvSpPr>
          <p:cNvPr id="9" name="Title Placeholder 9"/>
          <p:cNvSpPr>
            <a:spLocks noGrp="1"/>
          </p:cNvSpPr>
          <p:nvPr>
            <p:ph type="title"/>
          </p:nvPr>
        </p:nvSpPr>
        <p:spPr bwMode="auto">
          <a:xfrm>
            <a:off x="1051560" y="139144"/>
            <a:ext cx="5943600" cy="456962"/>
          </a:xfrm>
          <a:prstGeom prst="rect">
            <a:avLst/>
          </a:prstGeom>
          <a:noFill/>
          <a:ln w="9525">
            <a:noFill/>
            <a:miter lim="800000"/>
            <a:headEnd/>
            <a:tailEnd/>
          </a:ln>
        </p:spPr>
        <p:txBody>
          <a:bodyPr/>
          <a:lstStyle/>
          <a:p>
            <a:pPr lvl="0"/>
            <a:r>
              <a:rPr lang="en-US" dirty="0"/>
              <a:t>Click to edit Master title style</a:t>
            </a:r>
          </a:p>
        </p:txBody>
      </p:sp>
      <p:sp>
        <p:nvSpPr>
          <p:cNvPr id="5" name="Footer Placeholder 9"/>
          <p:cNvSpPr>
            <a:spLocks noGrp="1"/>
          </p:cNvSpPr>
          <p:nvPr>
            <p:ph type="ftr" sz="quarter" idx="15"/>
          </p:nvPr>
        </p:nvSpPr>
        <p:spPr/>
        <p:txBody>
          <a:bodyPr/>
          <a:lstStyle>
            <a:lvl1pPr>
              <a:defRPr/>
            </a:lvl1pPr>
          </a:lstStyle>
          <a:p>
            <a:r>
              <a:rPr lang="en-US" altLang="ja-JP" dirty="0"/>
              <a:t>© 2017 Ricoh USA, Inc. All Rights Reserved.</a:t>
            </a:r>
            <a:endParaRPr lang="en-GB" dirty="0"/>
          </a:p>
        </p:txBody>
      </p:sp>
      <p:sp>
        <p:nvSpPr>
          <p:cNvPr id="6" name="Slide Number Placeholder 10"/>
          <p:cNvSpPr>
            <a:spLocks noGrp="1"/>
          </p:cNvSpPr>
          <p:nvPr>
            <p:ph type="sldNum" sz="quarter" idx="16"/>
          </p:nvPr>
        </p:nvSpPr>
        <p:spPr/>
        <p:txBody>
          <a:bodyPr/>
          <a:lstStyle>
            <a:lvl1pPr>
              <a:defRPr/>
            </a:lvl1pPr>
          </a:lstStyle>
          <a:p>
            <a:fld id="{B18C7F2A-C7B3-D640-BAC8-F0A18513C1A4}" type="slidenum">
              <a:rPr lang="en-GB"/>
              <a:pPr/>
              <a:t>‹#›</a:t>
            </a:fld>
            <a:endParaRPr lang="en-GB"/>
          </a:p>
        </p:txBody>
      </p:sp>
    </p:spTree>
    <p:extLst>
      <p:ext uri="{BB962C8B-B14F-4D97-AF65-F5344CB8AC3E}">
        <p14:creationId xmlns:p14="http://schemas.microsoft.com/office/powerpoint/2010/main" val="4079512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lide title 32pt 2 col">
    <p:spTree>
      <p:nvGrpSpPr>
        <p:cNvPr id="1" name=""/>
        <p:cNvGrpSpPr/>
        <p:nvPr/>
      </p:nvGrpSpPr>
      <p:grpSpPr>
        <a:xfrm>
          <a:off x="0" y="0"/>
          <a:ext cx="0" cy="0"/>
          <a:chOff x="0" y="0"/>
          <a:chExt cx="0" cy="0"/>
        </a:xfrm>
      </p:grpSpPr>
      <p:sp>
        <p:nvSpPr>
          <p:cNvPr id="10" name="Text Placeholder 9"/>
          <p:cNvSpPr>
            <a:spLocks noGrp="1"/>
          </p:cNvSpPr>
          <p:nvPr>
            <p:ph type="body" sz="quarter" idx="14"/>
          </p:nvPr>
        </p:nvSpPr>
        <p:spPr>
          <a:xfrm>
            <a:off x="4788713" y="1108472"/>
            <a:ext cx="3960000" cy="1268016"/>
          </a:xfrm>
          <a:prstGeom prst="rect">
            <a:avLst/>
          </a:prstGeom>
        </p:spPr>
        <p:txBody>
          <a:bodyPr/>
          <a:lstStyle>
            <a:lvl1pPr marL="0" indent="0">
              <a:buNone/>
              <a:defRPr sz="2800" baseline="0">
                <a:solidFill>
                  <a:srgbClr val="000000"/>
                </a:solidFill>
                <a:latin typeface="Arial" pitchFamily="34" charset="0"/>
              </a:defRPr>
            </a:lvl1pPr>
            <a:lvl2pPr marL="0" indent="0">
              <a:buNone/>
              <a:defRPr sz="2800" baseline="0">
                <a:latin typeface="Arial" pitchFamily="34" charset="0"/>
              </a:defRPr>
            </a:lvl2pPr>
            <a:lvl3pPr marL="0" indent="0">
              <a:buNone/>
              <a:defRPr sz="2800" baseline="0">
                <a:latin typeface="Arial" pitchFamily="34" charset="0"/>
              </a:defRPr>
            </a:lvl3pPr>
            <a:lvl4pPr marL="0" indent="0">
              <a:buNone/>
              <a:defRPr sz="2800" baseline="0">
                <a:latin typeface="Arial" pitchFamily="34" charset="0"/>
              </a:defRPr>
            </a:lvl4pPr>
            <a:lvl5pPr marL="0" indent="0">
              <a:buNone/>
              <a:defRPr sz="2800" baseline="0">
                <a:latin typeface="Arial" pitchFamily="34" charset="0"/>
              </a:defRPr>
            </a:lvl5pPr>
          </a:lstStyle>
          <a:p>
            <a:pPr lvl="0"/>
            <a:r>
              <a:rPr lang="en-US"/>
              <a:t>Click to edit Master text styles</a:t>
            </a:r>
          </a:p>
        </p:txBody>
      </p:sp>
      <p:sp>
        <p:nvSpPr>
          <p:cNvPr id="9" name="Text Placeholder 9"/>
          <p:cNvSpPr>
            <a:spLocks noGrp="1"/>
          </p:cNvSpPr>
          <p:nvPr>
            <p:ph type="body" sz="quarter" idx="18"/>
          </p:nvPr>
        </p:nvSpPr>
        <p:spPr>
          <a:xfrm>
            <a:off x="504824" y="1108472"/>
            <a:ext cx="3960000" cy="1268016"/>
          </a:xfrm>
          <a:prstGeom prst="rect">
            <a:avLst/>
          </a:prstGeom>
        </p:spPr>
        <p:txBody>
          <a:bodyPr/>
          <a:lstStyle>
            <a:lvl1pPr marL="0" indent="0">
              <a:buNone/>
              <a:defRPr sz="2800" baseline="0">
                <a:solidFill>
                  <a:srgbClr val="000000"/>
                </a:solidFill>
                <a:latin typeface="Arial" pitchFamily="34" charset="0"/>
              </a:defRPr>
            </a:lvl1pPr>
            <a:lvl2pPr marL="0" indent="0">
              <a:buNone/>
              <a:defRPr sz="2800" baseline="0">
                <a:latin typeface="Arial" pitchFamily="34" charset="0"/>
              </a:defRPr>
            </a:lvl2pPr>
            <a:lvl3pPr marL="0" indent="0">
              <a:buNone/>
              <a:defRPr sz="2800" baseline="0">
                <a:latin typeface="Arial" pitchFamily="34" charset="0"/>
              </a:defRPr>
            </a:lvl3pPr>
            <a:lvl4pPr marL="0" indent="0">
              <a:buNone/>
              <a:defRPr sz="2800" baseline="0">
                <a:latin typeface="Arial" pitchFamily="34" charset="0"/>
              </a:defRPr>
            </a:lvl4pPr>
            <a:lvl5pPr marL="0" indent="0">
              <a:buNone/>
              <a:defRPr sz="2800" baseline="0">
                <a:latin typeface="Arial" pitchFamily="34" charset="0"/>
              </a:defRPr>
            </a:lvl5pPr>
          </a:lstStyle>
          <a:p>
            <a:pPr lvl="0"/>
            <a:r>
              <a:rPr lang="en-US"/>
              <a:t>Click to edit Master text styles</a:t>
            </a:r>
          </a:p>
        </p:txBody>
      </p:sp>
      <p:sp>
        <p:nvSpPr>
          <p:cNvPr id="8" name="Title Placeholder 9"/>
          <p:cNvSpPr>
            <a:spLocks noGrp="1"/>
          </p:cNvSpPr>
          <p:nvPr>
            <p:ph type="title"/>
          </p:nvPr>
        </p:nvSpPr>
        <p:spPr bwMode="auto">
          <a:xfrm>
            <a:off x="1051560" y="139144"/>
            <a:ext cx="5943600" cy="456962"/>
          </a:xfrm>
          <a:prstGeom prst="rect">
            <a:avLst/>
          </a:prstGeom>
          <a:noFill/>
          <a:ln w="9525">
            <a:noFill/>
            <a:miter lim="800000"/>
            <a:headEnd/>
            <a:tailEnd/>
          </a:ln>
        </p:spPr>
        <p:txBody>
          <a:bodyPr/>
          <a:lstStyle/>
          <a:p>
            <a:pPr lvl="0"/>
            <a:r>
              <a:rPr lang="en-US" dirty="0"/>
              <a:t>Click to edit Master title style</a:t>
            </a:r>
          </a:p>
        </p:txBody>
      </p:sp>
      <p:sp>
        <p:nvSpPr>
          <p:cNvPr id="5" name="Footer Placeholder 9"/>
          <p:cNvSpPr>
            <a:spLocks noGrp="1"/>
          </p:cNvSpPr>
          <p:nvPr>
            <p:ph type="ftr" sz="quarter" idx="19"/>
          </p:nvPr>
        </p:nvSpPr>
        <p:spPr/>
        <p:txBody>
          <a:bodyPr/>
          <a:lstStyle>
            <a:lvl1pPr>
              <a:defRPr/>
            </a:lvl1pPr>
          </a:lstStyle>
          <a:p>
            <a:r>
              <a:rPr lang="en-US" altLang="ja-JP" dirty="0"/>
              <a:t>© 2017 Ricoh USA, Inc. All Rights Reserved.</a:t>
            </a:r>
            <a:endParaRPr lang="en-GB" dirty="0"/>
          </a:p>
        </p:txBody>
      </p:sp>
      <p:sp>
        <p:nvSpPr>
          <p:cNvPr id="6" name="Slide Number Placeholder 10"/>
          <p:cNvSpPr>
            <a:spLocks noGrp="1"/>
          </p:cNvSpPr>
          <p:nvPr>
            <p:ph type="sldNum" sz="quarter" idx="20"/>
          </p:nvPr>
        </p:nvSpPr>
        <p:spPr/>
        <p:txBody>
          <a:bodyPr/>
          <a:lstStyle>
            <a:lvl1pPr>
              <a:defRPr/>
            </a:lvl1pPr>
          </a:lstStyle>
          <a:p>
            <a:fld id="{A89EABBD-F0FD-3841-8E82-648916AD3C4D}" type="slidenum">
              <a:rPr lang="en-GB"/>
              <a:pPr/>
              <a:t>‹#›</a:t>
            </a:fld>
            <a:endParaRPr lang="en-GB"/>
          </a:p>
        </p:txBody>
      </p:sp>
    </p:spTree>
    <p:extLst>
      <p:ext uri="{BB962C8B-B14F-4D97-AF65-F5344CB8AC3E}">
        <p14:creationId xmlns:p14="http://schemas.microsoft.com/office/powerpoint/2010/main" val="32103908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lide title 32pt 2 mixed media">
    <p:spTree>
      <p:nvGrpSpPr>
        <p:cNvPr id="1" name=""/>
        <p:cNvGrpSpPr/>
        <p:nvPr/>
      </p:nvGrpSpPr>
      <p:grpSpPr>
        <a:xfrm>
          <a:off x="0" y="0"/>
          <a:ext cx="0" cy="0"/>
          <a:chOff x="0" y="0"/>
          <a:chExt cx="0" cy="0"/>
        </a:xfrm>
      </p:grpSpPr>
      <p:sp>
        <p:nvSpPr>
          <p:cNvPr id="4" name="図プレースホルダー 12"/>
          <p:cNvSpPr>
            <a:spLocks noGrp="1"/>
          </p:cNvSpPr>
          <p:nvPr>
            <p:ph type="pic" sz="quarter" idx="13"/>
          </p:nvPr>
        </p:nvSpPr>
        <p:spPr>
          <a:xfrm>
            <a:off x="504826" y="1109000"/>
            <a:ext cx="3709035" cy="1656584"/>
          </a:xfrm>
          <a:prstGeom prst="roundRect">
            <a:avLst>
              <a:gd name="adj" fmla="val 3978"/>
            </a:avLst>
          </a:prstGeom>
        </p:spPr>
        <p:txBody>
          <a:bodyPr rtlCol="0">
            <a:normAutofit/>
          </a:bodyPr>
          <a:lstStyle>
            <a:lvl1pPr marL="0" indent="0">
              <a:buNone/>
              <a:defRPr sz="2800" baseline="0">
                <a:solidFill>
                  <a:srgbClr val="000000"/>
                </a:solidFill>
                <a:latin typeface="Arial"/>
              </a:defRPr>
            </a:lvl1pPr>
          </a:lstStyle>
          <a:p>
            <a:pPr lvl="0"/>
            <a:r>
              <a:rPr lang="en-GB" altLang="ja-JP" noProof="0" dirty="0"/>
              <a:t>Click icon to add picture</a:t>
            </a:r>
            <a:endParaRPr lang="ja-JP" altLang="en-US" noProof="0" dirty="0"/>
          </a:p>
        </p:txBody>
      </p:sp>
      <p:sp>
        <p:nvSpPr>
          <p:cNvPr id="5" name="Text Placeholder 9"/>
          <p:cNvSpPr>
            <a:spLocks noGrp="1"/>
          </p:cNvSpPr>
          <p:nvPr>
            <p:ph type="body" sz="quarter" idx="14"/>
          </p:nvPr>
        </p:nvSpPr>
        <p:spPr>
          <a:xfrm>
            <a:off x="4556126" y="1108472"/>
            <a:ext cx="4192588" cy="1268016"/>
          </a:xfrm>
          <a:prstGeom prst="rect">
            <a:avLst/>
          </a:prstGeom>
        </p:spPr>
        <p:txBody>
          <a:bodyPr/>
          <a:lstStyle>
            <a:lvl1pPr marL="0" indent="0">
              <a:buNone/>
              <a:defRPr sz="2800" baseline="0">
                <a:solidFill>
                  <a:srgbClr val="000000"/>
                </a:solidFill>
                <a:latin typeface="Arial" pitchFamily="34" charset="0"/>
              </a:defRPr>
            </a:lvl1pPr>
            <a:lvl2pPr marL="0" indent="0">
              <a:buNone/>
              <a:defRPr sz="2800" baseline="0">
                <a:latin typeface="Arial" pitchFamily="34" charset="0"/>
              </a:defRPr>
            </a:lvl2pPr>
            <a:lvl3pPr marL="0" indent="0">
              <a:buNone/>
              <a:defRPr sz="2800" baseline="0">
                <a:latin typeface="Arial" pitchFamily="34" charset="0"/>
              </a:defRPr>
            </a:lvl3pPr>
            <a:lvl4pPr marL="0" indent="0">
              <a:buNone/>
              <a:defRPr sz="2800" baseline="0">
                <a:latin typeface="Arial" pitchFamily="34" charset="0"/>
              </a:defRPr>
            </a:lvl4pPr>
            <a:lvl5pPr marL="0" indent="0">
              <a:buNone/>
              <a:defRPr sz="2800" baseline="0">
                <a:latin typeface="Arial" pitchFamily="34" charset="0"/>
              </a:defRPr>
            </a:lvl5pPr>
          </a:lstStyle>
          <a:p>
            <a:pPr lvl="0"/>
            <a:r>
              <a:rPr lang="en-US"/>
              <a:t>Click to edit Master text styles</a:t>
            </a:r>
          </a:p>
        </p:txBody>
      </p:sp>
      <p:sp>
        <p:nvSpPr>
          <p:cNvPr id="6" name="図プレースホルダー 12"/>
          <p:cNvSpPr>
            <a:spLocks noGrp="1"/>
          </p:cNvSpPr>
          <p:nvPr>
            <p:ph type="pic" sz="quarter" idx="15"/>
          </p:nvPr>
        </p:nvSpPr>
        <p:spPr>
          <a:xfrm>
            <a:off x="504826" y="2892080"/>
            <a:ext cx="3709035" cy="1656584"/>
          </a:xfrm>
          <a:prstGeom prst="roundRect">
            <a:avLst>
              <a:gd name="adj" fmla="val 3978"/>
            </a:avLst>
          </a:prstGeom>
        </p:spPr>
        <p:txBody>
          <a:bodyPr rtlCol="0">
            <a:normAutofit/>
          </a:bodyPr>
          <a:lstStyle>
            <a:lvl1pPr marL="0" indent="0">
              <a:buNone/>
              <a:defRPr sz="2800" baseline="0">
                <a:solidFill>
                  <a:srgbClr val="000000"/>
                </a:solidFill>
                <a:latin typeface="Arial"/>
              </a:defRPr>
            </a:lvl1pPr>
          </a:lstStyle>
          <a:p>
            <a:pPr lvl="0"/>
            <a:r>
              <a:rPr lang="en-GB" altLang="ja-JP" noProof="0" dirty="0"/>
              <a:t>Click icon to add picture</a:t>
            </a:r>
            <a:endParaRPr lang="ja-JP" altLang="en-US" noProof="0" dirty="0"/>
          </a:p>
        </p:txBody>
      </p:sp>
      <p:sp>
        <p:nvSpPr>
          <p:cNvPr id="7" name="Text Placeholder 9"/>
          <p:cNvSpPr>
            <a:spLocks noGrp="1"/>
          </p:cNvSpPr>
          <p:nvPr>
            <p:ph type="body" sz="quarter" idx="16"/>
          </p:nvPr>
        </p:nvSpPr>
        <p:spPr>
          <a:xfrm>
            <a:off x="4556125" y="2890838"/>
            <a:ext cx="4192588" cy="1268016"/>
          </a:xfrm>
          <a:prstGeom prst="rect">
            <a:avLst/>
          </a:prstGeom>
        </p:spPr>
        <p:txBody>
          <a:bodyPr/>
          <a:lstStyle>
            <a:lvl1pPr marL="0" indent="0">
              <a:buNone/>
              <a:defRPr sz="2800" baseline="0">
                <a:solidFill>
                  <a:srgbClr val="000000"/>
                </a:solidFill>
                <a:latin typeface="Arial" pitchFamily="34" charset="0"/>
              </a:defRPr>
            </a:lvl1pPr>
            <a:lvl2pPr marL="0" indent="0">
              <a:buNone/>
              <a:defRPr sz="2800" baseline="0">
                <a:latin typeface="Arial" pitchFamily="34" charset="0"/>
              </a:defRPr>
            </a:lvl2pPr>
            <a:lvl3pPr marL="0" indent="0">
              <a:buNone/>
              <a:defRPr sz="2800" baseline="0">
                <a:latin typeface="Arial" pitchFamily="34" charset="0"/>
              </a:defRPr>
            </a:lvl3pPr>
            <a:lvl4pPr marL="0" indent="0">
              <a:buNone/>
              <a:defRPr sz="2800" baseline="0">
                <a:latin typeface="Arial" pitchFamily="34" charset="0"/>
              </a:defRPr>
            </a:lvl4pPr>
            <a:lvl5pPr marL="0" indent="0">
              <a:buNone/>
              <a:defRPr sz="2800" baseline="0">
                <a:latin typeface="Arial" pitchFamily="34" charset="0"/>
              </a:defRPr>
            </a:lvl5pPr>
          </a:lstStyle>
          <a:p>
            <a:pPr lvl="0"/>
            <a:r>
              <a:rPr lang="en-US"/>
              <a:t>Click to edit Master text styles</a:t>
            </a:r>
          </a:p>
        </p:txBody>
      </p:sp>
      <p:sp>
        <p:nvSpPr>
          <p:cNvPr id="10" name="Title Placeholder 9"/>
          <p:cNvSpPr>
            <a:spLocks noGrp="1"/>
          </p:cNvSpPr>
          <p:nvPr>
            <p:ph type="title"/>
          </p:nvPr>
        </p:nvSpPr>
        <p:spPr bwMode="auto">
          <a:xfrm>
            <a:off x="1051560" y="139144"/>
            <a:ext cx="5943600" cy="456962"/>
          </a:xfrm>
          <a:prstGeom prst="rect">
            <a:avLst/>
          </a:prstGeom>
          <a:noFill/>
          <a:ln w="9525">
            <a:noFill/>
            <a:miter lim="800000"/>
            <a:headEnd/>
            <a:tailEnd/>
          </a:ln>
        </p:spPr>
        <p:txBody>
          <a:bodyPr/>
          <a:lstStyle/>
          <a:p>
            <a:pPr lvl="0"/>
            <a:r>
              <a:rPr lang="en-US" dirty="0"/>
              <a:t>Click to edit Master title style</a:t>
            </a:r>
          </a:p>
        </p:txBody>
      </p:sp>
      <p:sp>
        <p:nvSpPr>
          <p:cNvPr id="8" name="Footer Placeholder 9"/>
          <p:cNvSpPr>
            <a:spLocks noGrp="1"/>
          </p:cNvSpPr>
          <p:nvPr>
            <p:ph type="ftr" sz="quarter" idx="17"/>
          </p:nvPr>
        </p:nvSpPr>
        <p:spPr/>
        <p:txBody>
          <a:bodyPr/>
          <a:lstStyle>
            <a:lvl1pPr>
              <a:defRPr/>
            </a:lvl1pPr>
          </a:lstStyle>
          <a:p>
            <a:r>
              <a:rPr lang="en-US" altLang="ja-JP" dirty="0"/>
              <a:t>© 2017 Ricoh USA, Inc. All Rights Reserved.</a:t>
            </a:r>
            <a:endParaRPr lang="en-GB" dirty="0"/>
          </a:p>
        </p:txBody>
      </p:sp>
      <p:sp>
        <p:nvSpPr>
          <p:cNvPr id="9" name="Slide Number Placeholder 10"/>
          <p:cNvSpPr>
            <a:spLocks noGrp="1"/>
          </p:cNvSpPr>
          <p:nvPr>
            <p:ph type="sldNum" sz="quarter" idx="18"/>
          </p:nvPr>
        </p:nvSpPr>
        <p:spPr/>
        <p:txBody>
          <a:bodyPr/>
          <a:lstStyle>
            <a:lvl1pPr>
              <a:defRPr/>
            </a:lvl1pPr>
          </a:lstStyle>
          <a:p>
            <a:fld id="{FE3E18B1-8259-3C44-831D-72F23E17103C}" type="slidenum">
              <a:rPr lang="en-GB"/>
              <a:pPr/>
              <a:t>‹#›</a:t>
            </a:fld>
            <a:endParaRPr lang="en-GB"/>
          </a:p>
        </p:txBody>
      </p:sp>
    </p:spTree>
    <p:extLst>
      <p:ext uri="{BB962C8B-B14F-4D97-AF65-F5344CB8AC3E}">
        <p14:creationId xmlns:p14="http://schemas.microsoft.com/office/powerpoint/2010/main" val="17829457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3_タイトルとコンテンツ">
    <p:spTree>
      <p:nvGrpSpPr>
        <p:cNvPr id="1" name=""/>
        <p:cNvGrpSpPr/>
        <p:nvPr/>
      </p:nvGrpSpPr>
      <p:grpSpPr>
        <a:xfrm>
          <a:off x="0" y="0"/>
          <a:ext cx="0" cy="0"/>
          <a:chOff x="0" y="0"/>
          <a:chExt cx="0" cy="0"/>
        </a:xfrm>
      </p:grpSpPr>
      <p:sp>
        <p:nvSpPr>
          <p:cNvPr id="3" name="テキスト ボックス 8"/>
          <p:cNvSpPr txBox="1">
            <a:spLocks noChangeArrowheads="1"/>
          </p:cNvSpPr>
          <p:nvPr/>
        </p:nvSpPr>
        <p:spPr bwMode="auto">
          <a:xfrm>
            <a:off x="17924173" y="2185988"/>
            <a:ext cx="184731" cy="369332"/>
          </a:xfrm>
          <a:prstGeom prst="rect">
            <a:avLst/>
          </a:prstGeom>
          <a:noFill/>
          <a:ln>
            <a:noFill/>
          </a:ln>
        </p:spPr>
        <p:txBody>
          <a:bodyPr wrap="none">
            <a:spAutoFit/>
          </a:bodyPr>
          <a:lstStyle/>
          <a:p>
            <a:pPr algn="ctr" defTabSz="685800" eaLnBrk="0" hangingPunct="0">
              <a:defRPr/>
            </a:pPr>
            <a:endParaRPr kumimoji="0" lang="ja-JP" altLang="en-US" b="1">
              <a:solidFill>
                <a:prstClr val="black"/>
              </a:solidFill>
              <a:latin typeface="Arial" charset="0"/>
              <a:ea typeface="ＭＳ Ｐゴシック"/>
            </a:endParaRPr>
          </a:p>
        </p:txBody>
      </p:sp>
      <p:pic>
        <p:nvPicPr>
          <p:cNvPr id="4" name="ricoh_lock_up_rgb_positive.gif" descr="/Users/masayo_nakamura/Documents/進行中/2011_ricoh/20111026_master_data_re/master_data/gif/lock_up_logo/ricoh_lock_up_rgb_positive.gif"/>
          <p:cNvPicPr>
            <a:picLocks noChangeAspect="1"/>
          </p:cNvPicPr>
          <p:nvPr/>
        </p:nvPicPr>
        <p:blipFill>
          <a:blip r:embed="rId2" r:link="rId3" cstate="print"/>
          <a:srcRect/>
          <a:stretch>
            <a:fillRect/>
          </a:stretch>
        </p:blipFill>
        <p:spPr bwMode="auto">
          <a:xfrm>
            <a:off x="7539039" y="204788"/>
            <a:ext cx="1209675" cy="350044"/>
          </a:xfrm>
          <a:prstGeom prst="rect">
            <a:avLst/>
          </a:prstGeom>
          <a:noFill/>
          <a:ln w="9525">
            <a:noFill/>
            <a:miter lim="800000"/>
            <a:headEnd/>
            <a:tailEnd/>
          </a:ln>
        </p:spPr>
      </p:pic>
      <p:pic>
        <p:nvPicPr>
          <p:cNvPr id="5" name="balloonRED.png" descr="/Users/masayo_nakamura/Desktop/PPT/balloonRED.png"/>
          <p:cNvPicPr>
            <a:picLocks noChangeAspect="1"/>
          </p:cNvPicPr>
          <p:nvPr/>
        </p:nvPicPr>
        <p:blipFill>
          <a:blip r:embed="rId4" r:link="rId5" cstate="print"/>
          <a:srcRect/>
          <a:stretch>
            <a:fillRect/>
          </a:stretch>
        </p:blipFill>
        <p:spPr bwMode="auto">
          <a:xfrm>
            <a:off x="439739" y="221456"/>
            <a:ext cx="541337" cy="406004"/>
          </a:xfrm>
          <a:prstGeom prst="rect">
            <a:avLst/>
          </a:prstGeom>
          <a:noFill/>
          <a:ln w="9525">
            <a:noFill/>
            <a:miter lim="800000"/>
            <a:headEnd/>
            <a:tailEnd/>
          </a:ln>
        </p:spPr>
      </p:pic>
      <p:cxnSp>
        <p:nvCxnSpPr>
          <p:cNvPr id="6" name="直線コネクタ 4"/>
          <p:cNvCxnSpPr/>
          <p:nvPr/>
        </p:nvCxnSpPr>
        <p:spPr>
          <a:xfrm>
            <a:off x="447676" y="789385"/>
            <a:ext cx="8247063" cy="0"/>
          </a:xfrm>
          <a:prstGeom prst="line">
            <a:avLst/>
          </a:prstGeom>
          <a:ln>
            <a:solidFill>
              <a:srgbClr val="CF142B"/>
            </a:solidFill>
          </a:ln>
          <a:effectLst/>
        </p:spPr>
        <p:style>
          <a:lnRef idx="2">
            <a:schemeClr val="accent1"/>
          </a:lnRef>
          <a:fillRef idx="0">
            <a:schemeClr val="accent1"/>
          </a:fillRef>
          <a:effectRef idx="1">
            <a:schemeClr val="accent1"/>
          </a:effectRef>
          <a:fontRef idx="minor">
            <a:schemeClr val="tx1"/>
          </a:fontRef>
        </p:style>
      </p:cxnSp>
      <p:pic>
        <p:nvPicPr>
          <p:cNvPr id="7" name="Picture 2" descr="15865A_Ricoh logo FreEng tag line lockup"/>
          <p:cNvPicPr>
            <a:picLocks noChangeAspect="1" noChangeArrowheads="1"/>
          </p:cNvPicPr>
          <p:nvPr/>
        </p:nvPicPr>
        <p:blipFill>
          <a:blip r:embed="rId6" cstate="print"/>
          <a:srcRect/>
          <a:stretch>
            <a:fillRect/>
          </a:stretch>
        </p:blipFill>
        <p:spPr bwMode="auto">
          <a:xfrm>
            <a:off x="7472364" y="98822"/>
            <a:ext cx="1400175" cy="528638"/>
          </a:xfrm>
          <a:prstGeom prst="rect">
            <a:avLst/>
          </a:prstGeom>
          <a:noFill/>
          <a:ln w="9525">
            <a:noFill/>
            <a:miter lim="800000"/>
            <a:headEnd/>
            <a:tailEnd/>
          </a:ln>
        </p:spPr>
      </p:pic>
      <p:sp>
        <p:nvSpPr>
          <p:cNvPr id="9" name="タイトル 1"/>
          <p:cNvSpPr>
            <a:spLocks noGrp="1"/>
          </p:cNvSpPr>
          <p:nvPr>
            <p:ph type="ctrTitle"/>
          </p:nvPr>
        </p:nvSpPr>
        <p:spPr>
          <a:xfrm>
            <a:off x="1117739" y="0"/>
            <a:ext cx="6192688" cy="622102"/>
          </a:xfrm>
          <a:prstGeom prst="rect">
            <a:avLst/>
          </a:prstGeom>
        </p:spPr>
        <p:txBody>
          <a:bodyPr anchor="t"/>
          <a:lstStyle>
            <a:lvl1pPr algn="l">
              <a:defRPr sz="2400" b="1">
                <a:latin typeface="Arial"/>
              </a:defRPr>
            </a:lvl1pPr>
          </a:lstStyle>
          <a:p>
            <a:r>
              <a:rPr lang="en-US" altLang="ja-JP" noProof="0"/>
              <a:t>Click to edit Master title style</a:t>
            </a:r>
            <a:endParaRPr lang="ja-JP" altLang="en-US" dirty="0"/>
          </a:p>
        </p:txBody>
      </p:sp>
      <p:sp>
        <p:nvSpPr>
          <p:cNvPr id="8" name="日付プレースホルダー 25"/>
          <p:cNvSpPr>
            <a:spLocks noGrp="1"/>
          </p:cNvSpPr>
          <p:nvPr>
            <p:ph type="dt" sz="half" idx="10"/>
          </p:nvPr>
        </p:nvSpPr>
        <p:spPr>
          <a:xfrm>
            <a:off x="350838" y="4855369"/>
            <a:ext cx="2133600" cy="161925"/>
          </a:xfrm>
        </p:spPr>
        <p:txBody>
          <a:bodyPr wrap="square" numCol="1" anchor="t" anchorCtr="0" compatLnSpc="1">
            <a:prstTxWarp prst="textNoShape">
              <a:avLst/>
            </a:prstTxWarp>
          </a:bodyPr>
          <a:lstStyle>
            <a:lvl1pPr>
              <a:defRPr sz="750">
                <a:latin typeface="Arial" charset="0"/>
              </a:defRPr>
            </a:lvl1pPr>
          </a:lstStyle>
          <a:p>
            <a:pPr>
              <a:defRPr/>
            </a:pPr>
            <a:endParaRPr lang="en-US">
              <a:solidFill>
                <a:prstClr val="black">
                  <a:tint val="75000"/>
                </a:prstClr>
              </a:solidFill>
            </a:endParaRPr>
          </a:p>
        </p:txBody>
      </p:sp>
      <p:sp>
        <p:nvSpPr>
          <p:cNvPr id="10" name="スライド番号プレースホルダー 26"/>
          <p:cNvSpPr>
            <a:spLocks noGrp="1"/>
          </p:cNvSpPr>
          <p:nvPr>
            <p:ph type="sldNum" sz="quarter" idx="11"/>
          </p:nvPr>
        </p:nvSpPr>
        <p:spPr>
          <a:xfrm>
            <a:off x="8172450" y="4855369"/>
            <a:ext cx="585788" cy="161925"/>
          </a:xfrm>
        </p:spPr>
        <p:txBody>
          <a:bodyPr wrap="square" numCol="1" anchor="t" anchorCtr="0" compatLnSpc="1">
            <a:prstTxWarp prst="textNoShape">
              <a:avLst/>
            </a:prstTxWarp>
          </a:bodyPr>
          <a:lstStyle>
            <a:lvl1pPr algn="r">
              <a:defRPr sz="750">
                <a:latin typeface="Arial" charset="0"/>
              </a:defRPr>
            </a:lvl1pPr>
          </a:lstStyle>
          <a:p>
            <a:pPr>
              <a:defRPr/>
            </a:pPr>
            <a:fld id="{C457DC23-D1F8-41DF-A13D-7DAEFB80D359}" type="slidenum">
              <a:rPr lang="en-US">
                <a:solidFill>
                  <a:prstClr val="black">
                    <a:tint val="75000"/>
                  </a:prstClr>
                </a:solidFill>
              </a:rPr>
              <a:pPr>
                <a:defRPr/>
              </a:pPr>
              <a:t>‹#›</a:t>
            </a:fld>
            <a:endParaRPr lang="en-US">
              <a:solidFill>
                <a:prstClr val="black">
                  <a:tint val="75000"/>
                </a:prstClr>
              </a:solidFill>
            </a:endParaRPr>
          </a:p>
        </p:txBody>
      </p:sp>
      <p:sp>
        <p:nvSpPr>
          <p:cNvPr id="11" name="フッター プレースホルダー 7"/>
          <p:cNvSpPr>
            <a:spLocks noGrp="1"/>
          </p:cNvSpPr>
          <p:nvPr>
            <p:ph type="ftr" sz="quarter" idx="12"/>
          </p:nvPr>
        </p:nvSpPr>
        <p:spPr>
          <a:xfrm>
            <a:off x="4800601" y="4855369"/>
            <a:ext cx="3382963" cy="161925"/>
          </a:xfrm>
        </p:spPr>
        <p:txBody>
          <a:bodyPr wrap="square" numCol="1" anchor="t" anchorCtr="0" compatLnSpc="1">
            <a:prstTxWarp prst="textNoShape">
              <a:avLst/>
            </a:prstTxWarp>
          </a:bodyPr>
          <a:lstStyle>
            <a:lvl1pPr algn="r">
              <a:defRPr sz="750">
                <a:latin typeface="Arial" charset="0"/>
              </a:defRPr>
            </a:lvl1pPr>
          </a:lstStyle>
          <a:p>
            <a:pPr>
              <a:defRPr/>
            </a:pPr>
            <a:endParaRPr lang="en-US">
              <a:solidFill>
                <a:prstClr val="black">
                  <a:tint val="75000"/>
                </a:prstClr>
              </a:solidFill>
            </a:endParaRPr>
          </a:p>
        </p:txBody>
      </p:sp>
    </p:spTree>
    <p:extLst>
      <p:ext uri="{BB962C8B-B14F-4D97-AF65-F5344CB8AC3E}">
        <p14:creationId xmlns:p14="http://schemas.microsoft.com/office/powerpoint/2010/main" val="29667300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lvl1pPr>
              <a:defRPr>
                <a:latin typeface="Arial" pitchFamily="34" charset="0"/>
                <a:cs typeface="Arial" pitchFamily="34" charset="0"/>
              </a:defRPr>
            </a:lvl1pPr>
          </a:lstStyle>
          <a:p>
            <a:pPr>
              <a:defRPr/>
            </a:pPr>
            <a:fld id="{ADE0E907-8F0F-431C-A812-175E523F55C0}" type="datetimeFigureOut">
              <a:rPr lang="en-US"/>
              <a:pPr>
                <a:defRPr/>
              </a:pPr>
              <a:t>8/1/2019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9473D70-D65D-4B22-8EB6-2B57C36F98AC}" type="slidenum">
              <a:rPr lang="en-US"/>
              <a:pPr>
                <a:defRPr/>
              </a:pPr>
              <a:t>‹#›</a:t>
            </a:fld>
            <a:endParaRPr lang="en-US" dirty="0"/>
          </a:p>
        </p:txBody>
      </p:sp>
    </p:spTree>
    <p:extLst>
      <p:ext uri="{BB962C8B-B14F-4D97-AF65-F5344CB8AC3E}">
        <p14:creationId xmlns:p14="http://schemas.microsoft.com/office/powerpoint/2010/main" val="3790328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lvl1pPr>
              <a:defRPr>
                <a:latin typeface="Arial" pitchFamily="34" charset="0"/>
                <a:cs typeface="Arial" pitchFamily="34" charset="0"/>
              </a:defRPr>
            </a:lvl1pPr>
          </a:lstStyle>
          <a:p>
            <a:pPr algn="l" eaLnBrk="1" hangingPunct="1">
              <a:defRPr/>
            </a:pPr>
            <a:endParaRPr lang="en-US" b="0" dirty="0">
              <a:solidFill>
                <a:srgbClr val="CF142B"/>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717171"/>
              </a:solidFill>
            </a:endParaRPr>
          </a:p>
        </p:txBody>
      </p:sp>
      <p:sp>
        <p:nvSpPr>
          <p:cNvPr id="6" name="Slide Number Placeholder 5"/>
          <p:cNvSpPr>
            <a:spLocks noGrp="1"/>
          </p:cNvSpPr>
          <p:nvPr>
            <p:ph type="sldNum" sz="quarter" idx="12"/>
          </p:nvPr>
        </p:nvSpPr>
        <p:spPr/>
        <p:txBody>
          <a:bodyPr/>
          <a:lstStyle>
            <a:lvl1pPr>
              <a:defRPr/>
            </a:lvl1pPr>
          </a:lstStyle>
          <a:p>
            <a:pPr>
              <a:defRPr/>
            </a:pPr>
            <a:fld id="{D9473D70-D65D-4B22-8EB6-2B57C36F98AC}" type="slidenum">
              <a:rPr lang="en-US">
                <a:solidFill>
                  <a:srgbClr val="717171"/>
                </a:solidFill>
              </a:rPr>
              <a:pPr>
                <a:defRPr/>
              </a:pPr>
              <a:t>‹#›</a:t>
            </a:fld>
            <a:endParaRPr lang="en-US" dirty="0">
              <a:solidFill>
                <a:srgbClr val="717171"/>
              </a:solidFill>
            </a:endParaRPr>
          </a:p>
        </p:txBody>
      </p:sp>
    </p:spTree>
    <p:extLst>
      <p:ext uri="{BB962C8B-B14F-4D97-AF65-F5344CB8AC3E}">
        <p14:creationId xmlns:p14="http://schemas.microsoft.com/office/powerpoint/2010/main" val="19323029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Main Title slide">
    <p:spTree>
      <p:nvGrpSpPr>
        <p:cNvPr id="1" name=""/>
        <p:cNvGrpSpPr/>
        <p:nvPr/>
      </p:nvGrpSpPr>
      <p:grpSpPr>
        <a:xfrm>
          <a:off x="0" y="0"/>
          <a:ext cx="0" cy="0"/>
          <a:chOff x="0" y="0"/>
          <a:chExt cx="0" cy="0"/>
        </a:xfrm>
      </p:grpSpPr>
      <p:sp>
        <p:nvSpPr>
          <p:cNvPr id="12" name="Text Placeholder 11"/>
          <p:cNvSpPr>
            <a:spLocks noGrp="1"/>
          </p:cNvSpPr>
          <p:nvPr>
            <p:ph type="body" sz="quarter" idx="10"/>
          </p:nvPr>
        </p:nvSpPr>
        <p:spPr>
          <a:xfrm>
            <a:off x="611189" y="463153"/>
            <a:ext cx="2068511" cy="2051447"/>
          </a:xfrm>
          <a:prstGeom prst="rect">
            <a:avLst/>
          </a:prstGeom>
        </p:spPr>
        <p:txBody>
          <a:bodyPr/>
          <a:lstStyle>
            <a:lvl1pPr marL="0" marR="0" indent="0" algn="l" defTabSz="457200" rtl="0" eaLnBrk="1" fontAlgn="base" latinLnBrk="0" hangingPunct="1">
              <a:lnSpc>
                <a:spcPct val="100000"/>
              </a:lnSpc>
              <a:spcBef>
                <a:spcPct val="0"/>
              </a:spcBef>
              <a:spcAft>
                <a:spcPct val="0"/>
              </a:spcAft>
              <a:buClrTx/>
              <a:buSzTx/>
              <a:buFontTx/>
              <a:buNone/>
              <a:tabLst/>
              <a:defRPr kumimoji="1" lang="ja-JP" altLang="en-US" sz="2800" b="0" i="0" u="none" strike="noStrike" kern="1200" cap="none" spc="0" normalizeH="0" baseline="0" noProof="0">
                <a:ln>
                  <a:noFill/>
                </a:ln>
                <a:solidFill>
                  <a:schemeClr val="bg1"/>
                </a:solidFill>
                <a:effectLst/>
                <a:uLnTx/>
                <a:uFillTx/>
                <a:latin typeface="Arial" charset="0"/>
                <a:cs typeface="ＭＳ Ｐゴシック" charset="0"/>
              </a:defRPr>
            </a:lvl1pPr>
          </a:lstStyle>
          <a:p>
            <a:pPr lvl="0"/>
            <a:r>
              <a:rPr lang="fr-FR" altLang="ja-JP" noProof="0"/>
              <a:t>Modifier les styles du texte du masque</a:t>
            </a:r>
          </a:p>
        </p:txBody>
      </p:sp>
      <p:sp>
        <p:nvSpPr>
          <p:cNvPr id="18" name="Text Placeholder 13"/>
          <p:cNvSpPr>
            <a:spLocks noGrp="1"/>
          </p:cNvSpPr>
          <p:nvPr>
            <p:ph type="body" sz="quarter" idx="15"/>
          </p:nvPr>
        </p:nvSpPr>
        <p:spPr>
          <a:xfrm>
            <a:off x="504826" y="3080147"/>
            <a:ext cx="3389313" cy="542925"/>
          </a:xfrm>
          <a:prstGeom prst="rect">
            <a:avLst/>
          </a:prstGeom>
          <a:noFill/>
        </p:spPr>
        <p:txBody>
          <a:bodyPr/>
          <a:lstStyle>
            <a:lvl1pPr marL="342900" marR="0" indent="-342900" algn="l" defTabSz="457200" rtl="0" eaLnBrk="1" fontAlgn="base" latinLnBrk="0" hangingPunct="1">
              <a:lnSpc>
                <a:spcPct val="100000"/>
              </a:lnSpc>
              <a:spcBef>
                <a:spcPct val="20000"/>
              </a:spcBef>
              <a:spcAft>
                <a:spcPct val="0"/>
              </a:spcAft>
              <a:buClrTx/>
              <a:buSzTx/>
              <a:buFont typeface="Arial" charset="0"/>
              <a:buNone/>
              <a:tabLst/>
              <a:defRPr kumimoji="1" lang="en-GB" altLang="ja-JP" sz="1800" kern="1200" baseline="0" dirty="0">
                <a:solidFill>
                  <a:schemeClr val="tx1"/>
                </a:solidFill>
                <a:latin typeface="Arial" pitchFamily="34" charset="0"/>
                <a:ea typeface="+mn-ea"/>
                <a:cs typeface="ＭＳ Ｐゴシック" charset="0"/>
              </a:defRPr>
            </a:lvl1pPr>
            <a:lvl2pPr marL="0" indent="0" defTabSz="432000">
              <a:buNone/>
              <a:tabLst/>
              <a:defRPr sz="1800" baseline="0">
                <a:latin typeface="Arial" pitchFamily="34" charset="0"/>
              </a:defRPr>
            </a:lvl2pPr>
            <a:lvl3pPr marL="0" indent="0" defTabSz="432000">
              <a:buNone/>
              <a:tabLst/>
              <a:defRPr sz="1800" baseline="0">
                <a:latin typeface="Arial" pitchFamily="34" charset="0"/>
              </a:defRPr>
            </a:lvl3pPr>
            <a:lvl4pPr marL="0" indent="0" defTabSz="432000">
              <a:buNone/>
              <a:tabLst/>
              <a:defRPr sz="1800" baseline="0">
                <a:latin typeface="Arial" pitchFamily="34" charset="0"/>
              </a:defRPr>
            </a:lvl4pPr>
            <a:lvl5pPr marL="0" indent="0" defTabSz="432000">
              <a:buNone/>
              <a:tabLst/>
              <a:defRPr sz="1800" baseline="0">
                <a:latin typeface="Arial" pitchFamily="34" charset="0"/>
              </a:defRPr>
            </a:lvl5pPr>
          </a:lstStyle>
          <a:p>
            <a:pPr lvl="0"/>
            <a:r>
              <a:rPr lang="fr-FR"/>
              <a:t>Modifier les styles du texte du masque</a:t>
            </a:r>
          </a:p>
        </p:txBody>
      </p:sp>
      <p:sp>
        <p:nvSpPr>
          <p:cNvPr id="7" name="Text Placeholder 6"/>
          <p:cNvSpPr>
            <a:spLocks noGrp="1"/>
          </p:cNvSpPr>
          <p:nvPr>
            <p:ph type="body" sz="quarter" idx="16"/>
          </p:nvPr>
        </p:nvSpPr>
        <p:spPr>
          <a:xfrm>
            <a:off x="504826" y="4143375"/>
            <a:ext cx="3419475" cy="240030"/>
          </a:xfrm>
          <a:prstGeom prst="rect">
            <a:avLst/>
          </a:prstGeom>
        </p:spPr>
        <p:txBody>
          <a:bodyPr/>
          <a:lstStyle>
            <a:lvl1pPr>
              <a:buFontTx/>
              <a:buNone/>
              <a:defRPr sz="1600" baseline="0">
                <a:solidFill>
                  <a:srgbClr val="000000"/>
                </a:solidFill>
                <a:latin typeface="Arial" pitchFamily="34" charset="0"/>
              </a:defRPr>
            </a:lvl1pPr>
            <a:lvl2pPr>
              <a:defRPr sz="1600" baseline="0">
                <a:latin typeface="Arial" pitchFamily="34" charset="0"/>
              </a:defRPr>
            </a:lvl2pPr>
            <a:lvl3pPr>
              <a:defRPr sz="1600" baseline="0">
                <a:latin typeface="Arial" pitchFamily="34" charset="0"/>
              </a:defRPr>
            </a:lvl3pPr>
            <a:lvl4pPr>
              <a:defRPr sz="1600" baseline="0">
                <a:latin typeface="Arial" pitchFamily="34" charset="0"/>
              </a:defRPr>
            </a:lvl4pPr>
            <a:lvl5pPr>
              <a:defRPr sz="1600" baseline="0">
                <a:latin typeface="Arial" pitchFamily="34" charset="0"/>
              </a:defRPr>
            </a:lvl5pPr>
          </a:lstStyle>
          <a:p>
            <a:pPr lvl="0"/>
            <a:r>
              <a:rPr lang="fr-FR"/>
              <a:t>Modifier les styles du texte du masque</a:t>
            </a:r>
          </a:p>
        </p:txBody>
      </p:sp>
      <p:sp>
        <p:nvSpPr>
          <p:cNvPr id="8" name="Text Placeholder 6"/>
          <p:cNvSpPr>
            <a:spLocks noGrp="1"/>
          </p:cNvSpPr>
          <p:nvPr>
            <p:ph type="body" sz="quarter" idx="17"/>
          </p:nvPr>
        </p:nvSpPr>
        <p:spPr>
          <a:xfrm>
            <a:off x="504826" y="4491514"/>
            <a:ext cx="3419475" cy="240030"/>
          </a:xfrm>
          <a:prstGeom prst="rect">
            <a:avLst/>
          </a:prstGeom>
        </p:spPr>
        <p:txBody>
          <a:bodyPr/>
          <a:lstStyle>
            <a:lvl1pPr>
              <a:buFontTx/>
              <a:buNone/>
              <a:defRPr sz="1600" baseline="0">
                <a:solidFill>
                  <a:srgbClr val="000000"/>
                </a:solidFill>
                <a:latin typeface="Arial" pitchFamily="34" charset="0"/>
              </a:defRPr>
            </a:lvl1pPr>
            <a:lvl2pPr>
              <a:defRPr sz="1600" baseline="0">
                <a:latin typeface="Arial" pitchFamily="34" charset="0"/>
              </a:defRPr>
            </a:lvl2pPr>
            <a:lvl3pPr>
              <a:defRPr sz="1600" baseline="0">
                <a:latin typeface="Arial" pitchFamily="34" charset="0"/>
              </a:defRPr>
            </a:lvl3pPr>
            <a:lvl4pPr>
              <a:defRPr sz="1600" baseline="0">
                <a:latin typeface="Arial" pitchFamily="34" charset="0"/>
              </a:defRPr>
            </a:lvl4pPr>
            <a:lvl5pPr>
              <a:defRPr sz="1600" baseline="0">
                <a:latin typeface="Arial" pitchFamily="34" charset="0"/>
              </a:defRPr>
            </a:lvl5pPr>
          </a:lstStyle>
          <a:p>
            <a:pPr lvl="0"/>
            <a:r>
              <a:rPr lang="fr-FR"/>
              <a:t>Modifier les styles du texte du masque</a:t>
            </a:r>
          </a:p>
        </p:txBody>
      </p:sp>
    </p:spTree>
    <p:extLst>
      <p:ext uri="{BB962C8B-B14F-4D97-AF65-F5344CB8AC3E}">
        <p14:creationId xmlns:p14="http://schemas.microsoft.com/office/powerpoint/2010/main" val="7479410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Image layout">
    <p:spTree>
      <p:nvGrpSpPr>
        <p:cNvPr id="1" name=""/>
        <p:cNvGrpSpPr/>
        <p:nvPr/>
      </p:nvGrpSpPr>
      <p:grpSpPr>
        <a:xfrm>
          <a:off x="0" y="0"/>
          <a:ext cx="0" cy="0"/>
          <a:chOff x="0" y="0"/>
          <a:chExt cx="0" cy="0"/>
        </a:xfrm>
      </p:grpSpPr>
      <p:sp>
        <p:nvSpPr>
          <p:cNvPr id="4" name="図プレースホルダー 12"/>
          <p:cNvSpPr>
            <a:spLocks noGrp="1"/>
          </p:cNvSpPr>
          <p:nvPr>
            <p:ph type="pic" sz="quarter" idx="13"/>
          </p:nvPr>
        </p:nvSpPr>
        <p:spPr>
          <a:xfrm>
            <a:off x="4977760" y="1915291"/>
            <a:ext cx="3752852" cy="2808336"/>
          </a:xfrm>
          <a:prstGeom prst="roundRect">
            <a:avLst>
              <a:gd name="adj" fmla="val 3978"/>
            </a:avLst>
          </a:prstGeom>
        </p:spPr>
        <p:txBody>
          <a:bodyPr rtlCol="0">
            <a:normAutofit/>
          </a:bodyPr>
          <a:lstStyle>
            <a:lvl1pPr marL="0" indent="0">
              <a:buNone/>
              <a:defRPr sz="2800" baseline="0">
                <a:solidFill>
                  <a:srgbClr val="000000"/>
                </a:solidFill>
                <a:latin typeface="Arial"/>
              </a:defRPr>
            </a:lvl1pPr>
          </a:lstStyle>
          <a:p>
            <a:pPr lvl="0"/>
            <a:r>
              <a:rPr lang="fr-FR" altLang="ja-JP" noProof="0"/>
              <a:t>Cliquez sur l'icône pour ajouter une image</a:t>
            </a:r>
            <a:endParaRPr lang="ja-JP" altLang="en-US" noProof="0" dirty="0"/>
          </a:p>
        </p:txBody>
      </p:sp>
      <p:sp>
        <p:nvSpPr>
          <p:cNvPr id="12" name="Text Placeholder 11"/>
          <p:cNvSpPr>
            <a:spLocks noGrp="1"/>
          </p:cNvSpPr>
          <p:nvPr>
            <p:ph type="body" sz="quarter" idx="10"/>
          </p:nvPr>
        </p:nvSpPr>
        <p:spPr>
          <a:xfrm>
            <a:off x="611189" y="463153"/>
            <a:ext cx="2068511" cy="2051447"/>
          </a:xfrm>
          <a:prstGeom prst="rect">
            <a:avLst/>
          </a:prstGeom>
        </p:spPr>
        <p:txBody>
          <a:bodyPr/>
          <a:lstStyle>
            <a:lvl1pPr marL="0" marR="0" indent="0" algn="l" defTabSz="457200" rtl="0" eaLnBrk="1" fontAlgn="base" latinLnBrk="0" hangingPunct="1">
              <a:lnSpc>
                <a:spcPct val="100000"/>
              </a:lnSpc>
              <a:spcBef>
                <a:spcPct val="0"/>
              </a:spcBef>
              <a:spcAft>
                <a:spcPct val="0"/>
              </a:spcAft>
              <a:buClrTx/>
              <a:buSzTx/>
              <a:buFontTx/>
              <a:buNone/>
              <a:tabLst/>
              <a:defRPr kumimoji="1" lang="ja-JP" altLang="en-US" sz="2800" b="0" i="0" u="none" strike="noStrike" kern="1200" cap="none" spc="0" normalizeH="0" baseline="0" noProof="0">
                <a:ln>
                  <a:noFill/>
                </a:ln>
                <a:solidFill>
                  <a:schemeClr val="bg1"/>
                </a:solidFill>
                <a:effectLst/>
                <a:uLnTx/>
                <a:uFillTx/>
                <a:latin typeface="Arial" charset="0"/>
                <a:cs typeface="ＭＳ Ｐゴシック" charset="0"/>
              </a:defRPr>
            </a:lvl1pPr>
          </a:lstStyle>
          <a:p>
            <a:pPr lvl="0"/>
            <a:r>
              <a:rPr lang="fr-FR" altLang="ja-JP" noProof="0"/>
              <a:t>Modifier les styles du texte du masque</a:t>
            </a:r>
          </a:p>
        </p:txBody>
      </p:sp>
      <p:sp>
        <p:nvSpPr>
          <p:cNvPr id="14" name="Text Placeholder 13"/>
          <p:cNvSpPr>
            <a:spLocks noGrp="1"/>
          </p:cNvSpPr>
          <p:nvPr>
            <p:ph type="body" sz="quarter" idx="15"/>
          </p:nvPr>
        </p:nvSpPr>
        <p:spPr>
          <a:xfrm>
            <a:off x="504826" y="3080147"/>
            <a:ext cx="3389313" cy="542925"/>
          </a:xfrm>
          <a:prstGeom prst="rect">
            <a:avLst/>
          </a:prstGeom>
        </p:spPr>
        <p:txBody>
          <a:bodyPr/>
          <a:lstStyle>
            <a:lvl1pPr marL="0" indent="0" defTabSz="432000">
              <a:buNone/>
              <a:tabLst/>
              <a:defRPr sz="1800" baseline="0">
                <a:solidFill>
                  <a:schemeClr val="tx1"/>
                </a:solidFill>
                <a:latin typeface="Arial" pitchFamily="34" charset="0"/>
              </a:defRPr>
            </a:lvl1pPr>
            <a:lvl2pPr marL="0" indent="0" defTabSz="432000">
              <a:buNone/>
              <a:tabLst/>
              <a:defRPr sz="1800" baseline="0">
                <a:latin typeface="Arial" pitchFamily="34" charset="0"/>
              </a:defRPr>
            </a:lvl2pPr>
            <a:lvl3pPr marL="0" indent="0" defTabSz="432000">
              <a:buNone/>
              <a:tabLst/>
              <a:defRPr sz="1800" baseline="0">
                <a:latin typeface="Arial" pitchFamily="34" charset="0"/>
              </a:defRPr>
            </a:lvl3pPr>
            <a:lvl4pPr marL="0" indent="0" defTabSz="432000">
              <a:buNone/>
              <a:tabLst/>
              <a:defRPr sz="1800" baseline="0">
                <a:latin typeface="Arial" pitchFamily="34" charset="0"/>
              </a:defRPr>
            </a:lvl4pPr>
            <a:lvl5pPr marL="0" indent="0" defTabSz="432000">
              <a:buNone/>
              <a:tabLst/>
              <a:defRPr sz="1800" baseline="0">
                <a:latin typeface="Arial" pitchFamily="34" charset="0"/>
              </a:defRPr>
            </a:lvl5pPr>
          </a:lstStyle>
          <a:p>
            <a:pPr lvl="0"/>
            <a:r>
              <a:rPr lang="fr-FR"/>
              <a:t>Modifier les styles du texte du masque</a:t>
            </a:r>
          </a:p>
        </p:txBody>
      </p:sp>
      <p:sp>
        <p:nvSpPr>
          <p:cNvPr id="7" name="Text Placeholder 6"/>
          <p:cNvSpPr>
            <a:spLocks noGrp="1"/>
          </p:cNvSpPr>
          <p:nvPr>
            <p:ph type="body" sz="quarter" idx="16"/>
          </p:nvPr>
        </p:nvSpPr>
        <p:spPr>
          <a:xfrm>
            <a:off x="504826" y="4143375"/>
            <a:ext cx="3419475" cy="240030"/>
          </a:xfrm>
          <a:prstGeom prst="rect">
            <a:avLst/>
          </a:prstGeom>
        </p:spPr>
        <p:txBody>
          <a:bodyPr/>
          <a:lstStyle>
            <a:lvl1pPr>
              <a:buFontTx/>
              <a:buNone/>
              <a:defRPr sz="1600" baseline="0">
                <a:solidFill>
                  <a:srgbClr val="000000"/>
                </a:solidFill>
                <a:latin typeface="Arial" pitchFamily="34" charset="0"/>
              </a:defRPr>
            </a:lvl1pPr>
            <a:lvl2pPr>
              <a:defRPr sz="1600" baseline="0">
                <a:latin typeface="Arial" pitchFamily="34" charset="0"/>
              </a:defRPr>
            </a:lvl2pPr>
            <a:lvl3pPr>
              <a:defRPr sz="1600" baseline="0">
                <a:latin typeface="Arial" pitchFamily="34" charset="0"/>
              </a:defRPr>
            </a:lvl3pPr>
            <a:lvl4pPr>
              <a:defRPr sz="1600" baseline="0">
                <a:latin typeface="Arial" pitchFamily="34" charset="0"/>
              </a:defRPr>
            </a:lvl4pPr>
            <a:lvl5pPr>
              <a:defRPr sz="1600" baseline="0">
                <a:latin typeface="Arial" pitchFamily="34" charset="0"/>
              </a:defRPr>
            </a:lvl5pPr>
          </a:lstStyle>
          <a:p>
            <a:pPr lvl="0"/>
            <a:r>
              <a:rPr lang="fr-FR"/>
              <a:t>Modifier les styles du texte du masque</a:t>
            </a:r>
          </a:p>
        </p:txBody>
      </p:sp>
      <p:sp>
        <p:nvSpPr>
          <p:cNvPr id="8" name="Text Placeholder 6"/>
          <p:cNvSpPr>
            <a:spLocks noGrp="1"/>
          </p:cNvSpPr>
          <p:nvPr>
            <p:ph type="body" sz="quarter" idx="17"/>
          </p:nvPr>
        </p:nvSpPr>
        <p:spPr>
          <a:xfrm>
            <a:off x="504826" y="4491514"/>
            <a:ext cx="3419475" cy="240030"/>
          </a:xfrm>
          <a:prstGeom prst="rect">
            <a:avLst/>
          </a:prstGeom>
        </p:spPr>
        <p:txBody>
          <a:bodyPr/>
          <a:lstStyle>
            <a:lvl1pPr>
              <a:buFontTx/>
              <a:buNone/>
              <a:defRPr sz="1600" baseline="0">
                <a:solidFill>
                  <a:srgbClr val="000000"/>
                </a:solidFill>
                <a:latin typeface="Arial" pitchFamily="34" charset="0"/>
              </a:defRPr>
            </a:lvl1pPr>
            <a:lvl2pPr>
              <a:defRPr sz="1600" baseline="0">
                <a:latin typeface="Arial" pitchFamily="34" charset="0"/>
              </a:defRPr>
            </a:lvl2pPr>
            <a:lvl3pPr>
              <a:defRPr sz="1600" baseline="0">
                <a:latin typeface="Arial" pitchFamily="34" charset="0"/>
              </a:defRPr>
            </a:lvl3pPr>
            <a:lvl4pPr>
              <a:defRPr sz="1600" baseline="0">
                <a:latin typeface="Arial" pitchFamily="34" charset="0"/>
              </a:defRPr>
            </a:lvl4pPr>
            <a:lvl5pPr>
              <a:defRPr sz="1600" baseline="0">
                <a:latin typeface="Arial" pitchFamily="34" charset="0"/>
              </a:defRPr>
            </a:lvl5pPr>
          </a:lstStyle>
          <a:p>
            <a:pPr lvl="0"/>
            <a:r>
              <a:rPr lang="fr-FR"/>
              <a:t>Modifier les styles du texte du masque</a:t>
            </a:r>
          </a:p>
        </p:txBody>
      </p:sp>
    </p:spTree>
    <p:extLst>
      <p:ext uri="{BB962C8B-B14F-4D97-AF65-F5344CB8AC3E}">
        <p14:creationId xmlns:p14="http://schemas.microsoft.com/office/powerpoint/2010/main" val="40456437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lvl1pPr>
              <a:defRPr>
                <a:latin typeface="Arial" pitchFamily="34" charset="0"/>
                <a:cs typeface="Arial" pitchFamily="34" charset="0"/>
              </a:defRPr>
            </a:lvl1pPr>
          </a:lstStyle>
          <a:p>
            <a:pPr algn="l" eaLnBrk="1" hangingPunct="1">
              <a:defRPr/>
            </a:pPr>
            <a:fld id="{ADE0E907-8F0F-431C-A812-175E523F55C0}" type="datetimeFigureOut">
              <a:rPr lang="en-US" b="0">
                <a:solidFill>
                  <a:srgbClr val="CF142B"/>
                </a:solidFill>
              </a:rPr>
              <a:pPr algn="l" eaLnBrk="1" hangingPunct="1">
                <a:defRPr/>
              </a:pPr>
              <a:t>8/1/2019</a:t>
            </a:fld>
            <a:endParaRPr lang="en-US" b="0" dirty="0">
              <a:solidFill>
                <a:srgbClr val="CF142B"/>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717171"/>
              </a:solidFill>
            </a:endParaRPr>
          </a:p>
        </p:txBody>
      </p:sp>
      <p:sp>
        <p:nvSpPr>
          <p:cNvPr id="6" name="Slide Number Placeholder 5"/>
          <p:cNvSpPr>
            <a:spLocks noGrp="1"/>
          </p:cNvSpPr>
          <p:nvPr>
            <p:ph type="sldNum" sz="quarter" idx="12"/>
          </p:nvPr>
        </p:nvSpPr>
        <p:spPr/>
        <p:txBody>
          <a:bodyPr/>
          <a:lstStyle>
            <a:lvl1pPr>
              <a:defRPr/>
            </a:lvl1pPr>
          </a:lstStyle>
          <a:p>
            <a:pPr>
              <a:defRPr/>
            </a:pPr>
            <a:fld id="{D9473D70-D65D-4B22-8EB6-2B57C36F98AC}" type="slidenum">
              <a:rPr lang="en-US">
                <a:solidFill>
                  <a:srgbClr val="717171"/>
                </a:solidFill>
              </a:rPr>
              <a:pPr>
                <a:defRPr/>
              </a:pPr>
              <a:t>‹#›</a:t>
            </a:fld>
            <a:endParaRPr lang="en-US" dirty="0">
              <a:solidFill>
                <a:srgbClr val="717171"/>
              </a:solidFill>
            </a:endParaRPr>
          </a:p>
        </p:txBody>
      </p:sp>
    </p:spTree>
    <p:extLst>
      <p:ext uri="{BB962C8B-B14F-4D97-AF65-F5344CB8AC3E}">
        <p14:creationId xmlns:p14="http://schemas.microsoft.com/office/powerpoint/2010/main" val="41781093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lvl1pPr>
              <a:defRPr>
                <a:latin typeface="Arial" pitchFamily="34" charset="0"/>
                <a:cs typeface="Arial" pitchFamily="34" charset="0"/>
              </a:defRPr>
            </a:lvl1pPr>
          </a:lstStyle>
          <a:p>
            <a:pPr>
              <a:defRPr/>
            </a:pPr>
            <a:fld id="{ADE0E907-8F0F-431C-A812-175E523F55C0}" type="datetimeFigureOut">
              <a:rPr lang="en-US"/>
              <a:pPr>
                <a:defRPr/>
              </a:pPr>
              <a:t>8/1/2019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9473D70-D65D-4B22-8EB6-2B57C36F98AC}" type="slidenum">
              <a:rPr lang="en-US"/>
              <a:pPr>
                <a:defRPr/>
              </a:pPr>
              <a:t>‹#›</a:t>
            </a:fld>
            <a:endParaRPr lang="en-US" dirty="0"/>
          </a:p>
        </p:txBody>
      </p:sp>
    </p:spTree>
    <p:extLst>
      <p:ext uri="{BB962C8B-B14F-4D97-AF65-F5344CB8AC3E}">
        <p14:creationId xmlns:p14="http://schemas.microsoft.com/office/powerpoint/2010/main" val="1781991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title 32pt mixed media">
    <p:spTree>
      <p:nvGrpSpPr>
        <p:cNvPr id="1" name=""/>
        <p:cNvGrpSpPr/>
        <p:nvPr/>
      </p:nvGrpSpPr>
      <p:grpSpPr>
        <a:xfrm>
          <a:off x="0" y="0"/>
          <a:ext cx="0" cy="0"/>
          <a:chOff x="0" y="0"/>
          <a:chExt cx="0" cy="0"/>
        </a:xfrm>
      </p:grpSpPr>
      <p:sp>
        <p:nvSpPr>
          <p:cNvPr id="8" name="図プレースホルダー 12"/>
          <p:cNvSpPr>
            <a:spLocks noGrp="1"/>
          </p:cNvSpPr>
          <p:nvPr>
            <p:ph type="pic" sz="quarter" idx="13"/>
          </p:nvPr>
        </p:nvSpPr>
        <p:spPr>
          <a:xfrm>
            <a:off x="504826" y="1108473"/>
            <a:ext cx="3709035" cy="1656584"/>
          </a:xfrm>
          <a:prstGeom prst="roundRect">
            <a:avLst>
              <a:gd name="adj" fmla="val 3978"/>
            </a:avLst>
          </a:prstGeom>
        </p:spPr>
        <p:txBody>
          <a:bodyPr rtlCol="0">
            <a:normAutofit/>
          </a:bodyPr>
          <a:lstStyle>
            <a:lvl1pPr marL="0" indent="0">
              <a:buNone/>
              <a:defRPr sz="2800" baseline="0">
                <a:solidFill>
                  <a:srgbClr val="000000"/>
                </a:solidFill>
                <a:latin typeface="Arial"/>
              </a:defRPr>
            </a:lvl1pPr>
          </a:lstStyle>
          <a:p>
            <a:pPr lvl="0"/>
            <a:r>
              <a:rPr lang="en-GB" altLang="ja-JP" noProof="0" dirty="0"/>
              <a:t>Click icon to add picture</a:t>
            </a:r>
            <a:endParaRPr lang="ja-JP" altLang="en-US" noProof="0" dirty="0"/>
          </a:p>
        </p:txBody>
      </p:sp>
      <p:sp>
        <p:nvSpPr>
          <p:cNvPr id="10" name="Text Placeholder 9"/>
          <p:cNvSpPr>
            <a:spLocks noGrp="1"/>
          </p:cNvSpPr>
          <p:nvPr>
            <p:ph type="body" sz="quarter" idx="14"/>
          </p:nvPr>
        </p:nvSpPr>
        <p:spPr>
          <a:xfrm>
            <a:off x="4556125" y="1108472"/>
            <a:ext cx="4192588" cy="1268016"/>
          </a:xfrm>
          <a:prstGeom prst="rect">
            <a:avLst/>
          </a:prstGeom>
        </p:spPr>
        <p:txBody>
          <a:bodyPr/>
          <a:lstStyle>
            <a:lvl1pPr marL="0" indent="0">
              <a:buNone/>
              <a:defRPr sz="2800" baseline="0">
                <a:solidFill>
                  <a:srgbClr val="000000"/>
                </a:solidFill>
                <a:latin typeface="Arial" pitchFamily="34" charset="0"/>
              </a:defRPr>
            </a:lvl1pPr>
            <a:lvl2pPr marL="0" indent="0">
              <a:buNone/>
              <a:defRPr sz="2800" baseline="0">
                <a:latin typeface="Arial" pitchFamily="34" charset="0"/>
              </a:defRPr>
            </a:lvl2pPr>
            <a:lvl3pPr marL="0" indent="0">
              <a:buNone/>
              <a:defRPr sz="2800" baseline="0">
                <a:latin typeface="Arial" pitchFamily="34" charset="0"/>
              </a:defRPr>
            </a:lvl3pPr>
            <a:lvl4pPr marL="0" indent="0">
              <a:buNone/>
              <a:defRPr sz="2800" baseline="0">
                <a:latin typeface="Arial" pitchFamily="34" charset="0"/>
              </a:defRPr>
            </a:lvl4pPr>
            <a:lvl5pPr marL="0" indent="0">
              <a:buNone/>
              <a:defRPr sz="2800" baseline="0">
                <a:latin typeface="Arial" pitchFamily="34" charset="0"/>
              </a:defRPr>
            </a:lvl5pPr>
          </a:lstStyle>
          <a:p>
            <a:pPr lvl="0"/>
            <a:r>
              <a:rPr lang="en-US"/>
              <a:t>Click to edit Master text styles</a:t>
            </a:r>
          </a:p>
        </p:txBody>
      </p:sp>
      <p:sp>
        <p:nvSpPr>
          <p:cNvPr id="9" name="Title Placeholder 9"/>
          <p:cNvSpPr>
            <a:spLocks noGrp="1"/>
          </p:cNvSpPr>
          <p:nvPr>
            <p:ph type="title"/>
          </p:nvPr>
        </p:nvSpPr>
        <p:spPr bwMode="auto">
          <a:xfrm>
            <a:off x="1051560" y="139144"/>
            <a:ext cx="5943600" cy="456962"/>
          </a:xfrm>
          <a:prstGeom prst="rect">
            <a:avLst/>
          </a:prstGeom>
          <a:noFill/>
          <a:ln w="9525">
            <a:noFill/>
            <a:miter lim="800000"/>
            <a:headEnd/>
            <a:tailEnd/>
          </a:ln>
        </p:spPr>
        <p:txBody>
          <a:bodyPr/>
          <a:lstStyle/>
          <a:p>
            <a:pPr lvl="0"/>
            <a:r>
              <a:rPr lang="en-US" dirty="0"/>
              <a:t>Click to edit Master title style</a:t>
            </a:r>
          </a:p>
        </p:txBody>
      </p:sp>
      <p:sp>
        <p:nvSpPr>
          <p:cNvPr id="5" name="Footer Placeholder 9"/>
          <p:cNvSpPr>
            <a:spLocks noGrp="1"/>
          </p:cNvSpPr>
          <p:nvPr>
            <p:ph type="ftr" sz="quarter" idx="15"/>
          </p:nvPr>
        </p:nvSpPr>
        <p:spPr/>
        <p:txBody>
          <a:bodyPr/>
          <a:lstStyle>
            <a:lvl1pPr>
              <a:defRPr/>
            </a:lvl1pPr>
          </a:lstStyle>
          <a:p>
            <a:endParaRPr lang="en-GB" dirty="0"/>
          </a:p>
        </p:txBody>
      </p:sp>
      <p:sp>
        <p:nvSpPr>
          <p:cNvPr id="6" name="Slide Number Placeholder 10"/>
          <p:cNvSpPr>
            <a:spLocks noGrp="1"/>
          </p:cNvSpPr>
          <p:nvPr>
            <p:ph type="sldNum" sz="quarter" idx="16"/>
          </p:nvPr>
        </p:nvSpPr>
        <p:spPr/>
        <p:txBody>
          <a:bodyPr/>
          <a:lstStyle>
            <a:lvl1pPr>
              <a:defRPr/>
            </a:lvl1pPr>
          </a:lstStyle>
          <a:p>
            <a:fld id="{B18C7F2A-C7B3-D640-BAC8-F0A18513C1A4}" type="slidenum">
              <a:rPr lang="en-GB"/>
              <a:pPr/>
              <a:t>‹#›</a:t>
            </a:fld>
            <a:endParaRPr lang="en-GB"/>
          </a:p>
        </p:txBody>
      </p:sp>
    </p:spTree>
    <p:extLst>
      <p:ext uri="{BB962C8B-B14F-4D97-AF65-F5344CB8AC3E}">
        <p14:creationId xmlns:p14="http://schemas.microsoft.com/office/powerpoint/2010/main" val="1316654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title 32pt 2 col">
    <p:spTree>
      <p:nvGrpSpPr>
        <p:cNvPr id="1" name=""/>
        <p:cNvGrpSpPr/>
        <p:nvPr/>
      </p:nvGrpSpPr>
      <p:grpSpPr>
        <a:xfrm>
          <a:off x="0" y="0"/>
          <a:ext cx="0" cy="0"/>
          <a:chOff x="0" y="0"/>
          <a:chExt cx="0" cy="0"/>
        </a:xfrm>
      </p:grpSpPr>
      <p:sp>
        <p:nvSpPr>
          <p:cNvPr id="10" name="Text Placeholder 9"/>
          <p:cNvSpPr>
            <a:spLocks noGrp="1"/>
          </p:cNvSpPr>
          <p:nvPr>
            <p:ph type="body" sz="quarter" idx="14"/>
          </p:nvPr>
        </p:nvSpPr>
        <p:spPr>
          <a:xfrm>
            <a:off x="4788713" y="1108472"/>
            <a:ext cx="3960000" cy="1268016"/>
          </a:xfrm>
          <a:prstGeom prst="rect">
            <a:avLst/>
          </a:prstGeom>
        </p:spPr>
        <p:txBody>
          <a:bodyPr/>
          <a:lstStyle>
            <a:lvl1pPr marL="0" indent="0">
              <a:buNone/>
              <a:defRPr sz="2800" baseline="0">
                <a:solidFill>
                  <a:srgbClr val="000000"/>
                </a:solidFill>
                <a:latin typeface="Arial" pitchFamily="34" charset="0"/>
              </a:defRPr>
            </a:lvl1pPr>
            <a:lvl2pPr marL="0" indent="0">
              <a:buNone/>
              <a:defRPr sz="2800" baseline="0">
                <a:latin typeface="Arial" pitchFamily="34" charset="0"/>
              </a:defRPr>
            </a:lvl2pPr>
            <a:lvl3pPr marL="0" indent="0">
              <a:buNone/>
              <a:defRPr sz="2800" baseline="0">
                <a:latin typeface="Arial" pitchFamily="34" charset="0"/>
              </a:defRPr>
            </a:lvl3pPr>
            <a:lvl4pPr marL="0" indent="0">
              <a:buNone/>
              <a:defRPr sz="2800" baseline="0">
                <a:latin typeface="Arial" pitchFamily="34" charset="0"/>
              </a:defRPr>
            </a:lvl4pPr>
            <a:lvl5pPr marL="0" indent="0">
              <a:buNone/>
              <a:defRPr sz="2800" baseline="0">
                <a:latin typeface="Arial" pitchFamily="34" charset="0"/>
              </a:defRPr>
            </a:lvl5pPr>
          </a:lstStyle>
          <a:p>
            <a:pPr lvl="0"/>
            <a:r>
              <a:rPr lang="en-US"/>
              <a:t>Click to edit Master text styles</a:t>
            </a:r>
          </a:p>
        </p:txBody>
      </p:sp>
      <p:sp>
        <p:nvSpPr>
          <p:cNvPr id="9" name="Text Placeholder 9"/>
          <p:cNvSpPr>
            <a:spLocks noGrp="1"/>
          </p:cNvSpPr>
          <p:nvPr>
            <p:ph type="body" sz="quarter" idx="18"/>
          </p:nvPr>
        </p:nvSpPr>
        <p:spPr>
          <a:xfrm>
            <a:off x="504824" y="1108472"/>
            <a:ext cx="3960000" cy="1268016"/>
          </a:xfrm>
          <a:prstGeom prst="rect">
            <a:avLst/>
          </a:prstGeom>
        </p:spPr>
        <p:txBody>
          <a:bodyPr/>
          <a:lstStyle>
            <a:lvl1pPr marL="0" indent="0">
              <a:buNone/>
              <a:defRPr sz="2800" baseline="0">
                <a:solidFill>
                  <a:srgbClr val="000000"/>
                </a:solidFill>
                <a:latin typeface="Arial" pitchFamily="34" charset="0"/>
              </a:defRPr>
            </a:lvl1pPr>
            <a:lvl2pPr marL="0" indent="0">
              <a:buNone/>
              <a:defRPr sz="2800" baseline="0">
                <a:latin typeface="Arial" pitchFamily="34" charset="0"/>
              </a:defRPr>
            </a:lvl2pPr>
            <a:lvl3pPr marL="0" indent="0">
              <a:buNone/>
              <a:defRPr sz="2800" baseline="0">
                <a:latin typeface="Arial" pitchFamily="34" charset="0"/>
              </a:defRPr>
            </a:lvl3pPr>
            <a:lvl4pPr marL="0" indent="0">
              <a:buNone/>
              <a:defRPr sz="2800" baseline="0">
                <a:latin typeface="Arial" pitchFamily="34" charset="0"/>
              </a:defRPr>
            </a:lvl4pPr>
            <a:lvl5pPr marL="0" indent="0">
              <a:buNone/>
              <a:defRPr sz="2800" baseline="0">
                <a:latin typeface="Arial" pitchFamily="34" charset="0"/>
              </a:defRPr>
            </a:lvl5pPr>
          </a:lstStyle>
          <a:p>
            <a:pPr lvl="0"/>
            <a:r>
              <a:rPr lang="en-US"/>
              <a:t>Click to edit Master text styles</a:t>
            </a:r>
          </a:p>
        </p:txBody>
      </p:sp>
      <p:sp>
        <p:nvSpPr>
          <p:cNvPr id="8" name="Title Placeholder 9"/>
          <p:cNvSpPr>
            <a:spLocks noGrp="1"/>
          </p:cNvSpPr>
          <p:nvPr>
            <p:ph type="title"/>
          </p:nvPr>
        </p:nvSpPr>
        <p:spPr bwMode="auto">
          <a:xfrm>
            <a:off x="1051560" y="139144"/>
            <a:ext cx="5943600" cy="456962"/>
          </a:xfrm>
          <a:prstGeom prst="rect">
            <a:avLst/>
          </a:prstGeom>
          <a:noFill/>
          <a:ln w="9525">
            <a:noFill/>
            <a:miter lim="800000"/>
            <a:headEnd/>
            <a:tailEnd/>
          </a:ln>
        </p:spPr>
        <p:txBody>
          <a:bodyPr/>
          <a:lstStyle/>
          <a:p>
            <a:pPr lvl="0"/>
            <a:r>
              <a:rPr lang="en-US" dirty="0"/>
              <a:t>Click to edit Master title style</a:t>
            </a:r>
          </a:p>
        </p:txBody>
      </p:sp>
      <p:sp>
        <p:nvSpPr>
          <p:cNvPr id="5" name="Footer Placeholder 9"/>
          <p:cNvSpPr>
            <a:spLocks noGrp="1"/>
          </p:cNvSpPr>
          <p:nvPr>
            <p:ph type="ftr" sz="quarter" idx="19"/>
          </p:nvPr>
        </p:nvSpPr>
        <p:spPr/>
        <p:txBody>
          <a:bodyPr/>
          <a:lstStyle>
            <a:lvl1pPr>
              <a:defRPr/>
            </a:lvl1pPr>
          </a:lstStyle>
          <a:p>
            <a:endParaRPr lang="en-GB" dirty="0"/>
          </a:p>
        </p:txBody>
      </p:sp>
      <p:sp>
        <p:nvSpPr>
          <p:cNvPr id="6" name="Slide Number Placeholder 10"/>
          <p:cNvSpPr>
            <a:spLocks noGrp="1"/>
          </p:cNvSpPr>
          <p:nvPr>
            <p:ph type="sldNum" sz="quarter" idx="20"/>
          </p:nvPr>
        </p:nvSpPr>
        <p:spPr/>
        <p:txBody>
          <a:bodyPr/>
          <a:lstStyle>
            <a:lvl1pPr>
              <a:defRPr/>
            </a:lvl1pPr>
          </a:lstStyle>
          <a:p>
            <a:fld id="{A89EABBD-F0FD-3841-8E82-648916AD3C4D}" type="slidenum">
              <a:rPr lang="en-GB"/>
              <a:pPr/>
              <a:t>‹#›</a:t>
            </a:fld>
            <a:endParaRPr lang="en-GB"/>
          </a:p>
        </p:txBody>
      </p:sp>
    </p:spTree>
    <p:extLst>
      <p:ext uri="{BB962C8B-B14F-4D97-AF65-F5344CB8AC3E}">
        <p14:creationId xmlns:p14="http://schemas.microsoft.com/office/powerpoint/2010/main" val="7343818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 title 32pt 2 mixed media">
    <p:spTree>
      <p:nvGrpSpPr>
        <p:cNvPr id="1" name=""/>
        <p:cNvGrpSpPr/>
        <p:nvPr/>
      </p:nvGrpSpPr>
      <p:grpSpPr>
        <a:xfrm>
          <a:off x="0" y="0"/>
          <a:ext cx="0" cy="0"/>
          <a:chOff x="0" y="0"/>
          <a:chExt cx="0" cy="0"/>
        </a:xfrm>
      </p:grpSpPr>
      <p:sp>
        <p:nvSpPr>
          <p:cNvPr id="4" name="図プレースホルダー 12"/>
          <p:cNvSpPr>
            <a:spLocks noGrp="1"/>
          </p:cNvSpPr>
          <p:nvPr>
            <p:ph type="pic" sz="quarter" idx="13"/>
          </p:nvPr>
        </p:nvSpPr>
        <p:spPr>
          <a:xfrm>
            <a:off x="504826" y="1109000"/>
            <a:ext cx="3709035" cy="1656584"/>
          </a:xfrm>
          <a:prstGeom prst="roundRect">
            <a:avLst>
              <a:gd name="adj" fmla="val 3978"/>
            </a:avLst>
          </a:prstGeom>
        </p:spPr>
        <p:txBody>
          <a:bodyPr rtlCol="0">
            <a:normAutofit/>
          </a:bodyPr>
          <a:lstStyle>
            <a:lvl1pPr marL="0" indent="0">
              <a:buNone/>
              <a:defRPr sz="2800" baseline="0">
                <a:solidFill>
                  <a:srgbClr val="000000"/>
                </a:solidFill>
                <a:latin typeface="Arial"/>
              </a:defRPr>
            </a:lvl1pPr>
          </a:lstStyle>
          <a:p>
            <a:pPr lvl="0"/>
            <a:r>
              <a:rPr lang="en-GB" altLang="ja-JP" noProof="0" dirty="0"/>
              <a:t>Click icon to add picture</a:t>
            </a:r>
            <a:endParaRPr lang="ja-JP" altLang="en-US" noProof="0" dirty="0"/>
          </a:p>
        </p:txBody>
      </p:sp>
      <p:sp>
        <p:nvSpPr>
          <p:cNvPr id="5" name="Text Placeholder 9"/>
          <p:cNvSpPr>
            <a:spLocks noGrp="1"/>
          </p:cNvSpPr>
          <p:nvPr>
            <p:ph type="body" sz="quarter" idx="14"/>
          </p:nvPr>
        </p:nvSpPr>
        <p:spPr>
          <a:xfrm>
            <a:off x="4556126" y="1108472"/>
            <a:ext cx="4192588" cy="1268016"/>
          </a:xfrm>
          <a:prstGeom prst="rect">
            <a:avLst/>
          </a:prstGeom>
        </p:spPr>
        <p:txBody>
          <a:bodyPr/>
          <a:lstStyle>
            <a:lvl1pPr marL="0" indent="0">
              <a:buNone/>
              <a:defRPr sz="2800" baseline="0">
                <a:solidFill>
                  <a:srgbClr val="000000"/>
                </a:solidFill>
                <a:latin typeface="Arial" pitchFamily="34" charset="0"/>
              </a:defRPr>
            </a:lvl1pPr>
            <a:lvl2pPr marL="0" indent="0">
              <a:buNone/>
              <a:defRPr sz="2800" baseline="0">
                <a:latin typeface="Arial" pitchFamily="34" charset="0"/>
              </a:defRPr>
            </a:lvl2pPr>
            <a:lvl3pPr marL="0" indent="0">
              <a:buNone/>
              <a:defRPr sz="2800" baseline="0">
                <a:latin typeface="Arial" pitchFamily="34" charset="0"/>
              </a:defRPr>
            </a:lvl3pPr>
            <a:lvl4pPr marL="0" indent="0">
              <a:buNone/>
              <a:defRPr sz="2800" baseline="0">
                <a:latin typeface="Arial" pitchFamily="34" charset="0"/>
              </a:defRPr>
            </a:lvl4pPr>
            <a:lvl5pPr marL="0" indent="0">
              <a:buNone/>
              <a:defRPr sz="2800" baseline="0">
                <a:latin typeface="Arial" pitchFamily="34" charset="0"/>
              </a:defRPr>
            </a:lvl5pPr>
          </a:lstStyle>
          <a:p>
            <a:pPr lvl="0"/>
            <a:r>
              <a:rPr lang="en-US"/>
              <a:t>Click to edit Master text styles</a:t>
            </a:r>
          </a:p>
        </p:txBody>
      </p:sp>
      <p:sp>
        <p:nvSpPr>
          <p:cNvPr id="6" name="図プレースホルダー 12"/>
          <p:cNvSpPr>
            <a:spLocks noGrp="1"/>
          </p:cNvSpPr>
          <p:nvPr>
            <p:ph type="pic" sz="quarter" idx="15"/>
          </p:nvPr>
        </p:nvSpPr>
        <p:spPr>
          <a:xfrm>
            <a:off x="504826" y="2892080"/>
            <a:ext cx="3709035" cy="1656584"/>
          </a:xfrm>
          <a:prstGeom prst="roundRect">
            <a:avLst>
              <a:gd name="adj" fmla="val 3978"/>
            </a:avLst>
          </a:prstGeom>
        </p:spPr>
        <p:txBody>
          <a:bodyPr rtlCol="0">
            <a:normAutofit/>
          </a:bodyPr>
          <a:lstStyle>
            <a:lvl1pPr marL="0" indent="0">
              <a:buNone/>
              <a:defRPr sz="2800" baseline="0">
                <a:solidFill>
                  <a:srgbClr val="000000"/>
                </a:solidFill>
                <a:latin typeface="Arial"/>
              </a:defRPr>
            </a:lvl1pPr>
          </a:lstStyle>
          <a:p>
            <a:pPr lvl="0"/>
            <a:r>
              <a:rPr lang="en-GB" altLang="ja-JP" noProof="0" dirty="0"/>
              <a:t>Click icon to add picture</a:t>
            </a:r>
            <a:endParaRPr lang="ja-JP" altLang="en-US" noProof="0" dirty="0"/>
          </a:p>
        </p:txBody>
      </p:sp>
      <p:sp>
        <p:nvSpPr>
          <p:cNvPr id="7" name="Text Placeholder 9"/>
          <p:cNvSpPr>
            <a:spLocks noGrp="1"/>
          </p:cNvSpPr>
          <p:nvPr>
            <p:ph type="body" sz="quarter" idx="16"/>
          </p:nvPr>
        </p:nvSpPr>
        <p:spPr>
          <a:xfrm>
            <a:off x="4556125" y="2890838"/>
            <a:ext cx="4192588" cy="1268016"/>
          </a:xfrm>
          <a:prstGeom prst="rect">
            <a:avLst/>
          </a:prstGeom>
        </p:spPr>
        <p:txBody>
          <a:bodyPr/>
          <a:lstStyle>
            <a:lvl1pPr marL="0" indent="0">
              <a:buNone/>
              <a:defRPr sz="2800" baseline="0">
                <a:solidFill>
                  <a:srgbClr val="000000"/>
                </a:solidFill>
                <a:latin typeface="Arial" pitchFamily="34" charset="0"/>
              </a:defRPr>
            </a:lvl1pPr>
            <a:lvl2pPr marL="0" indent="0">
              <a:buNone/>
              <a:defRPr sz="2800" baseline="0">
                <a:latin typeface="Arial" pitchFamily="34" charset="0"/>
              </a:defRPr>
            </a:lvl2pPr>
            <a:lvl3pPr marL="0" indent="0">
              <a:buNone/>
              <a:defRPr sz="2800" baseline="0">
                <a:latin typeface="Arial" pitchFamily="34" charset="0"/>
              </a:defRPr>
            </a:lvl3pPr>
            <a:lvl4pPr marL="0" indent="0">
              <a:buNone/>
              <a:defRPr sz="2800" baseline="0">
                <a:latin typeface="Arial" pitchFamily="34" charset="0"/>
              </a:defRPr>
            </a:lvl4pPr>
            <a:lvl5pPr marL="0" indent="0">
              <a:buNone/>
              <a:defRPr sz="2800" baseline="0">
                <a:latin typeface="Arial" pitchFamily="34" charset="0"/>
              </a:defRPr>
            </a:lvl5pPr>
          </a:lstStyle>
          <a:p>
            <a:pPr lvl="0"/>
            <a:r>
              <a:rPr lang="en-US"/>
              <a:t>Click to edit Master text styles</a:t>
            </a:r>
          </a:p>
        </p:txBody>
      </p:sp>
      <p:sp>
        <p:nvSpPr>
          <p:cNvPr id="10" name="Title Placeholder 9"/>
          <p:cNvSpPr>
            <a:spLocks noGrp="1"/>
          </p:cNvSpPr>
          <p:nvPr>
            <p:ph type="title"/>
          </p:nvPr>
        </p:nvSpPr>
        <p:spPr bwMode="auto">
          <a:xfrm>
            <a:off x="1051560" y="139144"/>
            <a:ext cx="5943600" cy="456962"/>
          </a:xfrm>
          <a:prstGeom prst="rect">
            <a:avLst/>
          </a:prstGeom>
          <a:noFill/>
          <a:ln w="9525">
            <a:noFill/>
            <a:miter lim="800000"/>
            <a:headEnd/>
            <a:tailEnd/>
          </a:ln>
        </p:spPr>
        <p:txBody>
          <a:bodyPr/>
          <a:lstStyle/>
          <a:p>
            <a:pPr lvl="0"/>
            <a:r>
              <a:rPr lang="en-US" dirty="0"/>
              <a:t>Click to edit Master title style</a:t>
            </a:r>
          </a:p>
        </p:txBody>
      </p:sp>
      <p:sp>
        <p:nvSpPr>
          <p:cNvPr id="8" name="Footer Placeholder 9"/>
          <p:cNvSpPr>
            <a:spLocks noGrp="1"/>
          </p:cNvSpPr>
          <p:nvPr>
            <p:ph type="ftr" sz="quarter" idx="17"/>
          </p:nvPr>
        </p:nvSpPr>
        <p:spPr/>
        <p:txBody>
          <a:bodyPr/>
          <a:lstStyle>
            <a:lvl1pPr>
              <a:defRPr/>
            </a:lvl1pPr>
          </a:lstStyle>
          <a:p>
            <a:endParaRPr lang="en-GB" dirty="0"/>
          </a:p>
        </p:txBody>
      </p:sp>
      <p:sp>
        <p:nvSpPr>
          <p:cNvPr id="9" name="Slide Number Placeholder 10"/>
          <p:cNvSpPr>
            <a:spLocks noGrp="1"/>
          </p:cNvSpPr>
          <p:nvPr>
            <p:ph type="sldNum" sz="quarter" idx="18"/>
          </p:nvPr>
        </p:nvSpPr>
        <p:spPr/>
        <p:txBody>
          <a:bodyPr/>
          <a:lstStyle>
            <a:lvl1pPr>
              <a:defRPr/>
            </a:lvl1pPr>
          </a:lstStyle>
          <a:p>
            <a:fld id="{FE3E18B1-8259-3C44-831D-72F23E17103C}" type="slidenum">
              <a:rPr lang="en-GB"/>
              <a:pPr/>
              <a:t>‹#›</a:t>
            </a:fld>
            <a:endParaRPr lang="en-GB"/>
          </a:p>
        </p:txBody>
      </p:sp>
    </p:spTree>
    <p:extLst>
      <p:ext uri="{BB962C8B-B14F-4D97-AF65-F5344CB8AC3E}">
        <p14:creationId xmlns:p14="http://schemas.microsoft.com/office/powerpoint/2010/main" val="4020987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3_タイトルとコンテンツ">
    <p:spTree>
      <p:nvGrpSpPr>
        <p:cNvPr id="1" name=""/>
        <p:cNvGrpSpPr/>
        <p:nvPr/>
      </p:nvGrpSpPr>
      <p:grpSpPr>
        <a:xfrm>
          <a:off x="0" y="0"/>
          <a:ext cx="0" cy="0"/>
          <a:chOff x="0" y="0"/>
          <a:chExt cx="0" cy="0"/>
        </a:xfrm>
      </p:grpSpPr>
      <p:sp>
        <p:nvSpPr>
          <p:cNvPr id="3" name="テキスト ボックス 8"/>
          <p:cNvSpPr txBox="1">
            <a:spLocks noChangeArrowheads="1"/>
          </p:cNvSpPr>
          <p:nvPr/>
        </p:nvSpPr>
        <p:spPr bwMode="auto">
          <a:xfrm>
            <a:off x="17924173" y="2185988"/>
            <a:ext cx="184731" cy="369332"/>
          </a:xfrm>
          <a:prstGeom prst="rect">
            <a:avLst/>
          </a:prstGeom>
          <a:noFill/>
          <a:ln>
            <a:noFill/>
          </a:ln>
        </p:spPr>
        <p:txBody>
          <a:bodyPr wrap="none">
            <a:spAutoFit/>
          </a:bodyPr>
          <a:lstStyle/>
          <a:p>
            <a:pPr algn="ctr" defTabSz="685800" eaLnBrk="0" hangingPunct="0">
              <a:defRPr/>
            </a:pPr>
            <a:endParaRPr kumimoji="0" lang="ja-JP" altLang="en-US" b="1">
              <a:solidFill>
                <a:prstClr val="black"/>
              </a:solidFill>
              <a:latin typeface="Arial" charset="0"/>
              <a:ea typeface="ＭＳ Ｐゴシック"/>
            </a:endParaRPr>
          </a:p>
        </p:txBody>
      </p:sp>
      <p:pic>
        <p:nvPicPr>
          <p:cNvPr id="4" name="ricoh_lock_up_rgb_positive.gif" descr="/Users/masayo_nakamura/Documents/進行中/2011_ricoh/20111026_master_data_re/master_data/gif/lock_up_logo/ricoh_lock_up_rgb_positive.gif"/>
          <p:cNvPicPr>
            <a:picLocks noChangeAspect="1"/>
          </p:cNvPicPr>
          <p:nvPr/>
        </p:nvPicPr>
        <p:blipFill>
          <a:blip r:embed="rId2" r:link="rId3" cstate="print"/>
          <a:srcRect/>
          <a:stretch>
            <a:fillRect/>
          </a:stretch>
        </p:blipFill>
        <p:spPr bwMode="auto">
          <a:xfrm>
            <a:off x="7539039" y="204788"/>
            <a:ext cx="1209675" cy="350044"/>
          </a:xfrm>
          <a:prstGeom prst="rect">
            <a:avLst/>
          </a:prstGeom>
          <a:noFill/>
          <a:ln w="9525">
            <a:noFill/>
            <a:miter lim="800000"/>
            <a:headEnd/>
            <a:tailEnd/>
          </a:ln>
        </p:spPr>
      </p:pic>
      <p:pic>
        <p:nvPicPr>
          <p:cNvPr id="5" name="balloonRED.png" descr="/Users/masayo_nakamura/Desktop/PPT/balloonRED.png"/>
          <p:cNvPicPr>
            <a:picLocks noChangeAspect="1"/>
          </p:cNvPicPr>
          <p:nvPr/>
        </p:nvPicPr>
        <p:blipFill>
          <a:blip r:embed="rId4" r:link="rId5" cstate="print"/>
          <a:srcRect/>
          <a:stretch>
            <a:fillRect/>
          </a:stretch>
        </p:blipFill>
        <p:spPr bwMode="auto">
          <a:xfrm>
            <a:off x="439739" y="221456"/>
            <a:ext cx="541337" cy="406004"/>
          </a:xfrm>
          <a:prstGeom prst="rect">
            <a:avLst/>
          </a:prstGeom>
          <a:noFill/>
          <a:ln w="9525">
            <a:noFill/>
            <a:miter lim="800000"/>
            <a:headEnd/>
            <a:tailEnd/>
          </a:ln>
        </p:spPr>
      </p:pic>
      <p:cxnSp>
        <p:nvCxnSpPr>
          <p:cNvPr id="6" name="直線コネクタ 4"/>
          <p:cNvCxnSpPr/>
          <p:nvPr/>
        </p:nvCxnSpPr>
        <p:spPr>
          <a:xfrm>
            <a:off x="447676" y="789385"/>
            <a:ext cx="8247063" cy="0"/>
          </a:xfrm>
          <a:prstGeom prst="line">
            <a:avLst/>
          </a:prstGeom>
          <a:ln>
            <a:solidFill>
              <a:srgbClr val="CF142B"/>
            </a:solidFill>
          </a:ln>
          <a:effectLst/>
        </p:spPr>
        <p:style>
          <a:lnRef idx="2">
            <a:schemeClr val="accent1"/>
          </a:lnRef>
          <a:fillRef idx="0">
            <a:schemeClr val="accent1"/>
          </a:fillRef>
          <a:effectRef idx="1">
            <a:schemeClr val="accent1"/>
          </a:effectRef>
          <a:fontRef idx="minor">
            <a:schemeClr val="tx1"/>
          </a:fontRef>
        </p:style>
      </p:cxnSp>
      <p:pic>
        <p:nvPicPr>
          <p:cNvPr id="7" name="Picture 2" descr="15865A_Ricoh logo FreEng tag line lockup"/>
          <p:cNvPicPr>
            <a:picLocks noChangeAspect="1" noChangeArrowheads="1"/>
          </p:cNvPicPr>
          <p:nvPr/>
        </p:nvPicPr>
        <p:blipFill>
          <a:blip r:embed="rId6" cstate="print"/>
          <a:srcRect/>
          <a:stretch>
            <a:fillRect/>
          </a:stretch>
        </p:blipFill>
        <p:spPr bwMode="auto">
          <a:xfrm>
            <a:off x="7472364" y="98822"/>
            <a:ext cx="1400175" cy="528638"/>
          </a:xfrm>
          <a:prstGeom prst="rect">
            <a:avLst/>
          </a:prstGeom>
          <a:noFill/>
          <a:ln w="9525">
            <a:noFill/>
            <a:miter lim="800000"/>
            <a:headEnd/>
            <a:tailEnd/>
          </a:ln>
        </p:spPr>
      </p:pic>
      <p:sp>
        <p:nvSpPr>
          <p:cNvPr id="9" name="タイトル 1"/>
          <p:cNvSpPr>
            <a:spLocks noGrp="1"/>
          </p:cNvSpPr>
          <p:nvPr>
            <p:ph type="ctrTitle"/>
          </p:nvPr>
        </p:nvSpPr>
        <p:spPr>
          <a:xfrm>
            <a:off x="1117739" y="0"/>
            <a:ext cx="6192688" cy="622102"/>
          </a:xfrm>
          <a:prstGeom prst="rect">
            <a:avLst/>
          </a:prstGeom>
        </p:spPr>
        <p:txBody>
          <a:bodyPr anchor="t"/>
          <a:lstStyle>
            <a:lvl1pPr algn="l">
              <a:defRPr sz="2400" b="1">
                <a:latin typeface="Arial"/>
              </a:defRPr>
            </a:lvl1pPr>
          </a:lstStyle>
          <a:p>
            <a:r>
              <a:rPr lang="en-US" altLang="ja-JP" noProof="0"/>
              <a:t>Click to edit Master title style</a:t>
            </a:r>
            <a:endParaRPr lang="ja-JP" altLang="en-US" dirty="0"/>
          </a:p>
        </p:txBody>
      </p:sp>
      <p:sp>
        <p:nvSpPr>
          <p:cNvPr id="8" name="日付プレースホルダー 25"/>
          <p:cNvSpPr>
            <a:spLocks noGrp="1"/>
          </p:cNvSpPr>
          <p:nvPr>
            <p:ph type="dt" sz="half" idx="10"/>
          </p:nvPr>
        </p:nvSpPr>
        <p:spPr>
          <a:xfrm>
            <a:off x="350838" y="4855369"/>
            <a:ext cx="2133600" cy="161925"/>
          </a:xfrm>
        </p:spPr>
        <p:txBody>
          <a:bodyPr wrap="square" numCol="1" anchor="t" anchorCtr="0" compatLnSpc="1">
            <a:prstTxWarp prst="textNoShape">
              <a:avLst/>
            </a:prstTxWarp>
          </a:bodyPr>
          <a:lstStyle>
            <a:lvl1pPr>
              <a:defRPr sz="750">
                <a:latin typeface="Arial" charset="0"/>
              </a:defRPr>
            </a:lvl1pPr>
          </a:lstStyle>
          <a:p>
            <a:pPr>
              <a:defRPr/>
            </a:pPr>
            <a:endParaRPr lang="en-US">
              <a:solidFill>
                <a:prstClr val="black">
                  <a:tint val="75000"/>
                </a:prstClr>
              </a:solidFill>
            </a:endParaRPr>
          </a:p>
        </p:txBody>
      </p:sp>
      <p:sp>
        <p:nvSpPr>
          <p:cNvPr id="10" name="スライド番号プレースホルダー 26"/>
          <p:cNvSpPr>
            <a:spLocks noGrp="1"/>
          </p:cNvSpPr>
          <p:nvPr>
            <p:ph type="sldNum" sz="quarter" idx="11"/>
          </p:nvPr>
        </p:nvSpPr>
        <p:spPr>
          <a:xfrm>
            <a:off x="8172450" y="4855369"/>
            <a:ext cx="585788" cy="161925"/>
          </a:xfrm>
        </p:spPr>
        <p:txBody>
          <a:bodyPr wrap="square" numCol="1" anchor="t" anchorCtr="0" compatLnSpc="1">
            <a:prstTxWarp prst="textNoShape">
              <a:avLst/>
            </a:prstTxWarp>
          </a:bodyPr>
          <a:lstStyle>
            <a:lvl1pPr algn="r">
              <a:defRPr sz="750">
                <a:latin typeface="Arial" charset="0"/>
              </a:defRPr>
            </a:lvl1pPr>
          </a:lstStyle>
          <a:p>
            <a:pPr>
              <a:defRPr/>
            </a:pPr>
            <a:fld id="{C457DC23-D1F8-41DF-A13D-7DAEFB80D359}" type="slidenum">
              <a:rPr lang="en-US">
                <a:solidFill>
                  <a:prstClr val="black">
                    <a:tint val="75000"/>
                  </a:prstClr>
                </a:solidFill>
              </a:rPr>
              <a:pPr>
                <a:defRPr/>
              </a:pPr>
              <a:t>‹#›</a:t>
            </a:fld>
            <a:endParaRPr lang="en-US">
              <a:solidFill>
                <a:prstClr val="black">
                  <a:tint val="75000"/>
                </a:prstClr>
              </a:solidFill>
            </a:endParaRPr>
          </a:p>
        </p:txBody>
      </p:sp>
      <p:sp>
        <p:nvSpPr>
          <p:cNvPr id="11" name="フッター プレースホルダー 7"/>
          <p:cNvSpPr>
            <a:spLocks noGrp="1"/>
          </p:cNvSpPr>
          <p:nvPr>
            <p:ph type="ftr" sz="quarter" idx="12"/>
          </p:nvPr>
        </p:nvSpPr>
        <p:spPr>
          <a:xfrm>
            <a:off x="4800601" y="4855369"/>
            <a:ext cx="3382963" cy="161925"/>
          </a:xfrm>
        </p:spPr>
        <p:txBody>
          <a:bodyPr wrap="square" numCol="1" anchor="t" anchorCtr="0" compatLnSpc="1">
            <a:prstTxWarp prst="textNoShape">
              <a:avLst/>
            </a:prstTxWarp>
          </a:bodyPr>
          <a:lstStyle>
            <a:lvl1pPr algn="r">
              <a:defRPr sz="750">
                <a:latin typeface="Arial" charset="0"/>
              </a:defRPr>
            </a:lvl1pPr>
          </a:lstStyle>
          <a:p>
            <a:pPr>
              <a:defRPr/>
            </a:pPr>
            <a:endParaRPr lang="en-US">
              <a:solidFill>
                <a:prstClr val="black">
                  <a:tint val="75000"/>
                </a:prstClr>
              </a:solidFill>
            </a:endParaRPr>
          </a:p>
        </p:txBody>
      </p:sp>
    </p:spTree>
    <p:extLst>
      <p:ext uri="{BB962C8B-B14F-4D97-AF65-F5344CB8AC3E}">
        <p14:creationId xmlns:p14="http://schemas.microsoft.com/office/powerpoint/2010/main" val="10086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lvl1pPr>
              <a:defRPr>
                <a:latin typeface="Arial" pitchFamily="34" charset="0"/>
                <a:cs typeface="Arial" pitchFamily="34"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9473D70-D65D-4B22-8EB6-2B57C36F98AC}" type="slidenum">
              <a:rPr lang="en-US"/>
              <a:pPr>
                <a:defRPr/>
              </a:pPr>
              <a:t>‹#›</a:t>
            </a:fld>
            <a:endParaRPr lang="en-US" dirty="0"/>
          </a:p>
        </p:txBody>
      </p:sp>
    </p:spTree>
    <p:extLst>
      <p:ext uri="{BB962C8B-B14F-4D97-AF65-F5344CB8AC3E}">
        <p14:creationId xmlns:p14="http://schemas.microsoft.com/office/powerpoint/2010/main" val="39397927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title header 36pt">
    <p:spTree>
      <p:nvGrpSpPr>
        <p:cNvPr id="1" name=""/>
        <p:cNvGrpSpPr/>
        <p:nvPr/>
      </p:nvGrpSpPr>
      <p:grpSpPr>
        <a:xfrm>
          <a:off x="0" y="0"/>
          <a:ext cx="0" cy="0"/>
          <a:chOff x="0" y="0"/>
          <a:chExt cx="0" cy="0"/>
        </a:xfrm>
      </p:grpSpPr>
      <p:sp>
        <p:nvSpPr>
          <p:cNvPr id="4" name="Plaque 10"/>
          <p:cNvSpPr/>
          <p:nvPr/>
        </p:nvSpPr>
        <p:spPr>
          <a:xfrm flipH="1">
            <a:off x="6875463" y="3326606"/>
            <a:ext cx="1873250" cy="1404938"/>
          </a:xfrm>
          <a:custGeom>
            <a:avLst/>
            <a:gdLst/>
            <a:ahLst/>
            <a:cxnLst/>
            <a:rect l="l" t="t" r="r" b="b"/>
            <a:pathLst>
              <a:path w="5164139" h="5167312">
                <a:moveTo>
                  <a:pt x="160633" y="0"/>
                </a:moveTo>
                <a:lnTo>
                  <a:pt x="4471692" y="0"/>
                </a:lnTo>
                <a:cubicBezTo>
                  <a:pt x="4560407" y="0"/>
                  <a:pt x="4632325" y="71918"/>
                  <a:pt x="4632325" y="160633"/>
                </a:cubicBezTo>
                <a:lnTo>
                  <a:pt x="4632325" y="4389438"/>
                </a:lnTo>
                <a:lnTo>
                  <a:pt x="4637047" y="4389438"/>
                </a:lnTo>
                <a:cubicBezTo>
                  <a:pt x="4637047" y="4430668"/>
                  <a:pt x="4670471" y="4464092"/>
                  <a:pt x="4711701" y="4464092"/>
                </a:cubicBezTo>
                <a:lnTo>
                  <a:pt x="4711701" y="4464579"/>
                </a:lnTo>
                <a:lnTo>
                  <a:pt x="5091727" y="4464579"/>
                </a:lnTo>
                <a:cubicBezTo>
                  <a:pt x="5131719" y="4464579"/>
                  <a:pt x="5164139" y="4496999"/>
                  <a:pt x="5164139" y="4536991"/>
                </a:cubicBezTo>
                <a:lnTo>
                  <a:pt x="5164139" y="5094900"/>
                </a:lnTo>
                <a:cubicBezTo>
                  <a:pt x="5164139" y="5134892"/>
                  <a:pt x="5131719" y="5167312"/>
                  <a:pt x="5091727" y="5167312"/>
                </a:cubicBezTo>
                <a:lnTo>
                  <a:pt x="4546518" y="5167312"/>
                </a:lnTo>
                <a:cubicBezTo>
                  <a:pt x="4506526" y="5167312"/>
                  <a:pt x="4474106" y="5134892"/>
                  <a:pt x="4474106" y="5094900"/>
                </a:cubicBezTo>
                <a:lnTo>
                  <a:pt x="4474106" y="4694237"/>
                </a:lnTo>
                <a:lnTo>
                  <a:pt x="4472030" y="4694237"/>
                </a:lnTo>
                <a:cubicBezTo>
                  <a:pt x="4472030" y="4663315"/>
                  <a:pt x="4453229" y="4636783"/>
                  <a:pt x="4426435" y="4625450"/>
                </a:cubicBezTo>
                <a:lnTo>
                  <a:pt x="4405445" y="4621212"/>
                </a:lnTo>
                <a:lnTo>
                  <a:pt x="160633" y="4621212"/>
                </a:lnTo>
                <a:cubicBezTo>
                  <a:pt x="71918" y="4621212"/>
                  <a:pt x="0" y="4549294"/>
                  <a:pt x="0" y="4460579"/>
                </a:cubicBezTo>
                <a:lnTo>
                  <a:pt x="0" y="160633"/>
                </a:lnTo>
                <a:cubicBezTo>
                  <a:pt x="0" y="71918"/>
                  <a:pt x="71918" y="0"/>
                  <a:pt x="160633" y="0"/>
                </a:cubicBezTo>
                <a:close/>
              </a:path>
            </a:pathLst>
          </a:cu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 name="Text Placeholder 13"/>
          <p:cNvSpPr>
            <a:spLocks noGrp="1"/>
          </p:cNvSpPr>
          <p:nvPr>
            <p:ph type="body" sz="quarter" idx="15"/>
          </p:nvPr>
        </p:nvSpPr>
        <p:spPr>
          <a:xfrm>
            <a:off x="504826" y="3080147"/>
            <a:ext cx="3389313" cy="542925"/>
          </a:xfrm>
          <a:prstGeom prst="rect">
            <a:avLst/>
          </a:prstGeom>
        </p:spPr>
        <p:txBody>
          <a:bodyPr/>
          <a:lstStyle>
            <a:lvl1pPr marL="0" indent="0" defTabSz="432000">
              <a:buNone/>
              <a:tabLst/>
              <a:defRPr sz="1800" baseline="0">
                <a:solidFill>
                  <a:schemeClr val="tx1"/>
                </a:solidFill>
                <a:latin typeface="Arial" pitchFamily="34" charset="0"/>
              </a:defRPr>
            </a:lvl1pPr>
            <a:lvl2pPr marL="0" indent="0" defTabSz="432000">
              <a:buNone/>
              <a:tabLst/>
              <a:defRPr sz="1800" baseline="0">
                <a:latin typeface="Arial" pitchFamily="34" charset="0"/>
              </a:defRPr>
            </a:lvl2pPr>
            <a:lvl3pPr marL="0" indent="0" defTabSz="432000">
              <a:buNone/>
              <a:tabLst/>
              <a:defRPr sz="1800" baseline="0">
                <a:latin typeface="Arial" pitchFamily="34" charset="0"/>
              </a:defRPr>
            </a:lvl3pPr>
            <a:lvl4pPr marL="0" indent="0" defTabSz="432000">
              <a:buNone/>
              <a:tabLst/>
              <a:defRPr sz="1800" baseline="0">
                <a:latin typeface="Arial" pitchFamily="34" charset="0"/>
              </a:defRPr>
            </a:lvl4pPr>
            <a:lvl5pPr marL="0" indent="0" defTabSz="432000">
              <a:buNone/>
              <a:tabLst/>
              <a:defRPr sz="1800" baseline="0">
                <a:latin typeface="Arial" pitchFamily="34" charset="0"/>
              </a:defRPr>
            </a:lvl5pPr>
          </a:lstStyle>
          <a:p>
            <a:pPr lvl="0"/>
            <a:r>
              <a:rPr lang="en-US"/>
              <a:t>Click to edit Master text styles</a:t>
            </a:r>
          </a:p>
        </p:txBody>
      </p:sp>
      <p:sp>
        <p:nvSpPr>
          <p:cNvPr id="5" name="Text Placeholder 6"/>
          <p:cNvSpPr>
            <a:spLocks noGrp="1"/>
          </p:cNvSpPr>
          <p:nvPr>
            <p:ph type="body" sz="quarter" idx="16"/>
          </p:nvPr>
        </p:nvSpPr>
        <p:spPr>
          <a:xfrm>
            <a:off x="497206" y="2443878"/>
            <a:ext cx="6142037" cy="481250"/>
          </a:xfrm>
          <a:prstGeom prst="rect">
            <a:avLst/>
          </a:prstGeom>
        </p:spPr>
        <p:txBody>
          <a:bodyPr/>
          <a:lstStyle>
            <a:lvl1pPr marL="0" indent="0">
              <a:buNone/>
              <a:defRPr sz="3200" b="0" i="0" baseline="0">
                <a:solidFill>
                  <a:srgbClr val="000000"/>
                </a:solidFill>
                <a:latin typeface="Arial" pitchFamily="34" charset="0"/>
              </a:defRPr>
            </a:lvl1pPr>
            <a:lvl2pPr marL="0" indent="0">
              <a:buNone/>
              <a:defRPr sz="3200" b="1" i="0" baseline="0">
                <a:latin typeface="Arial" pitchFamily="34" charset="0"/>
              </a:defRPr>
            </a:lvl2pPr>
            <a:lvl3pPr marL="0" indent="0">
              <a:buNone/>
              <a:defRPr sz="3200" b="1" i="0" baseline="0">
                <a:latin typeface="Arial" pitchFamily="34" charset="0"/>
              </a:defRPr>
            </a:lvl3pPr>
            <a:lvl4pPr marL="0" indent="0">
              <a:buNone/>
              <a:defRPr sz="3200" b="1" i="0" baseline="0">
                <a:latin typeface="Arial" pitchFamily="34" charset="0"/>
              </a:defRPr>
            </a:lvl4pPr>
            <a:lvl5pPr marL="0" indent="0">
              <a:buNone/>
              <a:defRPr sz="3200" b="1" i="0" baseline="0">
                <a:latin typeface="Arial" pitchFamily="34" charset="0"/>
              </a:defRPr>
            </a:lvl5pPr>
          </a:lstStyle>
          <a:p>
            <a:pPr lvl="0"/>
            <a:r>
              <a:rPr lang="en-US"/>
              <a:t>Click to edit Master text styles</a:t>
            </a:r>
          </a:p>
        </p:txBody>
      </p:sp>
      <p:sp>
        <p:nvSpPr>
          <p:cNvPr id="7" name="Plaque 10"/>
          <p:cNvSpPr/>
          <p:nvPr userDrawn="1"/>
        </p:nvSpPr>
        <p:spPr>
          <a:xfrm flipH="1">
            <a:off x="6876255" y="2831992"/>
            <a:ext cx="1872457" cy="1873608"/>
          </a:xfrm>
          <a:custGeom>
            <a:avLst/>
            <a:gdLst/>
            <a:ahLst/>
            <a:cxnLst/>
            <a:rect l="l" t="t" r="r" b="b"/>
            <a:pathLst>
              <a:path w="5164139" h="5167312">
                <a:moveTo>
                  <a:pt x="160633" y="0"/>
                </a:moveTo>
                <a:lnTo>
                  <a:pt x="4471692" y="0"/>
                </a:lnTo>
                <a:cubicBezTo>
                  <a:pt x="4560407" y="0"/>
                  <a:pt x="4632325" y="71918"/>
                  <a:pt x="4632325" y="160633"/>
                </a:cubicBezTo>
                <a:lnTo>
                  <a:pt x="4632325" y="4389438"/>
                </a:lnTo>
                <a:lnTo>
                  <a:pt x="4637047" y="4389438"/>
                </a:lnTo>
                <a:cubicBezTo>
                  <a:pt x="4637047" y="4430668"/>
                  <a:pt x="4670471" y="4464092"/>
                  <a:pt x="4711701" y="4464092"/>
                </a:cubicBezTo>
                <a:lnTo>
                  <a:pt x="4711701" y="4464579"/>
                </a:lnTo>
                <a:lnTo>
                  <a:pt x="5091727" y="4464579"/>
                </a:lnTo>
                <a:cubicBezTo>
                  <a:pt x="5131719" y="4464579"/>
                  <a:pt x="5164139" y="4496999"/>
                  <a:pt x="5164139" y="4536991"/>
                </a:cubicBezTo>
                <a:lnTo>
                  <a:pt x="5164139" y="5094900"/>
                </a:lnTo>
                <a:cubicBezTo>
                  <a:pt x="5164139" y="5134892"/>
                  <a:pt x="5131719" y="5167312"/>
                  <a:pt x="5091727" y="5167312"/>
                </a:cubicBezTo>
                <a:lnTo>
                  <a:pt x="4546518" y="5167312"/>
                </a:lnTo>
                <a:cubicBezTo>
                  <a:pt x="4506526" y="5167312"/>
                  <a:pt x="4474106" y="5134892"/>
                  <a:pt x="4474106" y="5094900"/>
                </a:cubicBezTo>
                <a:lnTo>
                  <a:pt x="4474106" y="4694237"/>
                </a:lnTo>
                <a:lnTo>
                  <a:pt x="4472030" y="4694237"/>
                </a:lnTo>
                <a:cubicBezTo>
                  <a:pt x="4472030" y="4663315"/>
                  <a:pt x="4453229" y="4636783"/>
                  <a:pt x="4426435" y="4625450"/>
                </a:cubicBezTo>
                <a:lnTo>
                  <a:pt x="4405445" y="4621212"/>
                </a:lnTo>
                <a:lnTo>
                  <a:pt x="160633" y="4621212"/>
                </a:lnTo>
                <a:cubicBezTo>
                  <a:pt x="71918" y="4621212"/>
                  <a:pt x="0" y="4549294"/>
                  <a:pt x="0" y="4460579"/>
                </a:cubicBezTo>
                <a:lnTo>
                  <a:pt x="0" y="160633"/>
                </a:lnTo>
                <a:cubicBezTo>
                  <a:pt x="0" y="71918"/>
                  <a:pt x="71918" y="0"/>
                  <a:pt x="160633" y="0"/>
                </a:cubicBezTo>
                <a:close/>
              </a:path>
            </a:pathLst>
          </a:cu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681813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gif"/><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5" Type="http://schemas.openxmlformats.org/officeDocument/2006/relationships/image" Target="../media/image1.gif"/><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11.xml"/><Relationship Id="rId1" Type="http://schemas.openxmlformats.org/officeDocument/2006/relationships/slideLayout" Target="../slideLayouts/slideLayout33.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gif"/><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theme" Target="../theme/theme2.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image" Target="../media/image1.gif"/></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9" Type="http://schemas.openxmlformats.org/officeDocument/2006/relationships/image" Target="../media/image1.gif"/></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5" Type="http://schemas.openxmlformats.org/officeDocument/2006/relationships/image" Target="../media/image1.gif"/><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22.xml"/><Relationship Id="rId1" Type="http://schemas.openxmlformats.org/officeDocument/2006/relationships/slideLayout" Target="../slideLayouts/slideLayout21.xml"/><Relationship Id="rId4" Type="http://schemas.openxmlformats.org/officeDocument/2006/relationships/image" Target="../media/image1.gif"/></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7.xml"/><Relationship Id="rId1" Type="http://schemas.openxmlformats.org/officeDocument/2006/relationships/slideLayout" Target="../slideLayouts/slideLayout23.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8.xml"/><Relationship Id="rId1" Type="http://schemas.openxmlformats.org/officeDocument/2006/relationships/slideLayout" Target="../slideLayouts/slideLayout24.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1.gif"/><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theme" Target="../theme/theme9.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Plaque 10"/>
          <p:cNvSpPr>
            <a:spLocks/>
          </p:cNvSpPr>
          <p:nvPr userDrawn="1"/>
        </p:nvSpPr>
        <p:spPr>
          <a:xfrm>
            <a:off x="496889" y="357187"/>
            <a:ext cx="2538413" cy="2539604"/>
          </a:xfrm>
          <a:custGeom>
            <a:avLst/>
            <a:gdLst/>
            <a:ahLst/>
            <a:cxnLst/>
            <a:rect l="l" t="t" r="r" b="b"/>
            <a:pathLst>
              <a:path w="5164139" h="5167312">
                <a:moveTo>
                  <a:pt x="160633" y="0"/>
                </a:moveTo>
                <a:lnTo>
                  <a:pt x="4471692" y="0"/>
                </a:lnTo>
                <a:cubicBezTo>
                  <a:pt x="4560407" y="0"/>
                  <a:pt x="4632325" y="71918"/>
                  <a:pt x="4632325" y="160633"/>
                </a:cubicBezTo>
                <a:lnTo>
                  <a:pt x="4632325" y="4389438"/>
                </a:lnTo>
                <a:lnTo>
                  <a:pt x="4637047" y="4389438"/>
                </a:lnTo>
                <a:cubicBezTo>
                  <a:pt x="4637047" y="4430668"/>
                  <a:pt x="4670471" y="4464092"/>
                  <a:pt x="4711701" y="4464092"/>
                </a:cubicBezTo>
                <a:lnTo>
                  <a:pt x="4711701" y="4464579"/>
                </a:lnTo>
                <a:lnTo>
                  <a:pt x="5091727" y="4464579"/>
                </a:lnTo>
                <a:cubicBezTo>
                  <a:pt x="5131719" y="4464579"/>
                  <a:pt x="5164139" y="4496999"/>
                  <a:pt x="5164139" y="4536991"/>
                </a:cubicBezTo>
                <a:lnTo>
                  <a:pt x="5164139" y="5094900"/>
                </a:lnTo>
                <a:cubicBezTo>
                  <a:pt x="5164139" y="5134892"/>
                  <a:pt x="5131719" y="5167312"/>
                  <a:pt x="5091727" y="5167312"/>
                </a:cubicBezTo>
                <a:lnTo>
                  <a:pt x="4546518" y="5167312"/>
                </a:lnTo>
                <a:cubicBezTo>
                  <a:pt x="4506526" y="5167312"/>
                  <a:pt x="4474106" y="5134892"/>
                  <a:pt x="4474106" y="5094900"/>
                </a:cubicBezTo>
                <a:lnTo>
                  <a:pt x="4474106" y="4694237"/>
                </a:lnTo>
                <a:lnTo>
                  <a:pt x="4472030" y="4694237"/>
                </a:lnTo>
                <a:cubicBezTo>
                  <a:pt x="4472030" y="4663315"/>
                  <a:pt x="4453229" y="4636783"/>
                  <a:pt x="4426435" y="4625450"/>
                </a:cubicBezTo>
                <a:lnTo>
                  <a:pt x="4405445" y="4621212"/>
                </a:lnTo>
                <a:lnTo>
                  <a:pt x="160633" y="4621212"/>
                </a:lnTo>
                <a:cubicBezTo>
                  <a:pt x="71918" y="4621212"/>
                  <a:pt x="0" y="4549294"/>
                  <a:pt x="0" y="4460579"/>
                </a:cubicBezTo>
                <a:lnTo>
                  <a:pt x="0" y="160633"/>
                </a:lnTo>
                <a:cubicBezTo>
                  <a:pt x="0" y="71918"/>
                  <a:pt x="71918" y="0"/>
                  <a:pt x="160633" y="0"/>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32" name="テキスト ボックス 8"/>
          <p:cNvSpPr txBox="1">
            <a:spLocks noChangeArrowheads="1"/>
          </p:cNvSpPr>
          <p:nvPr/>
        </p:nvSpPr>
        <p:spPr bwMode="auto">
          <a:xfrm>
            <a:off x="17924463" y="2185988"/>
            <a:ext cx="184666" cy="369332"/>
          </a:xfrm>
          <a:prstGeom prst="rect">
            <a:avLst/>
          </a:prstGeom>
          <a:noFill/>
          <a:ln>
            <a:noFill/>
          </a:ln>
        </p:spPr>
        <p:txBody>
          <a:bodyPr wrap="none">
            <a:spAutoFit/>
          </a:bodyPr>
          <a:lstStyle/>
          <a:p>
            <a:pPr fontAlgn="auto">
              <a:spcBef>
                <a:spcPts val="0"/>
              </a:spcBef>
              <a:spcAft>
                <a:spcPts val="0"/>
              </a:spcAft>
              <a:defRPr/>
            </a:pPr>
            <a:endParaRPr lang="ja-JP" altLang="en-US">
              <a:ea typeface="+mn-ea"/>
              <a:cs typeface="ＭＳ Ｐゴシック" charset="-128"/>
            </a:endParaRPr>
          </a:p>
        </p:txBody>
      </p:sp>
      <p:pic>
        <p:nvPicPr>
          <p:cNvPr id="9" name="Picture 2" descr="T:\Current\Ricoh\Logos\ricoh_lock_up_rgb_positive-0315.gif"/>
          <p:cNvPicPr>
            <a:picLocks noChangeArrowheads="1"/>
          </p:cNvPicPr>
          <p:nvPr userDrawn="1"/>
        </p:nvPicPr>
        <p:blipFill>
          <a:blip r:embed="rId5" cstate="print"/>
          <a:srcRect/>
          <a:stretch>
            <a:fillRect/>
          </a:stretch>
        </p:blipFill>
        <p:spPr bwMode="auto">
          <a:xfrm>
            <a:off x="6903529" y="392501"/>
            <a:ext cx="1868400" cy="720000"/>
          </a:xfrm>
          <a:prstGeom prst="rect">
            <a:avLst/>
          </a:prstGeom>
          <a:noFill/>
        </p:spPr>
      </p:pic>
    </p:spTree>
  </p:cSld>
  <p:clrMap bg1="lt1" tx1="dk1" bg2="lt2" tx2="dk2" accent1="accent1" accent2="accent2" accent3="accent3" accent4="accent4" accent5="accent5" accent6="accent6" hlink="hlink" folHlink="folHlink"/>
  <p:sldLayoutIdLst>
    <p:sldLayoutId id="2147483736" r:id="rId1"/>
    <p:sldLayoutId id="2147483737" r:id="rId2"/>
    <p:sldLayoutId id="2147483756" r:id="rId3"/>
  </p:sldLayoutIdLst>
  <p:hf hdr="0" ftr="0" dt="0"/>
  <p:txStyles>
    <p:titleStyle>
      <a:lvl1pPr algn="l" defTabSz="457200" rtl="0" eaLnBrk="1" fontAlgn="base" hangingPunct="1">
        <a:spcBef>
          <a:spcPct val="0"/>
        </a:spcBef>
        <a:spcAft>
          <a:spcPct val="0"/>
        </a:spcAft>
        <a:defRPr kumimoji="1" sz="2800" kern="1200">
          <a:solidFill>
            <a:schemeClr val="bg1"/>
          </a:solidFill>
          <a:latin typeface="+mj-lt"/>
          <a:ea typeface="ＭＳ Ｐゴシック" pitchFamily="34" charset="-128"/>
          <a:cs typeface="ＭＳ Ｐゴシック" charset="0"/>
        </a:defRPr>
      </a:lvl1pPr>
      <a:lvl2pPr algn="l" defTabSz="457200" rtl="0" eaLnBrk="1" fontAlgn="base" hangingPunct="1">
        <a:spcBef>
          <a:spcPct val="0"/>
        </a:spcBef>
        <a:spcAft>
          <a:spcPct val="0"/>
        </a:spcAft>
        <a:defRPr kumimoji="1" sz="3600">
          <a:solidFill>
            <a:schemeClr val="bg1"/>
          </a:solidFill>
          <a:latin typeface="Arial" charset="0"/>
          <a:ea typeface="ＭＳ Ｐゴシック" charset="0"/>
          <a:cs typeface="ＭＳ Ｐゴシック" charset="0"/>
        </a:defRPr>
      </a:lvl2pPr>
      <a:lvl3pPr algn="l" defTabSz="457200" rtl="0" eaLnBrk="1" fontAlgn="base" hangingPunct="1">
        <a:spcBef>
          <a:spcPct val="0"/>
        </a:spcBef>
        <a:spcAft>
          <a:spcPct val="0"/>
        </a:spcAft>
        <a:defRPr kumimoji="1" sz="3600">
          <a:solidFill>
            <a:schemeClr val="bg1"/>
          </a:solidFill>
          <a:latin typeface="Arial" charset="0"/>
          <a:ea typeface="ＭＳ Ｐゴシック" charset="0"/>
          <a:cs typeface="ＭＳ Ｐゴシック" charset="0"/>
        </a:defRPr>
      </a:lvl3pPr>
      <a:lvl4pPr algn="l" defTabSz="457200" rtl="0" eaLnBrk="1" fontAlgn="base" hangingPunct="1">
        <a:spcBef>
          <a:spcPct val="0"/>
        </a:spcBef>
        <a:spcAft>
          <a:spcPct val="0"/>
        </a:spcAft>
        <a:defRPr kumimoji="1" sz="3600">
          <a:solidFill>
            <a:schemeClr val="bg1"/>
          </a:solidFill>
          <a:latin typeface="Arial" charset="0"/>
          <a:ea typeface="ＭＳ Ｐゴシック" charset="0"/>
          <a:cs typeface="ＭＳ Ｐゴシック" charset="0"/>
        </a:defRPr>
      </a:lvl4pPr>
      <a:lvl5pPr algn="l" defTabSz="457200" rtl="0" eaLnBrk="1" fontAlgn="base" hangingPunct="1">
        <a:spcBef>
          <a:spcPct val="0"/>
        </a:spcBef>
        <a:spcAft>
          <a:spcPct val="0"/>
        </a:spcAft>
        <a:defRPr kumimoji="1" sz="3600">
          <a:solidFill>
            <a:schemeClr val="bg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umimoji="1" sz="3200" kern="1200">
          <a:solidFill>
            <a:srgbClr val="FFFFFF"/>
          </a:solidFill>
          <a:latin typeface="+mn-lt"/>
          <a:ea typeface="ＭＳ Ｐゴシック" pitchFamily="34" charset="-128"/>
          <a:cs typeface="ＭＳ Ｐゴシック" charset="0"/>
        </a:defRPr>
      </a:lvl1pPr>
      <a:lvl2pPr marL="742950" indent="-285750" algn="l" defTabSz="457200" rtl="0" eaLnBrk="1" fontAlgn="base" hangingPunct="1">
        <a:spcBef>
          <a:spcPct val="20000"/>
        </a:spcBef>
        <a:spcAft>
          <a:spcPct val="0"/>
        </a:spcAft>
        <a:buFont typeface="Arial" charset="0"/>
        <a:buChar char="–"/>
        <a:defRPr kumimoji="1" sz="2800" kern="1200">
          <a:solidFill>
            <a:srgbClr val="FFFFFF"/>
          </a:solidFill>
          <a:latin typeface="+mn-lt"/>
          <a:ea typeface="ＭＳ Ｐゴシック" pitchFamily="34" charset="-128"/>
          <a:cs typeface="+mn-cs"/>
        </a:defRPr>
      </a:lvl2pPr>
      <a:lvl3pPr marL="1143000" indent="-228600" algn="l" defTabSz="457200" rtl="0" eaLnBrk="1" fontAlgn="base" hangingPunct="1">
        <a:spcBef>
          <a:spcPct val="20000"/>
        </a:spcBef>
        <a:spcAft>
          <a:spcPct val="0"/>
        </a:spcAft>
        <a:buFont typeface="Arial" charset="0"/>
        <a:buChar char="•"/>
        <a:defRPr kumimoji="1" sz="2400" kern="1200">
          <a:solidFill>
            <a:srgbClr val="FFFFFF"/>
          </a:solidFill>
          <a:latin typeface="+mn-lt"/>
          <a:ea typeface="ＭＳ Ｐゴシック" pitchFamily="34" charset="-128"/>
          <a:cs typeface="+mn-cs"/>
        </a:defRPr>
      </a:lvl3pPr>
      <a:lvl4pPr marL="1600200" indent="-228600" algn="l" defTabSz="457200" rtl="0" eaLnBrk="1" fontAlgn="base" hangingPunct="1">
        <a:spcBef>
          <a:spcPct val="20000"/>
        </a:spcBef>
        <a:spcAft>
          <a:spcPct val="0"/>
        </a:spcAft>
        <a:buFont typeface="Arial" charset="0"/>
        <a:buChar char="–"/>
        <a:defRPr kumimoji="1" sz="2000" kern="1200">
          <a:solidFill>
            <a:srgbClr val="FFFFFF"/>
          </a:solidFill>
          <a:latin typeface="+mn-lt"/>
          <a:ea typeface="ＭＳ Ｐゴシック" pitchFamily="34" charset="-128"/>
          <a:cs typeface="+mn-cs"/>
        </a:defRPr>
      </a:lvl4pPr>
      <a:lvl5pPr marL="2057400" indent="-228600" algn="l" defTabSz="457200" rtl="0" eaLnBrk="1" fontAlgn="base" hangingPunct="1">
        <a:spcBef>
          <a:spcPct val="20000"/>
        </a:spcBef>
        <a:spcAft>
          <a:spcPct val="0"/>
        </a:spcAft>
        <a:buFont typeface="Arial" charset="0"/>
        <a:buChar char="»"/>
        <a:defRPr kumimoji="1" sz="2000" kern="1200">
          <a:solidFill>
            <a:srgbClr val="FFFFFF"/>
          </a:solidFill>
          <a:latin typeface="+mn-lt"/>
          <a:ea typeface="ＭＳ Ｐゴシック" pitchFamily="34" charset="-128"/>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Plaque 10"/>
          <p:cNvSpPr>
            <a:spLocks/>
          </p:cNvSpPr>
          <p:nvPr userDrawn="1"/>
        </p:nvSpPr>
        <p:spPr>
          <a:xfrm>
            <a:off x="496889" y="357187"/>
            <a:ext cx="2538413" cy="2539604"/>
          </a:xfrm>
          <a:custGeom>
            <a:avLst/>
            <a:gdLst/>
            <a:ahLst/>
            <a:cxnLst/>
            <a:rect l="l" t="t" r="r" b="b"/>
            <a:pathLst>
              <a:path w="5164139" h="5167312">
                <a:moveTo>
                  <a:pt x="160633" y="0"/>
                </a:moveTo>
                <a:lnTo>
                  <a:pt x="4471692" y="0"/>
                </a:lnTo>
                <a:cubicBezTo>
                  <a:pt x="4560407" y="0"/>
                  <a:pt x="4632325" y="71918"/>
                  <a:pt x="4632325" y="160633"/>
                </a:cubicBezTo>
                <a:lnTo>
                  <a:pt x="4632325" y="4389438"/>
                </a:lnTo>
                <a:lnTo>
                  <a:pt x="4637047" y="4389438"/>
                </a:lnTo>
                <a:cubicBezTo>
                  <a:pt x="4637047" y="4430668"/>
                  <a:pt x="4670471" y="4464092"/>
                  <a:pt x="4711701" y="4464092"/>
                </a:cubicBezTo>
                <a:lnTo>
                  <a:pt x="4711701" y="4464579"/>
                </a:lnTo>
                <a:lnTo>
                  <a:pt x="5091727" y="4464579"/>
                </a:lnTo>
                <a:cubicBezTo>
                  <a:pt x="5131719" y="4464579"/>
                  <a:pt x="5164139" y="4496999"/>
                  <a:pt x="5164139" y="4536991"/>
                </a:cubicBezTo>
                <a:lnTo>
                  <a:pt x="5164139" y="5094900"/>
                </a:lnTo>
                <a:cubicBezTo>
                  <a:pt x="5164139" y="5134892"/>
                  <a:pt x="5131719" y="5167312"/>
                  <a:pt x="5091727" y="5167312"/>
                </a:cubicBezTo>
                <a:lnTo>
                  <a:pt x="4546518" y="5167312"/>
                </a:lnTo>
                <a:cubicBezTo>
                  <a:pt x="4506526" y="5167312"/>
                  <a:pt x="4474106" y="5134892"/>
                  <a:pt x="4474106" y="5094900"/>
                </a:cubicBezTo>
                <a:lnTo>
                  <a:pt x="4474106" y="4694237"/>
                </a:lnTo>
                <a:lnTo>
                  <a:pt x="4472030" y="4694237"/>
                </a:lnTo>
                <a:cubicBezTo>
                  <a:pt x="4472030" y="4663315"/>
                  <a:pt x="4453229" y="4636783"/>
                  <a:pt x="4426435" y="4625450"/>
                </a:cubicBezTo>
                <a:lnTo>
                  <a:pt x="4405445" y="4621212"/>
                </a:lnTo>
                <a:lnTo>
                  <a:pt x="160633" y="4621212"/>
                </a:lnTo>
                <a:cubicBezTo>
                  <a:pt x="71918" y="4621212"/>
                  <a:pt x="0" y="4549294"/>
                  <a:pt x="0" y="4460579"/>
                </a:cubicBezTo>
                <a:lnTo>
                  <a:pt x="0" y="160633"/>
                </a:lnTo>
                <a:cubicBezTo>
                  <a:pt x="0" y="71918"/>
                  <a:pt x="71918" y="0"/>
                  <a:pt x="160633" y="0"/>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32" name="テキスト ボックス 8"/>
          <p:cNvSpPr txBox="1">
            <a:spLocks noChangeArrowheads="1"/>
          </p:cNvSpPr>
          <p:nvPr/>
        </p:nvSpPr>
        <p:spPr bwMode="auto">
          <a:xfrm>
            <a:off x="17924463" y="2185988"/>
            <a:ext cx="184666" cy="369332"/>
          </a:xfrm>
          <a:prstGeom prst="rect">
            <a:avLst/>
          </a:prstGeom>
          <a:noFill/>
          <a:ln>
            <a:noFill/>
          </a:ln>
        </p:spPr>
        <p:txBody>
          <a:bodyPr wrap="none">
            <a:spAutoFit/>
          </a:bodyPr>
          <a:lstStyle/>
          <a:p>
            <a:pPr fontAlgn="auto">
              <a:spcBef>
                <a:spcPts val="0"/>
              </a:spcBef>
              <a:spcAft>
                <a:spcPts val="0"/>
              </a:spcAft>
              <a:defRPr/>
            </a:pPr>
            <a:endParaRPr lang="ja-JP" altLang="en-US">
              <a:ea typeface="+mn-ea"/>
              <a:cs typeface="ＭＳ Ｐゴシック" charset="-128"/>
            </a:endParaRPr>
          </a:p>
        </p:txBody>
      </p:sp>
      <p:pic>
        <p:nvPicPr>
          <p:cNvPr id="9" name="Picture 2" descr="T:\Current\Ricoh\Logos\ricoh_lock_up_rgb_positive-0315.gif"/>
          <p:cNvPicPr>
            <a:picLocks noChangeArrowheads="1"/>
          </p:cNvPicPr>
          <p:nvPr userDrawn="1"/>
        </p:nvPicPr>
        <p:blipFill>
          <a:blip r:embed="rId5" cstate="print"/>
          <a:srcRect/>
          <a:stretch>
            <a:fillRect/>
          </a:stretch>
        </p:blipFill>
        <p:spPr bwMode="auto">
          <a:xfrm>
            <a:off x="6903529" y="392501"/>
            <a:ext cx="1868400" cy="720000"/>
          </a:xfrm>
          <a:prstGeom prst="rect">
            <a:avLst/>
          </a:prstGeom>
          <a:noFill/>
        </p:spPr>
      </p:pic>
    </p:spTree>
    <p:extLst>
      <p:ext uri="{BB962C8B-B14F-4D97-AF65-F5344CB8AC3E}">
        <p14:creationId xmlns:p14="http://schemas.microsoft.com/office/powerpoint/2010/main" val="1393720426"/>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Lst>
  <p:hf hdr="0" dt="0"/>
  <p:txStyles>
    <p:titleStyle>
      <a:lvl1pPr algn="l" defTabSz="457200" rtl="0" eaLnBrk="1" fontAlgn="base" hangingPunct="1">
        <a:spcBef>
          <a:spcPct val="0"/>
        </a:spcBef>
        <a:spcAft>
          <a:spcPct val="0"/>
        </a:spcAft>
        <a:defRPr kumimoji="1" sz="2800" kern="1200">
          <a:solidFill>
            <a:schemeClr val="bg1"/>
          </a:solidFill>
          <a:latin typeface="+mj-lt"/>
          <a:ea typeface="ＭＳ Ｐゴシック" pitchFamily="34" charset="-128"/>
          <a:cs typeface="ＭＳ Ｐゴシック" charset="0"/>
        </a:defRPr>
      </a:lvl1pPr>
      <a:lvl2pPr algn="l" defTabSz="457200" rtl="0" eaLnBrk="1" fontAlgn="base" hangingPunct="1">
        <a:spcBef>
          <a:spcPct val="0"/>
        </a:spcBef>
        <a:spcAft>
          <a:spcPct val="0"/>
        </a:spcAft>
        <a:defRPr kumimoji="1" sz="3600">
          <a:solidFill>
            <a:schemeClr val="bg1"/>
          </a:solidFill>
          <a:latin typeface="Arial" charset="0"/>
          <a:ea typeface="ＭＳ Ｐゴシック" charset="0"/>
          <a:cs typeface="ＭＳ Ｐゴシック" charset="0"/>
        </a:defRPr>
      </a:lvl2pPr>
      <a:lvl3pPr algn="l" defTabSz="457200" rtl="0" eaLnBrk="1" fontAlgn="base" hangingPunct="1">
        <a:spcBef>
          <a:spcPct val="0"/>
        </a:spcBef>
        <a:spcAft>
          <a:spcPct val="0"/>
        </a:spcAft>
        <a:defRPr kumimoji="1" sz="3600">
          <a:solidFill>
            <a:schemeClr val="bg1"/>
          </a:solidFill>
          <a:latin typeface="Arial" charset="0"/>
          <a:ea typeface="ＭＳ Ｐゴシック" charset="0"/>
          <a:cs typeface="ＭＳ Ｐゴシック" charset="0"/>
        </a:defRPr>
      </a:lvl3pPr>
      <a:lvl4pPr algn="l" defTabSz="457200" rtl="0" eaLnBrk="1" fontAlgn="base" hangingPunct="1">
        <a:spcBef>
          <a:spcPct val="0"/>
        </a:spcBef>
        <a:spcAft>
          <a:spcPct val="0"/>
        </a:spcAft>
        <a:defRPr kumimoji="1" sz="3600">
          <a:solidFill>
            <a:schemeClr val="bg1"/>
          </a:solidFill>
          <a:latin typeface="Arial" charset="0"/>
          <a:ea typeface="ＭＳ Ｐゴシック" charset="0"/>
          <a:cs typeface="ＭＳ Ｐゴシック" charset="0"/>
        </a:defRPr>
      </a:lvl4pPr>
      <a:lvl5pPr algn="l" defTabSz="457200" rtl="0" eaLnBrk="1" fontAlgn="base" hangingPunct="1">
        <a:spcBef>
          <a:spcPct val="0"/>
        </a:spcBef>
        <a:spcAft>
          <a:spcPct val="0"/>
        </a:spcAft>
        <a:defRPr kumimoji="1" sz="3600">
          <a:solidFill>
            <a:schemeClr val="bg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umimoji="1" sz="3200" kern="1200">
          <a:solidFill>
            <a:srgbClr val="FFFFFF"/>
          </a:solidFill>
          <a:latin typeface="+mn-lt"/>
          <a:ea typeface="ＭＳ Ｐゴシック" pitchFamily="34" charset="-128"/>
          <a:cs typeface="ＭＳ Ｐゴシック" charset="0"/>
        </a:defRPr>
      </a:lvl1pPr>
      <a:lvl2pPr marL="742950" indent="-285750" algn="l" defTabSz="457200" rtl="0" eaLnBrk="1" fontAlgn="base" hangingPunct="1">
        <a:spcBef>
          <a:spcPct val="20000"/>
        </a:spcBef>
        <a:spcAft>
          <a:spcPct val="0"/>
        </a:spcAft>
        <a:buFont typeface="Arial" charset="0"/>
        <a:buChar char="–"/>
        <a:defRPr kumimoji="1" sz="2800" kern="1200">
          <a:solidFill>
            <a:srgbClr val="FFFFFF"/>
          </a:solidFill>
          <a:latin typeface="+mn-lt"/>
          <a:ea typeface="ＭＳ Ｐゴシック" pitchFamily="34" charset="-128"/>
          <a:cs typeface="+mn-cs"/>
        </a:defRPr>
      </a:lvl2pPr>
      <a:lvl3pPr marL="1143000" indent="-228600" algn="l" defTabSz="457200" rtl="0" eaLnBrk="1" fontAlgn="base" hangingPunct="1">
        <a:spcBef>
          <a:spcPct val="20000"/>
        </a:spcBef>
        <a:spcAft>
          <a:spcPct val="0"/>
        </a:spcAft>
        <a:buFont typeface="Arial" charset="0"/>
        <a:buChar char="•"/>
        <a:defRPr kumimoji="1" sz="2400" kern="1200">
          <a:solidFill>
            <a:srgbClr val="FFFFFF"/>
          </a:solidFill>
          <a:latin typeface="+mn-lt"/>
          <a:ea typeface="ＭＳ Ｐゴシック" pitchFamily="34" charset="-128"/>
          <a:cs typeface="+mn-cs"/>
        </a:defRPr>
      </a:lvl3pPr>
      <a:lvl4pPr marL="1600200" indent="-228600" algn="l" defTabSz="457200" rtl="0" eaLnBrk="1" fontAlgn="base" hangingPunct="1">
        <a:spcBef>
          <a:spcPct val="20000"/>
        </a:spcBef>
        <a:spcAft>
          <a:spcPct val="0"/>
        </a:spcAft>
        <a:buFont typeface="Arial" charset="0"/>
        <a:buChar char="–"/>
        <a:defRPr kumimoji="1" sz="2000" kern="1200">
          <a:solidFill>
            <a:srgbClr val="FFFFFF"/>
          </a:solidFill>
          <a:latin typeface="+mn-lt"/>
          <a:ea typeface="ＭＳ Ｐゴシック" pitchFamily="34" charset="-128"/>
          <a:cs typeface="+mn-cs"/>
        </a:defRPr>
      </a:lvl4pPr>
      <a:lvl5pPr marL="2057400" indent="-228600" algn="l" defTabSz="457200" rtl="0" eaLnBrk="1" fontAlgn="base" hangingPunct="1">
        <a:spcBef>
          <a:spcPct val="20000"/>
        </a:spcBef>
        <a:spcAft>
          <a:spcPct val="0"/>
        </a:spcAft>
        <a:buFont typeface="Arial" charset="0"/>
        <a:buChar char="»"/>
        <a:defRPr kumimoji="1" sz="2000" kern="1200">
          <a:solidFill>
            <a:srgbClr val="FFFFFF"/>
          </a:solidFill>
          <a:latin typeface="+mn-lt"/>
          <a:ea typeface="ＭＳ Ｐゴシック" pitchFamily="34" charset="-128"/>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2" name="テキスト ボックス 8"/>
          <p:cNvSpPr txBox="1">
            <a:spLocks noChangeArrowheads="1"/>
          </p:cNvSpPr>
          <p:nvPr/>
        </p:nvSpPr>
        <p:spPr bwMode="auto">
          <a:xfrm>
            <a:off x="17924463" y="2185988"/>
            <a:ext cx="184731" cy="369332"/>
          </a:xfrm>
          <a:prstGeom prst="rect">
            <a:avLst/>
          </a:prstGeom>
          <a:noFill/>
          <a:ln>
            <a:noFill/>
          </a:ln>
          <a:extLst>
            <a:ext uri="{909E8E84-426E-40dd-AFC4-6F175D3DCCD1}"/>
            <a:ext uri="{91240B29-F687-4f45-9708-019B960494DF}"/>
          </a:extLst>
        </p:spPr>
        <p:txBody>
          <a:bodyPr wrap="none">
            <a:spAutoFit/>
          </a:bodyPr>
          <a:lstStyle/>
          <a:p>
            <a:pPr>
              <a:defRPr/>
            </a:pPr>
            <a:endParaRPr lang="ja-JP" altLang="en-US">
              <a:latin typeface="Arial" charset="0"/>
              <a:cs typeface="ＭＳ Ｐゴシック" charset="-128"/>
            </a:endParaRPr>
          </a:p>
        </p:txBody>
      </p:sp>
      <p:sp>
        <p:nvSpPr>
          <p:cNvPr id="4" name="Plaque 10"/>
          <p:cNvSpPr/>
          <p:nvPr/>
        </p:nvSpPr>
        <p:spPr>
          <a:xfrm>
            <a:off x="504826" y="365522"/>
            <a:ext cx="442006" cy="331709"/>
          </a:xfrm>
          <a:custGeom>
            <a:avLst/>
            <a:gdLst/>
            <a:ahLst/>
            <a:cxnLst/>
            <a:rect l="l" t="t" r="r" b="b"/>
            <a:pathLst>
              <a:path w="5164139" h="5167312">
                <a:moveTo>
                  <a:pt x="160633" y="0"/>
                </a:moveTo>
                <a:lnTo>
                  <a:pt x="4471692" y="0"/>
                </a:lnTo>
                <a:cubicBezTo>
                  <a:pt x="4560407" y="0"/>
                  <a:pt x="4632325" y="71918"/>
                  <a:pt x="4632325" y="160633"/>
                </a:cubicBezTo>
                <a:lnTo>
                  <a:pt x="4632325" y="4389438"/>
                </a:lnTo>
                <a:lnTo>
                  <a:pt x="4637047" y="4389438"/>
                </a:lnTo>
                <a:cubicBezTo>
                  <a:pt x="4637047" y="4430668"/>
                  <a:pt x="4670471" y="4464092"/>
                  <a:pt x="4711701" y="4464092"/>
                </a:cubicBezTo>
                <a:lnTo>
                  <a:pt x="4711701" y="4464579"/>
                </a:lnTo>
                <a:lnTo>
                  <a:pt x="5091727" y="4464579"/>
                </a:lnTo>
                <a:cubicBezTo>
                  <a:pt x="5131719" y="4464579"/>
                  <a:pt x="5164139" y="4496999"/>
                  <a:pt x="5164139" y="4536991"/>
                </a:cubicBezTo>
                <a:lnTo>
                  <a:pt x="5164139" y="5094900"/>
                </a:lnTo>
                <a:cubicBezTo>
                  <a:pt x="5164139" y="5134892"/>
                  <a:pt x="5131719" y="5167312"/>
                  <a:pt x="5091727" y="5167312"/>
                </a:cubicBezTo>
                <a:lnTo>
                  <a:pt x="4546518" y="5167312"/>
                </a:lnTo>
                <a:cubicBezTo>
                  <a:pt x="4506526" y="5167312"/>
                  <a:pt x="4474106" y="5134892"/>
                  <a:pt x="4474106" y="5094900"/>
                </a:cubicBezTo>
                <a:lnTo>
                  <a:pt x="4474106" y="4694237"/>
                </a:lnTo>
                <a:lnTo>
                  <a:pt x="4472030" y="4694237"/>
                </a:lnTo>
                <a:cubicBezTo>
                  <a:pt x="4472030" y="4663315"/>
                  <a:pt x="4453229" y="4636783"/>
                  <a:pt x="4426435" y="4625450"/>
                </a:cubicBezTo>
                <a:lnTo>
                  <a:pt x="4405445" y="4621212"/>
                </a:lnTo>
                <a:lnTo>
                  <a:pt x="160633" y="4621212"/>
                </a:lnTo>
                <a:cubicBezTo>
                  <a:pt x="71918" y="4621212"/>
                  <a:pt x="0" y="4549294"/>
                  <a:pt x="0" y="4460579"/>
                </a:cubicBezTo>
                <a:lnTo>
                  <a:pt x="0" y="160633"/>
                </a:lnTo>
                <a:cubicBezTo>
                  <a:pt x="0" y="71918"/>
                  <a:pt x="71918" y="0"/>
                  <a:pt x="160633" y="0"/>
                </a:cubicBez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直線コネクタ 4"/>
          <p:cNvCxnSpPr/>
          <p:nvPr/>
        </p:nvCxnSpPr>
        <p:spPr>
          <a:xfrm>
            <a:off x="504826" y="909161"/>
            <a:ext cx="8247063"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2" name="Footer Placeholder 9"/>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450" baseline="0">
                <a:solidFill>
                  <a:schemeClr val="accent2"/>
                </a:solidFill>
                <a:latin typeface="Arial" pitchFamily="34" charset="0"/>
              </a:defRPr>
            </a:lvl1pPr>
          </a:lstStyle>
          <a:p>
            <a:r>
              <a:rPr lang="en-US" altLang="ja-JP"/>
              <a:t>© 2012 Ricoh Americas Corporation. All Rights Reserved.</a:t>
            </a:r>
            <a:endParaRPr lang="en-GB" dirty="0"/>
          </a:p>
        </p:txBody>
      </p:sp>
      <p:sp>
        <p:nvSpPr>
          <p:cNvPr id="13" name="Slide Number Placeholder 10"/>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450" baseline="0">
                <a:solidFill>
                  <a:schemeClr val="accent2"/>
                </a:solidFill>
                <a:latin typeface="Arial" pitchFamily="34" charset="0"/>
              </a:defRPr>
            </a:lvl1pPr>
          </a:lstStyle>
          <a:p>
            <a:fld id="{3395B881-0B66-4FA6-9D96-5327ED8B9EC9}" type="slidenum">
              <a:rPr lang="en-GB" smtClean="0"/>
              <a:pPr/>
              <a:t>‹#›</a:t>
            </a:fld>
            <a:endParaRPr lang="en-GB" dirty="0"/>
          </a:p>
        </p:txBody>
      </p:sp>
      <p:pic>
        <p:nvPicPr>
          <p:cNvPr id="9" name="Picture 8" descr="ricoh_logo_rgb.png"/>
          <p:cNvPicPr>
            <a:picLocks noChangeAspect="1"/>
          </p:cNvPicPr>
          <p:nvPr/>
        </p:nvPicPr>
        <p:blipFill>
          <a:blip r:embed="rId3" cstate="print"/>
          <a:stretch>
            <a:fillRect/>
          </a:stretch>
        </p:blipFill>
        <p:spPr>
          <a:xfrm>
            <a:off x="7355542" y="309857"/>
            <a:ext cx="1422921" cy="411662"/>
          </a:xfrm>
          <a:prstGeom prst="rect">
            <a:avLst/>
          </a:prstGeom>
        </p:spPr>
      </p:pic>
    </p:spTree>
    <p:extLst>
      <p:ext uri="{BB962C8B-B14F-4D97-AF65-F5344CB8AC3E}">
        <p14:creationId xmlns:p14="http://schemas.microsoft.com/office/powerpoint/2010/main" val="1211001867"/>
      </p:ext>
    </p:extLst>
  </p:cSld>
  <p:clrMap bg1="lt1" tx1="dk1" bg2="lt2" tx2="dk2" accent1="accent1" accent2="accent2" accent3="accent3" accent4="accent4" accent5="accent5" accent6="accent6" hlink="hlink" folHlink="folHlink"/>
  <p:sldLayoutIdLst>
    <p:sldLayoutId id="2147483778" r:id="rId1"/>
  </p:sldLayoutIdLst>
  <p:hf hdr="0" dt="0"/>
  <p:txStyles>
    <p:titleStyle>
      <a:lvl1pPr algn="ctr" defTabSz="342900" rtl="0" eaLnBrk="1" fontAlgn="base" hangingPunct="1">
        <a:spcBef>
          <a:spcPct val="0"/>
        </a:spcBef>
        <a:spcAft>
          <a:spcPct val="0"/>
        </a:spcAft>
        <a:defRPr kumimoji="1" sz="3300" kern="1200">
          <a:solidFill>
            <a:schemeClr val="bg1"/>
          </a:solidFill>
          <a:latin typeface="+mj-lt"/>
          <a:ea typeface="+mj-ea"/>
          <a:cs typeface="ＭＳ Ｐゴシック" charset="0"/>
        </a:defRPr>
      </a:lvl1pPr>
      <a:lvl2pPr algn="ctr" defTabSz="342900" rtl="0" eaLnBrk="1" fontAlgn="base" hangingPunct="1">
        <a:spcBef>
          <a:spcPct val="0"/>
        </a:spcBef>
        <a:spcAft>
          <a:spcPct val="0"/>
        </a:spcAft>
        <a:defRPr kumimoji="1" sz="3300">
          <a:solidFill>
            <a:schemeClr val="bg1"/>
          </a:solidFill>
          <a:latin typeface="Arial" charset="0"/>
          <a:ea typeface="ＭＳ Ｐゴシック" charset="0"/>
          <a:cs typeface="ＭＳ Ｐゴシック" charset="0"/>
        </a:defRPr>
      </a:lvl2pPr>
      <a:lvl3pPr algn="ctr" defTabSz="342900" rtl="0" eaLnBrk="1" fontAlgn="base" hangingPunct="1">
        <a:spcBef>
          <a:spcPct val="0"/>
        </a:spcBef>
        <a:spcAft>
          <a:spcPct val="0"/>
        </a:spcAft>
        <a:defRPr kumimoji="1" sz="3300">
          <a:solidFill>
            <a:schemeClr val="bg1"/>
          </a:solidFill>
          <a:latin typeface="Arial" charset="0"/>
          <a:ea typeface="ＭＳ Ｐゴシック" charset="0"/>
          <a:cs typeface="ＭＳ Ｐゴシック" charset="0"/>
        </a:defRPr>
      </a:lvl3pPr>
      <a:lvl4pPr algn="ctr" defTabSz="342900" rtl="0" eaLnBrk="1" fontAlgn="base" hangingPunct="1">
        <a:spcBef>
          <a:spcPct val="0"/>
        </a:spcBef>
        <a:spcAft>
          <a:spcPct val="0"/>
        </a:spcAft>
        <a:defRPr kumimoji="1" sz="3300">
          <a:solidFill>
            <a:schemeClr val="bg1"/>
          </a:solidFill>
          <a:latin typeface="Arial" charset="0"/>
          <a:ea typeface="ＭＳ Ｐゴシック" charset="0"/>
          <a:cs typeface="ＭＳ Ｐゴシック" charset="0"/>
        </a:defRPr>
      </a:lvl4pPr>
      <a:lvl5pPr algn="ctr" defTabSz="342900" rtl="0" eaLnBrk="1" fontAlgn="base" hangingPunct="1">
        <a:spcBef>
          <a:spcPct val="0"/>
        </a:spcBef>
        <a:spcAft>
          <a:spcPct val="0"/>
        </a:spcAft>
        <a:defRPr kumimoji="1" sz="3300">
          <a:solidFill>
            <a:schemeClr val="bg1"/>
          </a:solidFill>
          <a:latin typeface="Arial" charset="0"/>
          <a:ea typeface="ＭＳ Ｐゴシック" charset="0"/>
          <a:cs typeface="ＭＳ Ｐゴシック" charset="0"/>
        </a:defRPr>
      </a:lvl5pPr>
      <a:lvl6pPr marL="342900" algn="ctr" defTabSz="342900" rtl="0" eaLnBrk="1" fontAlgn="base" hangingPunct="1">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eaLnBrk="1" fontAlgn="base" hangingPunct="1">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eaLnBrk="1" fontAlgn="base" hangingPunct="1">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eaLnBrk="1" fontAlgn="base" hangingPunct="1">
        <a:spcBef>
          <a:spcPct val="0"/>
        </a:spcBef>
        <a:spcAft>
          <a:spcPct val="0"/>
        </a:spcAft>
        <a:defRPr kumimoji="1" sz="3300">
          <a:solidFill>
            <a:schemeClr val="tx1"/>
          </a:solidFill>
          <a:latin typeface="Calibri" charset="0"/>
          <a:ea typeface="ＭＳ Ｐゴシック" charset="0"/>
          <a:cs typeface="ＭＳ Ｐゴシック" charset="0"/>
        </a:defRPr>
      </a:lvl9pPr>
    </p:titleStyle>
    <p:bodyStyle>
      <a:lvl1pPr marL="257175" indent="-257175" algn="l" defTabSz="342900" rtl="0" eaLnBrk="1" fontAlgn="base" hangingPunct="1">
        <a:spcBef>
          <a:spcPct val="20000"/>
        </a:spcBef>
        <a:spcAft>
          <a:spcPct val="0"/>
        </a:spcAft>
        <a:buFont typeface="Arial" charset="0"/>
        <a:buChar char="•"/>
        <a:defRPr kumimoji="1" sz="2400" kern="1200">
          <a:solidFill>
            <a:srgbClr val="FFFFFF"/>
          </a:solidFill>
          <a:latin typeface="+mn-lt"/>
          <a:ea typeface="+mn-ea"/>
          <a:cs typeface="ＭＳ Ｐゴシック" charset="0"/>
        </a:defRPr>
      </a:lvl1pPr>
      <a:lvl2pPr marL="557213" indent="-214313" algn="l" defTabSz="342900" rtl="0" eaLnBrk="1" fontAlgn="base" hangingPunct="1">
        <a:spcBef>
          <a:spcPct val="20000"/>
        </a:spcBef>
        <a:spcAft>
          <a:spcPct val="0"/>
        </a:spcAft>
        <a:buFont typeface="Arial" charset="0"/>
        <a:buChar char="–"/>
        <a:defRPr kumimoji="1" sz="2100" kern="1200">
          <a:solidFill>
            <a:srgbClr val="FFFFFF"/>
          </a:solidFill>
          <a:latin typeface="+mn-lt"/>
          <a:ea typeface="+mn-ea"/>
          <a:cs typeface="+mn-cs"/>
        </a:defRPr>
      </a:lvl2pPr>
      <a:lvl3pPr marL="857250" indent="-171450" algn="l" defTabSz="342900" rtl="0" eaLnBrk="1" fontAlgn="base" hangingPunct="1">
        <a:spcBef>
          <a:spcPct val="20000"/>
        </a:spcBef>
        <a:spcAft>
          <a:spcPct val="0"/>
        </a:spcAft>
        <a:buFont typeface="Arial" charset="0"/>
        <a:buChar char="•"/>
        <a:defRPr kumimoji="1" sz="1800" kern="1200">
          <a:solidFill>
            <a:srgbClr val="FFFFFF"/>
          </a:solidFill>
          <a:latin typeface="+mn-lt"/>
          <a:ea typeface="+mn-ea"/>
          <a:cs typeface="+mn-cs"/>
        </a:defRPr>
      </a:lvl3pPr>
      <a:lvl4pPr marL="1200150" indent="-171450" algn="l" defTabSz="342900" rtl="0" eaLnBrk="1" fontAlgn="base" hangingPunct="1">
        <a:spcBef>
          <a:spcPct val="20000"/>
        </a:spcBef>
        <a:spcAft>
          <a:spcPct val="0"/>
        </a:spcAft>
        <a:buFont typeface="Arial" charset="0"/>
        <a:buChar char="–"/>
        <a:defRPr kumimoji="1" sz="1500" kern="1200">
          <a:solidFill>
            <a:srgbClr val="FFFFFF"/>
          </a:solidFill>
          <a:latin typeface="+mn-lt"/>
          <a:ea typeface="+mn-ea"/>
          <a:cs typeface="+mn-cs"/>
        </a:defRPr>
      </a:lvl4pPr>
      <a:lvl5pPr marL="1543050" indent="-171450" algn="l" defTabSz="342900" rtl="0" eaLnBrk="1" fontAlgn="base" hangingPunct="1">
        <a:spcBef>
          <a:spcPct val="20000"/>
        </a:spcBef>
        <a:spcAft>
          <a:spcPct val="0"/>
        </a:spcAft>
        <a:buFont typeface="Arial" charset="0"/>
        <a:buChar char="»"/>
        <a:defRPr kumimoji="1" sz="1500" kern="1200">
          <a:solidFill>
            <a:srgbClr val="FFFFFF"/>
          </a:solidFill>
          <a:latin typeface="+mn-lt"/>
          <a:ea typeface="+mn-ea"/>
          <a:cs typeface="+mn-cs"/>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p:bodyStyle>
    <p:otherStyle>
      <a:defPPr>
        <a:defRPr lang="ja-JP"/>
      </a:defPPr>
      <a:lvl1pPr marL="0" algn="l" defTabSz="342900" rtl="0" eaLnBrk="1" latinLnBrk="0" hangingPunct="1">
        <a:defRPr kumimoji="1" sz="1350" kern="1200">
          <a:solidFill>
            <a:schemeClr val="tx1"/>
          </a:solidFill>
          <a:latin typeface="+mn-lt"/>
          <a:ea typeface="+mn-ea"/>
          <a:cs typeface="+mn-cs"/>
        </a:defRPr>
      </a:lvl1pPr>
      <a:lvl2pPr marL="342900" algn="l" defTabSz="342900" rtl="0" eaLnBrk="1" latinLnBrk="0" hangingPunct="1">
        <a:defRPr kumimoji="1" sz="1350" kern="1200">
          <a:solidFill>
            <a:schemeClr val="tx1"/>
          </a:solidFill>
          <a:latin typeface="+mn-lt"/>
          <a:ea typeface="+mn-ea"/>
          <a:cs typeface="+mn-cs"/>
        </a:defRPr>
      </a:lvl2pPr>
      <a:lvl3pPr marL="685800" algn="l" defTabSz="342900" rtl="0" eaLnBrk="1" latinLnBrk="0" hangingPunct="1">
        <a:defRPr kumimoji="1" sz="1350" kern="1200">
          <a:solidFill>
            <a:schemeClr val="tx1"/>
          </a:solidFill>
          <a:latin typeface="+mn-lt"/>
          <a:ea typeface="+mn-ea"/>
          <a:cs typeface="+mn-cs"/>
        </a:defRPr>
      </a:lvl3pPr>
      <a:lvl4pPr marL="1028700" algn="l" defTabSz="342900" rtl="0" eaLnBrk="1" latinLnBrk="0" hangingPunct="1">
        <a:defRPr kumimoji="1" sz="1350" kern="1200">
          <a:solidFill>
            <a:schemeClr val="tx1"/>
          </a:solidFill>
          <a:latin typeface="+mn-lt"/>
          <a:ea typeface="+mn-ea"/>
          <a:cs typeface="+mn-cs"/>
        </a:defRPr>
      </a:lvl4pPr>
      <a:lvl5pPr marL="1371600" algn="l" defTabSz="342900" rtl="0" eaLnBrk="1" latinLnBrk="0" hangingPunct="1">
        <a:defRPr kumimoji="1" sz="1350" kern="1200">
          <a:solidFill>
            <a:schemeClr val="tx1"/>
          </a:solidFill>
          <a:latin typeface="+mn-lt"/>
          <a:ea typeface="+mn-ea"/>
          <a:cs typeface="+mn-cs"/>
        </a:defRPr>
      </a:lvl5pPr>
      <a:lvl6pPr marL="1714500" algn="l" defTabSz="342900" rtl="0" eaLnBrk="1" latinLnBrk="0" hangingPunct="1">
        <a:defRPr kumimoji="1" sz="1350" kern="1200">
          <a:solidFill>
            <a:schemeClr val="tx1"/>
          </a:solidFill>
          <a:latin typeface="+mn-lt"/>
          <a:ea typeface="+mn-ea"/>
          <a:cs typeface="+mn-cs"/>
        </a:defRPr>
      </a:lvl6pPr>
      <a:lvl7pPr marL="2057400" algn="l" defTabSz="342900" rtl="0" eaLnBrk="1" latinLnBrk="0" hangingPunct="1">
        <a:defRPr kumimoji="1" sz="1350" kern="1200">
          <a:solidFill>
            <a:schemeClr val="tx1"/>
          </a:solidFill>
          <a:latin typeface="+mn-lt"/>
          <a:ea typeface="+mn-ea"/>
          <a:cs typeface="+mn-cs"/>
        </a:defRPr>
      </a:lvl7pPr>
      <a:lvl8pPr marL="2400300" algn="l" defTabSz="342900" rtl="0" eaLnBrk="1" latinLnBrk="0" hangingPunct="1">
        <a:defRPr kumimoji="1" sz="1350" kern="1200">
          <a:solidFill>
            <a:schemeClr val="tx1"/>
          </a:solidFill>
          <a:latin typeface="+mn-lt"/>
          <a:ea typeface="+mn-ea"/>
          <a:cs typeface="+mn-cs"/>
        </a:defRPr>
      </a:lvl8pPr>
      <a:lvl9pPr marL="2743200" algn="l" defTabSz="342900" rtl="0" eaLnBrk="1" latinLnBrk="0" hangingPunct="1">
        <a:defRPr kumimoji="1"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2" name="テキスト ボックス 8"/>
          <p:cNvSpPr txBox="1">
            <a:spLocks noChangeArrowheads="1"/>
          </p:cNvSpPr>
          <p:nvPr/>
        </p:nvSpPr>
        <p:spPr bwMode="auto">
          <a:xfrm>
            <a:off x="17924463" y="2185988"/>
            <a:ext cx="184666" cy="369332"/>
          </a:xfrm>
          <a:prstGeom prst="rect">
            <a:avLst/>
          </a:prstGeom>
          <a:noFill/>
          <a:ln>
            <a:noFill/>
          </a:ln>
        </p:spPr>
        <p:txBody>
          <a:bodyPr wrap="none">
            <a:spAutoFit/>
          </a:bodyPr>
          <a:lstStyle/>
          <a:p>
            <a:pPr fontAlgn="auto">
              <a:spcBef>
                <a:spcPts val="0"/>
              </a:spcBef>
              <a:spcAft>
                <a:spcPts val="0"/>
              </a:spcAft>
              <a:defRPr/>
            </a:pPr>
            <a:endParaRPr lang="ja-JP" altLang="en-US">
              <a:ea typeface="+mn-ea"/>
              <a:cs typeface="ＭＳ Ｐゴシック" charset="-128"/>
            </a:endParaRPr>
          </a:p>
        </p:txBody>
      </p:sp>
      <p:sp>
        <p:nvSpPr>
          <p:cNvPr id="21" name="Footer Placeholder 9"/>
          <p:cNvSpPr>
            <a:spLocks noGrp="1"/>
          </p:cNvSpPr>
          <p:nvPr>
            <p:ph type="ftr" sz="quarter" idx="3"/>
          </p:nvPr>
        </p:nvSpPr>
        <p:spPr>
          <a:xfrm>
            <a:off x="3124200" y="4767263"/>
            <a:ext cx="2895600" cy="273844"/>
          </a:xfrm>
          <a:prstGeom prst="rect">
            <a:avLst/>
          </a:prstGeom>
        </p:spPr>
        <p:txBody>
          <a:bodyPr vert="horz" wrap="square" lIns="91440" tIns="45720" rIns="91440" bIns="45720" numCol="1" anchor="ctr" anchorCtr="0" compatLnSpc="1">
            <a:prstTxWarp prst="textNoShape">
              <a:avLst/>
            </a:prstTxWarp>
          </a:bodyPr>
          <a:lstStyle>
            <a:lvl1pPr algn="ctr">
              <a:defRPr sz="600">
                <a:solidFill>
                  <a:schemeClr val="accent2"/>
                </a:solidFill>
              </a:defRPr>
            </a:lvl1pPr>
          </a:lstStyle>
          <a:p>
            <a:endParaRPr lang="en-GB" dirty="0"/>
          </a:p>
        </p:txBody>
      </p:sp>
      <p:sp>
        <p:nvSpPr>
          <p:cNvPr id="22" name="Slide Number Placeholder 10"/>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a:defRPr sz="600">
                <a:solidFill>
                  <a:schemeClr val="accent2"/>
                </a:solidFill>
              </a:defRPr>
            </a:lvl1pPr>
          </a:lstStyle>
          <a:p>
            <a:fld id="{8B1825C1-CEAC-AC47-BD5C-417AB702A96F}" type="slidenum">
              <a:rPr lang="en-GB"/>
              <a:pPr/>
              <a:t>‹#›</a:t>
            </a:fld>
            <a:endParaRPr lang="en-GB"/>
          </a:p>
        </p:txBody>
      </p:sp>
      <p:sp>
        <p:nvSpPr>
          <p:cNvPr id="2053" name="Title Placeholder 9"/>
          <p:cNvSpPr>
            <a:spLocks noGrp="1"/>
          </p:cNvSpPr>
          <p:nvPr>
            <p:ph type="title"/>
          </p:nvPr>
        </p:nvSpPr>
        <p:spPr bwMode="auto">
          <a:xfrm>
            <a:off x="1050925" y="139145"/>
            <a:ext cx="5943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054" name="Text Placeholder 10"/>
          <p:cNvSpPr>
            <a:spLocks noGrp="1"/>
          </p:cNvSpPr>
          <p:nvPr>
            <p:ph type="body" idx="1"/>
          </p:nvPr>
        </p:nvSpPr>
        <p:spPr bwMode="auto">
          <a:xfrm>
            <a:off x="457200" y="1200151"/>
            <a:ext cx="8229600" cy="33944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2" descr="T:\Current\Ricoh\Logos\ricoh_lock_up_rgb_positive-0315.gif"/>
          <p:cNvPicPr>
            <a:picLocks noChangeArrowheads="1"/>
          </p:cNvPicPr>
          <p:nvPr userDrawn="1"/>
        </p:nvPicPr>
        <p:blipFill>
          <a:blip r:embed="rId7" cstate="print"/>
          <a:srcRect/>
          <a:stretch>
            <a:fillRect/>
          </a:stretch>
        </p:blipFill>
        <p:spPr bwMode="auto">
          <a:xfrm>
            <a:off x="7457439" y="100032"/>
            <a:ext cx="1310379" cy="507565"/>
          </a:xfrm>
          <a:prstGeom prst="rect">
            <a:avLst/>
          </a:prstGeom>
          <a:noFill/>
        </p:spPr>
      </p:pic>
      <p:sp>
        <p:nvSpPr>
          <p:cNvPr id="15" name="Plaque 10"/>
          <p:cNvSpPr/>
          <p:nvPr userDrawn="1"/>
        </p:nvSpPr>
        <p:spPr>
          <a:xfrm>
            <a:off x="371134" y="141723"/>
            <a:ext cx="442006" cy="442278"/>
          </a:xfrm>
          <a:custGeom>
            <a:avLst/>
            <a:gdLst/>
            <a:ahLst/>
            <a:cxnLst/>
            <a:rect l="l" t="t" r="r" b="b"/>
            <a:pathLst>
              <a:path w="5164139" h="5167312">
                <a:moveTo>
                  <a:pt x="160633" y="0"/>
                </a:moveTo>
                <a:lnTo>
                  <a:pt x="4471692" y="0"/>
                </a:lnTo>
                <a:cubicBezTo>
                  <a:pt x="4560407" y="0"/>
                  <a:pt x="4632325" y="71918"/>
                  <a:pt x="4632325" y="160633"/>
                </a:cubicBezTo>
                <a:lnTo>
                  <a:pt x="4632325" y="4389438"/>
                </a:lnTo>
                <a:lnTo>
                  <a:pt x="4637047" y="4389438"/>
                </a:lnTo>
                <a:cubicBezTo>
                  <a:pt x="4637047" y="4430668"/>
                  <a:pt x="4670471" y="4464092"/>
                  <a:pt x="4711701" y="4464092"/>
                </a:cubicBezTo>
                <a:lnTo>
                  <a:pt x="4711701" y="4464579"/>
                </a:lnTo>
                <a:lnTo>
                  <a:pt x="5091727" y="4464579"/>
                </a:lnTo>
                <a:cubicBezTo>
                  <a:pt x="5131719" y="4464579"/>
                  <a:pt x="5164139" y="4496999"/>
                  <a:pt x="5164139" y="4536991"/>
                </a:cubicBezTo>
                <a:lnTo>
                  <a:pt x="5164139" y="5094900"/>
                </a:lnTo>
                <a:cubicBezTo>
                  <a:pt x="5164139" y="5134892"/>
                  <a:pt x="5131719" y="5167312"/>
                  <a:pt x="5091727" y="5167312"/>
                </a:cubicBezTo>
                <a:lnTo>
                  <a:pt x="4546518" y="5167312"/>
                </a:lnTo>
                <a:cubicBezTo>
                  <a:pt x="4506526" y="5167312"/>
                  <a:pt x="4474106" y="5134892"/>
                  <a:pt x="4474106" y="5094900"/>
                </a:cubicBezTo>
                <a:lnTo>
                  <a:pt x="4474106" y="4694237"/>
                </a:lnTo>
                <a:lnTo>
                  <a:pt x="4472030" y="4694237"/>
                </a:lnTo>
                <a:cubicBezTo>
                  <a:pt x="4472030" y="4663315"/>
                  <a:pt x="4453229" y="4636783"/>
                  <a:pt x="4426435" y="4625450"/>
                </a:cubicBezTo>
                <a:lnTo>
                  <a:pt x="4405445" y="4621212"/>
                </a:lnTo>
                <a:lnTo>
                  <a:pt x="160633" y="4621212"/>
                </a:lnTo>
                <a:cubicBezTo>
                  <a:pt x="71918" y="4621212"/>
                  <a:pt x="0" y="4549294"/>
                  <a:pt x="0" y="4460579"/>
                </a:cubicBezTo>
                <a:lnTo>
                  <a:pt x="0" y="160633"/>
                </a:lnTo>
                <a:cubicBezTo>
                  <a:pt x="0" y="71918"/>
                  <a:pt x="71918" y="0"/>
                  <a:pt x="160633" y="0"/>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直線コネクタ 4"/>
          <p:cNvCxnSpPr/>
          <p:nvPr userDrawn="1"/>
        </p:nvCxnSpPr>
        <p:spPr>
          <a:xfrm>
            <a:off x="378795" y="681038"/>
            <a:ext cx="838919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60" r:id="rId4"/>
    <p:sldLayoutId id="2147483764" r:id="rId5"/>
  </p:sldLayoutIdLst>
  <p:hf hdr="0" ftr="0" dt="0"/>
  <p:txStyles>
    <p:titleStyle>
      <a:lvl1pPr algn="l" defTabSz="457200" rtl="0" eaLnBrk="0" fontAlgn="base" hangingPunct="0">
        <a:spcBef>
          <a:spcPct val="0"/>
        </a:spcBef>
        <a:spcAft>
          <a:spcPct val="0"/>
        </a:spcAft>
        <a:defRPr kumimoji="1" sz="3200" b="1" kern="1200">
          <a:solidFill>
            <a:srgbClr val="000000"/>
          </a:solidFill>
          <a:latin typeface="+mj-lt"/>
          <a:ea typeface="ＭＳ Ｐゴシック" pitchFamily="34" charset="-128"/>
          <a:cs typeface="ＭＳ Ｐゴシック" charset="0"/>
        </a:defRPr>
      </a:lvl1pPr>
      <a:lvl2pPr algn="l" defTabSz="457200" rtl="0" eaLnBrk="0" fontAlgn="base" hangingPunct="0">
        <a:spcBef>
          <a:spcPct val="0"/>
        </a:spcBef>
        <a:spcAft>
          <a:spcPct val="0"/>
        </a:spcAft>
        <a:defRPr kumimoji="1" sz="3200" b="1">
          <a:solidFill>
            <a:srgbClr val="000000"/>
          </a:solidFill>
          <a:latin typeface="Arial" charset="0"/>
          <a:ea typeface="ＭＳ Ｐゴシック" charset="0"/>
          <a:cs typeface="ＭＳ Ｐゴシック" charset="0"/>
        </a:defRPr>
      </a:lvl2pPr>
      <a:lvl3pPr algn="l" defTabSz="457200" rtl="0" eaLnBrk="0" fontAlgn="base" hangingPunct="0">
        <a:spcBef>
          <a:spcPct val="0"/>
        </a:spcBef>
        <a:spcAft>
          <a:spcPct val="0"/>
        </a:spcAft>
        <a:defRPr kumimoji="1" sz="3200" b="1">
          <a:solidFill>
            <a:srgbClr val="000000"/>
          </a:solidFill>
          <a:latin typeface="Arial" charset="0"/>
          <a:ea typeface="ＭＳ Ｐゴシック" charset="0"/>
          <a:cs typeface="ＭＳ Ｐゴシック" charset="0"/>
        </a:defRPr>
      </a:lvl3pPr>
      <a:lvl4pPr algn="l" defTabSz="457200" rtl="0" eaLnBrk="0" fontAlgn="base" hangingPunct="0">
        <a:spcBef>
          <a:spcPct val="0"/>
        </a:spcBef>
        <a:spcAft>
          <a:spcPct val="0"/>
        </a:spcAft>
        <a:defRPr kumimoji="1" sz="3200" b="1">
          <a:solidFill>
            <a:srgbClr val="000000"/>
          </a:solidFill>
          <a:latin typeface="Arial" charset="0"/>
          <a:ea typeface="ＭＳ Ｐゴシック" charset="0"/>
          <a:cs typeface="ＭＳ Ｐゴシック" charset="0"/>
        </a:defRPr>
      </a:lvl4pPr>
      <a:lvl5pPr algn="l" defTabSz="457200" rtl="0" eaLnBrk="0" fontAlgn="base" hangingPunct="0">
        <a:spcBef>
          <a:spcPct val="0"/>
        </a:spcBef>
        <a:spcAft>
          <a:spcPct val="0"/>
        </a:spcAft>
        <a:defRPr kumimoji="1" sz="3200" b="1">
          <a:solidFill>
            <a:srgbClr val="000000"/>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kumimoji="1" sz="3200" kern="1200">
          <a:solidFill>
            <a:srgbClr val="FFFFFF"/>
          </a:solidFill>
          <a:latin typeface="+mn-lt"/>
          <a:ea typeface="ＭＳ Ｐゴシック"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kumimoji="1" sz="2800" kern="1200">
          <a:solidFill>
            <a:srgbClr val="FFFFFF"/>
          </a:solidFill>
          <a:latin typeface="+mn-lt"/>
          <a:ea typeface="ＭＳ Ｐゴシック" pitchFamily="34" charset="-128"/>
          <a:cs typeface="+mn-cs"/>
        </a:defRPr>
      </a:lvl2pPr>
      <a:lvl3pPr marL="1143000" indent="-228600" algn="l" defTabSz="457200" rtl="0" eaLnBrk="0" fontAlgn="base" hangingPunct="0">
        <a:spcBef>
          <a:spcPct val="20000"/>
        </a:spcBef>
        <a:spcAft>
          <a:spcPct val="0"/>
        </a:spcAft>
        <a:buFont typeface="Arial" charset="0"/>
        <a:buChar char="•"/>
        <a:defRPr kumimoji="1" sz="2400" kern="1200">
          <a:solidFill>
            <a:srgbClr val="FFFFFF"/>
          </a:solidFill>
          <a:latin typeface="+mn-lt"/>
          <a:ea typeface="ＭＳ Ｐゴシック" pitchFamily="34" charset="-128"/>
          <a:cs typeface="+mn-cs"/>
        </a:defRPr>
      </a:lvl3pPr>
      <a:lvl4pPr marL="1600200" indent="-228600" algn="l" defTabSz="457200" rtl="0" eaLnBrk="0" fontAlgn="base" hangingPunct="0">
        <a:spcBef>
          <a:spcPct val="20000"/>
        </a:spcBef>
        <a:spcAft>
          <a:spcPct val="0"/>
        </a:spcAft>
        <a:buFont typeface="Arial" charset="0"/>
        <a:buChar char="–"/>
        <a:defRPr kumimoji="1" sz="2000" kern="1200">
          <a:solidFill>
            <a:srgbClr val="FFFFFF"/>
          </a:solidFill>
          <a:latin typeface="+mn-lt"/>
          <a:ea typeface="ＭＳ Ｐゴシック" pitchFamily="34" charset="-128"/>
          <a:cs typeface="+mn-cs"/>
        </a:defRPr>
      </a:lvl4pPr>
      <a:lvl5pPr marL="2057400" indent="-228600" algn="l" defTabSz="457200" rtl="0" eaLnBrk="0" fontAlgn="base" hangingPunct="0">
        <a:spcBef>
          <a:spcPct val="20000"/>
        </a:spcBef>
        <a:spcAft>
          <a:spcPct val="0"/>
        </a:spcAft>
        <a:buFont typeface="Arial" charset="0"/>
        <a:buChar char="»"/>
        <a:defRPr kumimoji="1" sz="2000" kern="1200">
          <a:solidFill>
            <a:srgbClr val="FFFFFF"/>
          </a:solidFill>
          <a:latin typeface="+mn-lt"/>
          <a:ea typeface="ＭＳ Ｐゴシック" pitchFamily="34" charset="-128"/>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2" name="テキスト ボックス 8"/>
          <p:cNvSpPr txBox="1">
            <a:spLocks noChangeArrowheads="1"/>
          </p:cNvSpPr>
          <p:nvPr/>
        </p:nvSpPr>
        <p:spPr bwMode="auto">
          <a:xfrm>
            <a:off x="17924463" y="2185988"/>
            <a:ext cx="184666" cy="369332"/>
          </a:xfrm>
          <a:prstGeom prst="rect">
            <a:avLst/>
          </a:prstGeom>
          <a:noFill/>
          <a:ln>
            <a:noFill/>
          </a:ln>
        </p:spPr>
        <p:txBody>
          <a:bodyPr wrap="none">
            <a:spAutoFit/>
          </a:bodyPr>
          <a:lstStyle/>
          <a:p>
            <a:pPr fontAlgn="auto">
              <a:spcBef>
                <a:spcPts val="0"/>
              </a:spcBef>
              <a:spcAft>
                <a:spcPts val="0"/>
              </a:spcAft>
              <a:defRPr/>
            </a:pPr>
            <a:endParaRPr lang="ja-JP" altLang="en-US">
              <a:ea typeface="+mn-ea"/>
              <a:cs typeface="ＭＳ Ｐゴシック" charset="-128"/>
            </a:endParaRPr>
          </a:p>
        </p:txBody>
      </p:sp>
      <p:pic>
        <p:nvPicPr>
          <p:cNvPr id="6" name="Picture 2" descr="T:\Current\Ricoh\Logos\ricoh_lock_up_rgb_positive-0315.gif"/>
          <p:cNvPicPr>
            <a:picLocks noChangeArrowheads="1"/>
          </p:cNvPicPr>
          <p:nvPr userDrawn="1"/>
        </p:nvPicPr>
        <p:blipFill>
          <a:blip r:embed="rId4" cstate="print"/>
          <a:srcRect/>
          <a:stretch>
            <a:fillRect/>
          </a:stretch>
        </p:blipFill>
        <p:spPr bwMode="auto">
          <a:xfrm>
            <a:off x="7345819" y="285398"/>
            <a:ext cx="1422000" cy="550800"/>
          </a:xfrm>
          <a:prstGeom prst="rect">
            <a:avLst/>
          </a:prstGeom>
          <a:noFill/>
        </p:spPr>
      </p:pic>
    </p:spTree>
  </p:cSld>
  <p:clrMap bg1="lt1" tx1="dk1" bg2="lt2" tx2="dk2" accent1="accent1" accent2="accent2" accent3="accent3" accent4="accent4" accent5="accent5" accent6="accent6" hlink="hlink" folHlink="folHlink"/>
  <p:sldLayoutIdLst>
    <p:sldLayoutId id="2147483750" r:id="rId1"/>
    <p:sldLayoutId id="2147483751" r:id="rId2"/>
  </p:sldLayoutIdLst>
  <p:hf hdr="0" ftr="0" dt="0"/>
  <p:txStyles>
    <p:titleStyle>
      <a:lvl1pPr algn="ctr" defTabSz="457200" rtl="0" eaLnBrk="0" fontAlgn="base" hangingPunct="0">
        <a:spcBef>
          <a:spcPct val="0"/>
        </a:spcBef>
        <a:spcAft>
          <a:spcPct val="0"/>
        </a:spcAft>
        <a:defRPr kumimoji="1" sz="4400" kern="1200">
          <a:solidFill>
            <a:schemeClr val="bg1"/>
          </a:solidFill>
          <a:latin typeface="+mj-lt"/>
          <a:ea typeface="ＭＳ Ｐゴシック" pitchFamily="34" charset="-128"/>
          <a:cs typeface="ＭＳ Ｐゴシック" charset="0"/>
        </a:defRPr>
      </a:lvl1pPr>
      <a:lvl2pPr algn="ctr" defTabSz="457200" rtl="0" eaLnBrk="0" fontAlgn="base" hangingPunct="0">
        <a:spcBef>
          <a:spcPct val="0"/>
        </a:spcBef>
        <a:spcAft>
          <a:spcPct val="0"/>
        </a:spcAft>
        <a:defRPr kumimoji="1" sz="4400">
          <a:solidFill>
            <a:schemeClr val="bg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kumimoji="1" sz="4400">
          <a:solidFill>
            <a:schemeClr val="bg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kumimoji="1" sz="4400">
          <a:solidFill>
            <a:schemeClr val="bg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kumimoji="1" sz="4400">
          <a:solidFill>
            <a:schemeClr val="bg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kumimoji="1" sz="3200" kern="1200">
          <a:solidFill>
            <a:srgbClr val="FFFFFF"/>
          </a:solidFill>
          <a:latin typeface="+mn-lt"/>
          <a:ea typeface="ＭＳ Ｐゴシック"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kumimoji="1" sz="2800" kern="1200">
          <a:solidFill>
            <a:srgbClr val="FFFFFF"/>
          </a:solidFill>
          <a:latin typeface="+mn-lt"/>
          <a:ea typeface="ＭＳ Ｐゴシック" pitchFamily="34" charset="-128"/>
          <a:cs typeface="+mn-cs"/>
        </a:defRPr>
      </a:lvl2pPr>
      <a:lvl3pPr marL="1143000" indent="-228600" algn="l" defTabSz="457200" rtl="0" eaLnBrk="0" fontAlgn="base" hangingPunct="0">
        <a:spcBef>
          <a:spcPct val="20000"/>
        </a:spcBef>
        <a:spcAft>
          <a:spcPct val="0"/>
        </a:spcAft>
        <a:buFont typeface="Arial" charset="0"/>
        <a:buChar char="•"/>
        <a:defRPr kumimoji="1" sz="2400" kern="1200">
          <a:solidFill>
            <a:srgbClr val="FFFFFF"/>
          </a:solidFill>
          <a:latin typeface="+mn-lt"/>
          <a:ea typeface="ＭＳ Ｐゴシック" pitchFamily="34" charset="-128"/>
          <a:cs typeface="+mn-cs"/>
        </a:defRPr>
      </a:lvl3pPr>
      <a:lvl4pPr marL="1600200" indent="-228600" algn="l" defTabSz="457200" rtl="0" eaLnBrk="0" fontAlgn="base" hangingPunct="0">
        <a:spcBef>
          <a:spcPct val="20000"/>
        </a:spcBef>
        <a:spcAft>
          <a:spcPct val="0"/>
        </a:spcAft>
        <a:buFont typeface="Arial" charset="0"/>
        <a:buChar char="–"/>
        <a:defRPr kumimoji="1" sz="2000" kern="1200">
          <a:solidFill>
            <a:srgbClr val="FFFFFF"/>
          </a:solidFill>
          <a:latin typeface="+mn-lt"/>
          <a:ea typeface="ＭＳ Ｐゴシック" pitchFamily="34" charset="-128"/>
          <a:cs typeface="+mn-cs"/>
        </a:defRPr>
      </a:lvl4pPr>
      <a:lvl5pPr marL="2057400" indent="-228600" algn="l" defTabSz="457200" rtl="0" eaLnBrk="0" fontAlgn="base" hangingPunct="0">
        <a:spcBef>
          <a:spcPct val="20000"/>
        </a:spcBef>
        <a:spcAft>
          <a:spcPct val="0"/>
        </a:spcAft>
        <a:buFont typeface="Arial" charset="0"/>
        <a:buChar char="»"/>
        <a:defRPr kumimoji="1" sz="2000" kern="1200">
          <a:solidFill>
            <a:srgbClr val="FFFFFF"/>
          </a:solidFill>
          <a:latin typeface="+mn-lt"/>
          <a:ea typeface="ＭＳ Ｐゴシック" pitchFamily="34" charset="-128"/>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2" name="テキスト ボックス 8"/>
          <p:cNvSpPr txBox="1">
            <a:spLocks noChangeArrowheads="1"/>
          </p:cNvSpPr>
          <p:nvPr/>
        </p:nvSpPr>
        <p:spPr bwMode="auto">
          <a:xfrm>
            <a:off x="17924463" y="2185988"/>
            <a:ext cx="184666" cy="369332"/>
          </a:xfrm>
          <a:prstGeom prst="rect">
            <a:avLst/>
          </a:prstGeom>
          <a:noFill/>
          <a:ln>
            <a:noFill/>
          </a:ln>
        </p:spPr>
        <p:txBody>
          <a:bodyPr wrap="none">
            <a:spAutoFit/>
          </a:bodyPr>
          <a:lstStyle/>
          <a:p>
            <a:pPr fontAlgn="auto">
              <a:spcBef>
                <a:spcPts val="0"/>
              </a:spcBef>
              <a:spcAft>
                <a:spcPts val="0"/>
              </a:spcAft>
              <a:defRPr/>
            </a:pPr>
            <a:endParaRPr lang="ja-JP" altLang="en-US">
              <a:ea typeface="+mn-ea"/>
              <a:cs typeface="ＭＳ Ｐゴシック" charset="-128"/>
            </a:endParaRPr>
          </a:p>
        </p:txBody>
      </p:sp>
      <p:sp>
        <p:nvSpPr>
          <p:cNvPr id="12" name="Footer Placeholder 9"/>
          <p:cNvSpPr>
            <a:spLocks noGrp="1"/>
          </p:cNvSpPr>
          <p:nvPr>
            <p:ph type="ftr" sz="quarter" idx="3"/>
          </p:nvPr>
        </p:nvSpPr>
        <p:spPr>
          <a:xfrm>
            <a:off x="3124200" y="4767263"/>
            <a:ext cx="2895600" cy="273844"/>
          </a:xfrm>
          <a:prstGeom prst="rect">
            <a:avLst/>
          </a:prstGeom>
        </p:spPr>
        <p:txBody>
          <a:bodyPr vert="horz" wrap="square" lIns="91440" tIns="45720" rIns="91440" bIns="45720" numCol="1" anchor="ctr" anchorCtr="0" compatLnSpc="1">
            <a:prstTxWarp prst="textNoShape">
              <a:avLst/>
            </a:prstTxWarp>
          </a:bodyPr>
          <a:lstStyle>
            <a:lvl1pPr algn="ctr">
              <a:defRPr sz="600">
                <a:solidFill>
                  <a:schemeClr val="accent2"/>
                </a:solidFill>
              </a:defRPr>
            </a:lvl1pPr>
          </a:lstStyle>
          <a:p>
            <a:endParaRPr lang="en-GB" dirty="0"/>
          </a:p>
        </p:txBody>
      </p:sp>
      <p:sp>
        <p:nvSpPr>
          <p:cNvPr id="13" name="Slide Number Placeholder 10"/>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a:defRPr sz="600">
                <a:solidFill>
                  <a:schemeClr val="accent2"/>
                </a:solidFill>
              </a:defRPr>
            </a:lvl1pPr>
          </a:lstStyle>
          <a:p>
            <a:fld id="{A908FAC8-ED10-974B-AB6F-FF217D84C08F}" type="slidenum">
              <a:rPr lang="en-GB"/>
              <a:pPr/>
              <a:t>‹#›</a:t>
            </a:fld>
            <a:endParaRPr lang="en-GB"/>
          </a:p>
        </p:txBody>
      </p:sp>
      <p:sp>
        <p:nvSpPr>
          <p:cNvPr id="16" name="Plaque 10"/>
          <p:cNvSpPr/>
          <p:nvPr userDrawn="1"/>
        </p:nvSpPr>
        <p:spPr>
          <a:xfrm>
            <a:off x="371134" y="141723"/>
            <a:ext cx="442006" cy="442278"/>
          </a:xfrm>
          <a:custGeom>
            <a:avLst/>
            <a:gdLst/>
            <a:ahLst/>
            <a:cxnLst/>
            <a:rect l="l" t="t" r="r" b="b"/>
            <a:pathLst>
              <a:path w="5164139" h="5167312">
                <a:moveTo>
                  <a:pt x="160633" y="0"/>
                </a:moveTo>
                <a:lnTo>
                  <a:pt x="4471692" y="0"/>
                </a:lnTo>
                <a:cubicBezTo>
                  <a:pt x="4560407" y="0"/>
                  <a:pt x="4632325" y="71918"/>
                  <a:pt x="4632325" y="160633"/>
                </a:cubicBezTo>
                <a:lnTo>
                  <a:pt x="4632325" y="4389438"/>
                </a:lnTo>
                <a:lnTo>
                  <a:pt x="4637047" y="4389438"/>
                </a:lnTo>
                <a:cubicBezTo>
                  <a:pt x="4637047" y="4430668"/>
                  <a:pt x="4670471" y="4464092"/>
                  <a:pt x="4711701" y="4464092"/>
                </a:cubicBezTo>
                <a:lnTo>
                  <a:pt x="4711701" y="4464579"/>
                </a:lnTo>
                <a:lnTo>
                  <a:pt x="5091727" y="4464579"/>
                </a:lnTo>
                <a:cubicBezTo>
                  <a:pt x="5131719" y="4464579"/>
                  <a:pt x="5164139" y="4496999"/>
                  <a:pt x="5164139" y="4536991"/>
                </a:cubicBezTo>
                <a:lnTo>
                  <a:pt x="5164139" y="5094900"/>
                </a:lnTo>
                <a:cubicBezTo>
                  <a:pt x="5164139" y="5134892"/>
                  <a:pt x="5131719" y="5167312"/>
                  <a:pt x="5091727" y="5167312"/>
                </a:cubicBezTo>
                <a:lnTo>
                  <a:pt x="4546518" y="5167312"/>
                </a:lnTo>
                <a:cubicBezTo>
                  <a:pt x="4506526" y="5167312"/>
                  <a:pt x="4474106" y="5134892"/>
                  <a:pt x="4474106" y="5094900"/>
                </a:cubicBezTo>
                <a:lnTo>
                  <a:pt x="4474106" y="4694237"/>
                </a:lnTo>
                <a:lnTo>
                  <a:pt x="4472030" y="4694237"/>
                </a:lnTo>
                <a:cubicBezTo>
                  <a:pt x="4472030" y="4663315"/>
                  <a:pt x="4453229" y="4636783"/>
                  <a:pt x="4426435" y="4625450"/>
                </a:cubicBezTo>
                <a:lnTo>
                  <a:pt x="4405445" y="4621212"/>
                </a:lnTo>
                <a:lnTo>
                  <a:pt x="160633" y="4621212"/>
                </a:lnTo>
                <a:cubicBezTo>
                  <a:pt x="71918" y="4621212"/>
                  <a:pt x="0" y="4549294"/>
                  <a:pt x="0" y="4460579"/>
                </a:cubicBezTo>
                <a:lnTo>
                  <a:pt x="0" y="160633"/>
                </a:lnTo>
                <a:cubicBezTo>
                  <a:pt x="0" y="71918"/>
                  <a:pt x="71918" y="0"/>
                  <a:pt x="160633" y="0"/>
                </a:cubicBez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直線コネクタ 4"/>
          <p:cNvCxnSpPr/>
          <p:nvPr userDrawn="1"/>
        </p:nvCxnSpPr>
        <p:spPr>
          <a:xfrm>
            <a:off x="378795" y="681038"/>
            <a:ext cx="8389195"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8" name="Picture 2" descr="T:\Current\Ricoh\Logos\ricoh_lock_up_rgb_positive-0315.gif"/>
          <p:cNvPicPr>
            <a:picLocks noChangeArrowheads="1"/>
          </p:cNvPicPr>
          <p:nvPr userDrawn="1"/>
        </p:nvPicPr>
        <p:blipFill>
          <a:blip r:embed="rId9" cstate="print"/>
          <a:srcRect/>
          <a:stretch>
            <a:fillRect/>
          </a:stretch>
        </p:blipFill>
        <p:spPr bwMode="auto">
          <a:xfrm>
            <a:off x="7457439" y="100032"/>
            <a:ext cx="1310379" cy="507565"/>
          </a:xfrm>
          <a:prstGeom prst="rect">
            <a:avLst/>
          </a:prstGeom>
          <a:noFill/>
        </p:spPr>
      </p:pic>
    </p:spTree>
  </p:cSld>
  <p:clrMap bg1="lt1" tx1="dk1" bg2="lt2" tx2="dk2" accent1="accent1" accent2="accent2" accent3="accent3" accent4="accent4" accent5="accent5" accent6="accent6" hlink="hlink" folHlink="folHlink"/>
  <p:sldLayoutIdLst>
    <p:sldLayoutId id="2147483741" r:id="rId1"/>
    <p:sldLayoutId id="2147483742" r:id="rId2"/>
    <p:sldLayoutId id="2147483752" r:id="rId3"/>
    <p:sldLayoutId id="2147483743" r:id="rId4"/>
    <p:sldLayoutId id="2147483744" r:id="rId5"/>
    <p:sldLayoutId id="2147483745" r:id="rId6"/>
    <p:sldLayoutId id="2147483746" r:id="rId7"/>
  </p:sldLayoutIdLst>
  <p:hf hdr="0" ftr="0" dt="0"/>
  <p:txStyles>
    <p:titleStyle>
      <a:lvl1pPr algn="ctr" defTabSz="457200" rtl="0" eaLnBrk="0" fontAlgn="base" hangingPunct="0">
        <a:spcBef>
          <a:spcPct val="0"/>
        </a:spcBef>
        <a:spcAft>
          <a:spcPct val="0"/>
        </a:spcAft>
        <a:defRPr kumimoji="1" sz="4400" kern="1200">
          <a:solidFill>
            <a:schemeClr val="bg1"/>
          </a:solidFill>
          <a:latin typeface="+mj-lt"/>
          <a:ea typeface="ＭＳ Ｐゴシック" pitchFamily="34" charset="-128"/>
          <a:cs typeface="ＭＳ Ｐゴシック" charset="0"/>
        </a:defRPr>
      </a:lvl1pPr>
      <a:lvl2pPr algn="ctr" defTabSz="457200" rtl="0" eaLnBrk="0" fontAlgn="base" hangingPunct="0">
        <a:spcBef>
          <a:spcPct val="0"/>
        </a:spcBef>
        <a:spcAft>
          <a:spcPct val="0"/>
        </a:spcAft>
        <a:defRPr kumimoji="1" sz="4400">
          <a:solidFill>
            <a:schemeClr val="bg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kumimoji="1" sz="4400">
          <a:solidFill>
            <a:schemeClr val="bg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kumimoji="1" sz="4400">
          <a:solidFill>
            <a:schemeClr val="bg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kumimoji="1" sz="4400">
          <a:solidFill>
            <a:schemeClr val="bg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kumimoji="1" sz="3200" kern="1200">
          <a:solidFill>
            <a:srgbClr val="FFFFFF"/>
          </a:solidFill>
          <a:latin typeface="+mn-lt"/>
          <a:ea typeface="ＭＳ Ｐゴシック"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kumimoji="1" sz="2800" kern="1200">
          <a:solidFill>
            <a:srgbClr val="FFFFFF"/>
          </a:solidFill>
          <a:latin typeface="+mn-lt"/>
          <a:ea typeface="ＭＳ Ｐゴシック" pitchFamily="34" charset="-128"/>
          <a:cs typeface="+mn-cs"/>
        </a:defRPr>
      </a:lvl2pPr>
      <a:lvl3pPr marL="1143000" indent="-228600" algn="l" defTabSz="457200" rtl="0" eaLnBrk="0" fontAlgn="base" hangingPunct="0">
        <a:spcBef>
          <a:spcPct val="20000"/>
        </a:spcBef>
        <a:spcAft>
          <a:spcPct val="0"/>
        </a:spcAft>
        <a:buFont typeface="Arial" charset="0"/>
        <a:buChar char="•"/>
        <a:defRPr kumimoji="1" sz="2400" kern="1200">
          <a:solidFill>
            <a:srgbClr val="FFFFFF"/>
          </a:solidFill>
          <a:latin typeface="+mn-lt"/>
          <a:ea typeface="ＭＳ Ｐゴシック" pitchFamily="34" charset="-128"/>
          <a:cs typeface="+mn-cs"/>
        </a:defRPr>
      </a:lvl3pPr>
      <a:lvl4pPr marL="1600200" indent="-228600" algn="l" defTabSz="457200" rtl="0" eaLnBrk="0" fontAlgn="base" hangingPunct="0">
        <a:spcBef>
          <a:spcPct val="20000"/>
        </a:spcBef>
        <a:spcAft>
          <a:spcPct val="0"/>
        </a:spcAft>
        <a:buFont typeface="Arial" charset="0"/>
        <a:buChar char="–"/>
        <a:defRPr kumimoji="1" sz="2000" kern="1200">
          <a:solidFill>
            <a:srgbClr val="FFFFFF"/>
          </a:solidFill>
          <a:latin typeface="+mn-lt"/>
          <a:ea typeface="ＭＳ Ｐゴシック" pitchFamily="34" charset="-128"/>
          <a:cs typeface="+mn-cs"/>
        </a:defRPr>
      </a:lvl4pPr>
      <a:lvl5pPr marL="2057400" indent="-228600" algn="l" defTabSz="457200" rtl="0" eaLnBrk="0" fontAlgn="base" hangingPunct="0">
        <a:spcBef>
          <a:spcPct val="20000"/>
        </a:spcBef>
        <a:spcAft>
          <a:spcPct val="0"/>
        </a:spcAft>
        <a:buFont typeface="Arial" charset="0"/>
        <a:buChar char="»"/>
        <a:defRPr kumimoji="1" sz="2000" kern="1200">
          <a:solidFill>
            <a:srgbClr val="FFFFFF"/>
          </a:solidFill>
          <a:latin typeface="+mn-lt"/>
          <a:ea typeface="ＭＳ Ｐゴシック" pitchFamily="34" charset="-128"/>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2" name="テキスト ボックス 8"/>
          <p:cNvSpPr txBox="1">
            <a:spLocks noChangeArrowheads="1"/>
          </p:cNvSpPr>
          <p:nvPr/>
        </p:nvSpPr>
        <p:spPr bwMode="auto">
          <a:xfrm>
            <a:off x="17924463" y="2185988"/>
            <a:ext cx="184666" cy="369332"/>
          </a:xfrm>
          <a:prstGeom prst="rect">
            <a:avLst/>
          </a:prstGeom>
          <a:noFill/>
          <a:ln>
            <a:noFill/>
          </a:ln>
        </p:spPr>
        <p:txBody>
          <a:bodyPr wrap="none">
            <a:spAutoFit/>
          </a:bodyPr>
          <a:lstStyle/>
          <a:p>
            <a:pPr fontAlgn="auto">
              <a:spcBef>
                <a:spcPts val="0"/>
              </a:spcBef>
              <a:spcAft>
                <a:spcPts val="0"/>
              </a:spcAft>
              <a:defRPr/>
            </a:pPr>
            <a:endParaRPr lang="ja-JP" altLang="en-US">
              <a:ea typeface="+mn-ea"/>
              <a:cs typeface="ＭＳ Ｐゴシック" charset="-128"/>
            </a:endParaRPr>
          </a:p>
        </p:txBody>
      </p:sp>
      <p:pic>
        <p:nvPicPr>
          <p:cNvPr id="4" name="Picture 2" descr="T:\Current\Ricoh\Logos\ricoh_lock_up_rgb_positive-0315.gif"/>
          <p:cNvPicPr>
            <a:picLocks noChangeArrowheads="1"/>
          </p:cNvPicPr>
          <p:nvPr userDrawn="1"/>
        </p:nvPicPr>
        <p:blipFill>
          <a:blip r:embed="rId5" cstate="print"/>
          <a:srcRect/>
          <a:stretch>
            <a:fillRect/>
          </a:stretch>
        </p:blipFill>
        <p:spPr bwMode="auto">
          <a:xfrm>
            <a:off x="7345819" y="285398"/>
            <a:ext cx="1422000" cy="550800"/>
          </a:xfrm>
          <a:prstGeom prst="rect">
            <a:avLst/>
          </a:prstGeom>
          <a:noFill/>
        </p:spPr>
      </p:pic>
    </p:spTree>
  </p:cSld>
  <p:clrMap bg1="lt1" tx1="dk1" bg2="lt2" tx2="dk2" accent1="accent1" accent2="accent2" accent3="accent3" accent4="accent4" accent5="accent5" accent6="accent6" hlink="hlink" folHlink="folHlink"/>
  <p:sldLayoutIdLst>
    <p:sldLayoutId id="2147483753" r:id="rId1"/>
    <p:sldLayoutId id="2147483754" r:id="rId2"/>
    <p:sldLayoutId id="2147483747" r:id="rId3"/>
  </p:sldLayoutIdLst>
  <p:hf hdr="0" ftr="0" dt="0"/>
  <p:txStyles>
    <p:titleStyle>
      <a:lvl1pPr algn="ctr" defTabSz="457200" rtl="0" eaLnBrk="0" fontAlgn="base" hangingPunct="0">
        <a:spcBef>
          <a:spcPct val="0"/>
        </a:spcBef>
        <a:spcAft>
          <a:spcPct val="0"/>
        </a:spcAft>
        <a:defRPr kumimoji="1" sz="4400" kern="1200">
          <a:solidFill>
            <a:schemeClr val="bg1"/>
          </a:solidFill>
          <a:latin typeface="+mj-lt"/>
          <a:ea typeface="ＭＳ Ｐゴシック" pitchFamily="34" charset="-128"/>
          <a:cs typeface="ＭＳ Ｐゴシック" charset="0"/>
        </a:defRPr>
      </a:lvl1pPr>
      <a:lvl2pPr algn="ctr" defTabSz="457200" rtl="0" eaLnBrk="0" fontAlgn="base" hangingPunct="0">
        <a:spcBef>
          <a:spcPct val="0"/>
        </a:spcBef>
        <a:spcAft>
          <a:spcPct val="0"/>
        </a:spcAft>
        <a:defRPr kumimoji="1" sz="4400">
          <a:solidFill>
            <a:schemeClr val="bg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kumimoji="1" sz="4400">
          <a:solidFill>
            <a:schemeClr val="bg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kumimoji="1" sz="4400">
          <a:solidFill>
            <a:schemeClr val="bg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kumimoji="1" sz="4400">
          <a:solidFill>
            <a:schemeClr val="bg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kumimoji="1" sz="3200" kern="1200">
          <a:solidFill>
            <a:srgbClr val="FFFFFF"/>
          </a:solidFill>
          <a:latin typeface="+mn-lt"/>
          <a:ea typeface="ＭＳ Ｐゴシック"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kumimoji="1" sz="2800" kern="1200">
          <a:solidFill>
            <a:srgbClr val="FFFFFF"/>
          </a:solidFill>
          <a:latin typeface="+mn-lt"/>
          <a:ea typeface="ＭＳ Ｐゴシック" pitchFamily="34" charset="-128"/>
          <a:cs typeface="+mn-cs"/>
        </a:defRPr>
      </a:lvl2pPr>
      <a:lvl3pPr marL="1143000" indent="-228600" algn="l" defTabSz="457200" rtl="0" eaLnBrk="0" fontAlgn="base" hangingPunct="0">
        <a:spcBef>
          <a:spcPct val="20000"/>
        </a:spcBef>
        <a:spcAft>
          <a:spcPct val="0"/>
        </a:spcAft>
        <a:buFont typeface="Arial" charset="0"/>
        <a:buChar char="•"/>
        <a:defRPr kumimoji="1" sz="2400" kern="1200">
          <a:solidFill>
            <a:srgbClr val="FFFFFF"/>
          </a:solidFill>
          <a:latin typeface="+mn-lt"/>
          <a:ea typeface="ＭＳ Ｐゴシック" pitchFamily="34" charset="-128"/>
          <a:cs typeface="+mn-cs"/>
        </a:defRPr>
      </a:lvl3pPr>
      <a:lvl4pPr marL="1600200" indent="-228600" algn="l" defTabSz="457200" rtl="0" eaLnBrk="0" fontAlgn="base" hangingPunct="0">
        <a:spcBef>
          <a:spcPct val="20000"/>
        </a:spcBef>
        <a:spcAft>
          <a:spcPct val="0"/>
        </a:spcAft>
        <a:buFont typeface="Arial" charset="0"/>
        <a:buChar char="–"/>
        <a:defRPr kumimoji="1" sz="2000" kern="1200">
          <a:solidFill>
            <a:srgbClr val="FFFFFF"/>
          </a:solidFill>
          <a:latin typeface="+mn-lt"/>
          <a:ea typeface="ＭＳ Ｐゴシック" pitchFamily="34" charset="-128"/>
          <a:cs typeface="+mn-cs"/>
        </a:defRPr>
      </a:lvl4pPr>
      <a:lvl5pPr marL="2057400" indent="-228600" algn="l" defTabSz="457200" rtl="0" eaLnBrk="0" fontAlgn="base" hangingPunct="0">
        <a:spcBef>
          <a:spcPct val="20000"/>
        </a:spcBef>
        <a:spcAft>
          <a:spcPct val="0"/>
        </a:spcAft>
        <a:buFont typeface="Arial" charset="0"/>
        <a:buChar char="»"/>
        <a:defRPr kumimoji="1" sz="2000" kern="1200">
          <a:solidFill>
            <a:srgbClr val="FFFFFF"/>
          </a:solidFill>
          <a:latin typeface="+mn-lt"/>
          <a:ea typeface="ＭＳ Ｐゴシック" pitchFamily="34" charset="-128"/>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2" name="テキスト ボックス 8"/>
          <p:cNvSpPr txBox="1">
            <a:spLocks noChangeArrowheads="1"/>
          </p:cNvSpPr>
          <p:nvPr/>
        </p:nvSpPr>
        <p:spPr bwMode="auto">
          <a:xfrm>
            <a:off x="17924463" y="2185988"/>
            <a:ext cx="184666" cy="369332"/>
          </a:xfrm>
          <a:prstGeom prst="rect">
            <a:avLst/>
          </a:prstGeom>
          <a:noFill/>
          <a:ln>
            <a:noFill/>
          </a:ln>
        </p:spPr>
        <p:txBody>
          <a:bodyPr wrap="none">
            <a:spAutoFit/>
          </a:bodyPr>
          <a:lstStyle/>
          <a:p>
            <a:pPr fontAlgn="auto">
              <a:spcBef>
                <a:spcPts val="0"/>
              </a:spcBef>
              <a:spcAft>
                <a:spcPts val="0"/>
              </a:spcAft>
              <a:defRPr/>
            </a:pPr>
            <a:endParaRPr lang="ja-JP" altLang="en-US">
              <a:ea typeface="+mn-ea"/>
              <a:cs typeface="ＭＳ Ｐゴシック" charset="-128"/>
            </a:endParaRPr>
          </a:p>
        </p:txBody>
      </p:sp>
      <p:sp>
        <p:nvSpPr>
          <p:cNvPr id="12" name="Footer Placeholder 9"/>
          <p:cNvSpPr>
            <a:spLocks noGrp="1"/>
          </p:cNvSpPr>
          <p:nvPr>
            <p:ph type="ftr" sz="quarter" idx="3"/>
          </p:nvPr>
        </p:nvSpPr>
        <p:spPr>
          <a:xfrm>
            <a:off x="3124200" y="4767263"/>
            <a:ext cx="2895600" cy="273844"/>
          </a:xfrm>
          <a:prstGeom prst="rect">
            <a:avLst/>
          </a:prstGeom>
        </p:spPr>
        <p:txBody>
          <a:bodyPr vert="horz" wrap="square" lIns="91440" tIns="45720" rIns="91440" bIns="45720" numCol="1" anchor="ctr" anchorCtr="0" compatLnSpc="1">
            <a:prstTxWarp prst="textNoShape">
              <a:avLst/>
            </a:prstTxWarp>
          </a:bodyPr>
          <a:lstStyle>
            <a:lvl1pPr algn="ctr">
              <a:defRPr sz="600">
                <a:solidFill>
                  <a:schemeClr val="accent2"/>
                </a:solidFill>
              </a:defRPr>
            </a:lvl1pPr>
          </a:lstStyle>
          <a:p>
            <a:endParaRPr lang="en-GB" dirty="0"/>
          </a:p>
        </p:txBody>
      </p:sp>
      <p:sp>
        <p:nvSpPr>
          <p:cNvPr id="13" name="Slide Number Placeholder 10"/>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a:defRPr sz="600">
                <a:solidFill>
                  <a:schemeClr val="accent2"/>
                </a:solidFill>
              </a:defRPr>
            </a:lvl1pPr>
          </a:lstStyle>
          <a:p>
            <a:fld id="{0C0463A1-561A-684A-A5AE-9DAD2825970A}" type="slidenum">
              <a:rPr lang="en-GB"/>
              <a:pPr/>
              <a:t>‹#›</a:t>
            </a:fld>
            <a:endParaRPr lang="en-GB"/>
          </a:p>
        </p:txBody>
      </p:sp>
      <p:sp>
        <p:nvSpPr>
          <p:cNvPr id="6149" name="Title Placeholder 9"/>
          <p:cNvSpPr>
            <a:spLocks noGrp="1"/>
          </p:cNvSpPr>
          <p:nvPr>
            <p:ph type="title"/>
          </p:nvPr>
        </p:nvSpPr>
        <p:spPr bwMode="auto">
          <a:xfrm>
            <a:off x="1050925" y="139145"/>
            <a:ext cx="5943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 name="Plaque 10"/>
          <p:cNvSpPr/>
          <p:nvPr userDrawn="1"/>
        </p:nvSpPr>
        <p:spPr>
          <a:xfrm>
            <a:off x="371134" y="141723"/>
            <a:ext cx="442006" cy="442278"/>
          </a:xfrm>
          <a:custGeom>
            <a:avLst/>
            <a:gdLst/>
            <a:ahLst/>
            <a:cxnLst/>
            <a:rect l="l" t="t" r="r" b="b"/>
            <a:pathLst>
              <a:path w="5164139" h="5167312">
                <a:moveTo>
                  <a:pt x="160633" y="0"/>
                </a:moveTo>
                <a:lnTo>
                  <a:pt x="4471692" y="0"/>
                </a:lnTo>
                <a:cubicBezTo>
                  <a:pt x="4560407" y="0"/>
                  <a:pt x="4632325" y="71918"/>
                  <a:pt x="4632325" y="160633"/>
                </a:cubicBezTo>
                <a:lnTo>
                  <a:pt x="4632325" y="4389438"/>
                </a:lnTo>
                <a:lnTo>
                  <a:pt x="4637047" y="4389438"/>
                </a:lnTo>
                <a:cubicBezTo>
                  <a:pt x="4637047" y="4430668"/>
                  <a:pt x="4670471" y="4464092"/>
                  <a:pt x="4711701" y="4464092"/>
                </a:cubicBezTo>
                <a:lnTo>
                  <a:pt x="4711701" y="4464579"/>
                </a:lnTo>
                <a:lnTo>
                  <a:pt x="5091727" y="4464579"/>
                </a:lnTo>
                <a:cubicBezTo>
                  <a:pt x="5131719" y="4464579"/>
                  <a:pt x="5164139" y="4496999"/>
                  <a:pt x="5164139" y="4536991"/>
                </a:cubicBezTo>
                <a:lnTo>
                  <a:pt x="5164139" y="5094900"/>
                </a:lnTo>
                <a:cubicBezTo>
                  <a:pt x="5164139" y="5134892"/>
                  <a:pt x="5131719" y="5167312"/>
                  <a:pt x="5091727" y="5167312"/>
                </a:cubicBezTo>
                <a:lnTo>
                  <a:pt x="4546518" y="5167312"/>
                </a:lnTo>
                <a:cubicBezTo>
                  <a:pt x="4506526" y="5167312"/>
                  <a:pt x="4474106" y="5134892"/>
                  <a:pt x="4474106" y="5094900"/>
                </a:cubicBezTo>
                <a:lnTo>
                  <a:pt x="4474106" y="4694237"/>
                </a:lnTo>
                <a:lnTo>
                  <a:pt x="4472030" y="4694237"/>
                </a:lnTo>
                <a:cubicBezTo>
                  <a:pt x="4472030" y="4663315"/>
                  <a:pt x="4453229" y="4636783"/>
                  <a:pt x="4426435" y="4625450"/>
                </a:cubicBezTo>
                <a:lnTo>
                  <a:pt x="4405445" y="4621212"/>
                </a:lnTo>
                <a:lnTo>
                  <a:pt x="160633" y="4621212"/>
                </a:lnTo>
                <a:cubicBezTo>
                  <a:pt x="71918" y="4621212"/>
                  <a:pt x="0" y="4549294"/>
                  <a:pt x="0" y="4460579"/>
                </a:cubicBezTo>
                <a:lnTo>
                  <a:pt x="0" y="160633"/>
                </a:lnTo>
                <a:cubicBezTo>
                  <a:pt x="0" y="71918"/>
                  <a:pt x="71918" y="0"/>
                  <a:pt x="160633" y="0"/>
                </a:cubicBez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直線コネクタ 4"/>
          <p:cNvCxnSpPr/>
          <p:nvPr userDrawn="1"/>
        </p:nvCxnSpPr>
        <p:spPr>
          <a:xfrm>
            <a:off x="378795" y="681038"/>
            <a:ext cx="8389195"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9" name="Picture 2" descr="T:\Current\Ricoh\Logos\ricoh_lock_up_rgb_positive-0315.gif"/>
          <p:cNvPicPr>
            <a:picLocks noChangeArrowheads="1"/>
          </p:cNvPicPr>
          <p:nvPr userDrawn="1"/>
        </p:nvPicPr>
        <p:blipFill>
          <a:blip r:embed="rId4" cstate="print"/>
          <a:srcRect/>
          <a:stretch>
            <a:fillRect/>
          </a:stretch>
        </p:blipFill>
        <p:spPr bwMode="auto">
          <a:xfrm>
            <a:off x="7457439" y="100032"/>
            <a:ext cx="1310379" cy="507565"/>
          </a:xfrm>
          <a:prstGeom prst="rect">
            <a:avLst/>
          </a:prstGeom>
          <a:noFill/>
        </p:spPr>
      </p:pic>
    </p:spTree>
  </p:cSld>
  <p:clrMap bg1="lt1" tx1="dk1" bg2="lt2" tx2="dk2" accent1="accent1" accent2="accent2" accent3="accent3" accent4="accent4" accent5="accent5" accent6="accent6" hlink="hlink" folHlink="folHlink"/>
  <p:sldLayoutIdLst>
    <p:sldLayoutId id="2147483755" r:id="rId1"/>
    <p:sldLayoutId id="2147483748" r:id="rId2"/>
  </p:sldLayoutIdLst>
  <p:hf hdr="0" ftr="0" dt="0"/>
  <p:txStyles>
    <p:titleStyle>
      <a:lvl1pPr algn="l" defTabSz="457200" rtl="0" eaLnBrk="0" fontAlgn="base" hangingPunct="0">
        <a:spcBef>
          <a:spcPct val="0"/>
        </a:spcBef>
        <a:spcAft>
          <a:spcPct val="0"/>
        </a:spcAft>
        <a:defRPr kumimoji="1" sz="3200" b="1" kern="1200">
          <a:solidFill>
            <a:srgbClr val="000000"/>
          </a:solidFill>
          <a:latin typeface="+mj-lt"/>
          <a:ea typeface="ＭＳ Ｐゴシック" pitchFamily="34" charset="-128"/>
          <a:cs typeface="ＭＳ Ｐゴシック" charset="0"/>
        </a:defRPr>
      </a:lvl1pPr>
      <a:lvl2pPr algn="l" defTabSz="457200" rtl="0" eaLnBrk="0" fontAlgn="base" hangingPunct="0">
        <a:spcBef>
          <a:spcPct val="0"/>
        </a:spcBef>
        <a:spcAft>
          <a:spcPct val="0"/>
        </a:spcAft>
        <a:defRPr kumimoji="1" sz="3200" b="1">
          <a:solidFill>
            <a:srgbClr val="000000"/>
          </a:solidFill>
          <a:latin typeface="Arial" charset="0"/>
          <a:ea typeface="ＭＳ Ｐゴシック" charset="0"/>
          <a:cs typeface="ＭＳ Ｐゴシック" charset="0"/>
        </a:defRPr>
      </a:lvl2pPr>
      <a:lvl3pPr algn="l" defTabSz="457200" rtl="0" eaLnBrk="0" fontAlgn="base" hangingPunct="0">
        <a:spcBef>
          <a:spcPct val="0"/>
        </a:spcBef>
        <a:spcAft>
          <a:spcPct val="0"/>
        </a:spcAft>
        <a:defRPr kumimoji="1" sz="3200" b="1">
          <a:solidFill>
            <a:srgbClr val="000000"/>
          </a:solidFill>
          <a:latin typeface="Arial" charset="0"/>
          <a:ea typeface="ＭＳ Ｐゴシック" charset="0"/>
          <a:cs typeface="ＭＳ Ｐゴシック" charset="0"/>
        </a:defRPr>
      </a:lvl3pPr>
      <a:lvl4pPr algn="l" defTabSz="457200" rtl="0" eaLnBrk="0" fontAlgn="base" hangingPunct="0">
        <a:spcBef>
          <a:spcPct val="0"/>
        </a:spcBef>
        <a:spcAft>
          <a:spcPct val="0"/>
        </a:spcAft>
        <a:defRPr kumimoji="1" sz="3200" b="1">
          <a:solidFill>
            <a:srgbClr val="000000"/>
          </a:solidFill>
          <a:latin typeface="Arial" charset="0"/>
          <a:ea typeface="ＭＳ Ｐゴシック" charset="0"/>
          <a:cs typeface="ＭＳ Ｐゴシック" charset="0"/>
        </a:defRPr>
      </a:lvl4pPr>
      <a:lvl5pPr algn="l" defTabSz="457200" rtl="0" eaLnBrk="0" fontAlgn="base" hangingPunct="0">
        <a:spcBef>
          <a:spcPct val="0"/>
        </a:spcBef>
        <a:spcAft>
          <a:spcPct val="0"/>
        </a:spcAft>
        <a:defRPr kumimoji="1" sz="3200" b="1">
          <a:solidFill>
            <a:srgbClr val="000000"/>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kumimoji="1" sz="3200" kern="1200">
          <a:solidFill>
            <a:srgbClr val="FFFFFF"/>
          </a:solidFill>
          <a:latin typeface="+mn-lt"/>
          <a:ea typeface="ＭＳ Ｐゴシック"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kumimoji="1" sz="2800" kern="1200">
          <a:solidFill>
            <a:srgbClr val="FFFFFF"/>
          </a:solidFill>
          <a:latin typeface="+mn-lt"/>
          <a:ea typeface="ＭＳ Ｐゴシック" pitchFamily="34" charset="-128"/>
          <a:cs typeface="+mn-cs"/>
        </a:defRPr>
      </a:lvl2pPr>
      <a:lvl3pPr marL="1143000" indent="-228600" algn="l" defTabSz="457200" rtl="0" eaLnBrk="0" fontAlgn="base" hangingPunct="0">
        <a:spcBef>
          <a:spcPct val="20000"/>
        </a:spcBef>
        <a:spcAft>
          <a:spcPct val="0"/>
        </a:spcAft>
        <a:buFont typeface="Arial" charset="0"/>
        <a:buChar char="•"/>
        <a:defRPr kumimoji="1" sz="2400" kern="1200">
          <a:solidFill>
            <a:srgbClr val="FFFFFF"/>
          </a:solidFill>
          <a:latin typeface="+mn-lt"/>
          <a:ea typeface="ＭＳ Ｐゴシック" pitchFamily="34" charset="-128"/>
          <a:cs typeface="+mn-cs"/>
        </a:defRPr>
      </a:lvl3pPr>
      <a:lvl4pPr marL="1600200" indent="-228600" algn="l" defTabSz="457200" rtl="0" eaLnBrk="0" fontAlgn="base" hangingPunct="0">
        <a:spcBef>
          <a:spcPct val="20000"/>
        </a:spcBef>
        <a:spcAft>
          <a:spcPct val="0"/>
        </a:spcAft>
        <a:buFont typeface="Arial" charset="0"/>
        <a:buChar char="–"/>
        <a:defRPr kumimoji="1" sz="2000" kern="1200">
          <a:solidFill>
            <a:srgbClr val="FFFFFF"/>
          </a:solidFill>
          <a:latin typeface="+mn-lt"/>
          <a:ea typeface="ＭＳ Ｐゴシック" pitchFamily="34" charset="-128"/>
          <a:cs typeface="+mn-cs"/>
        </a:defRPr>
      </a:lvl4pPr>
      <a:lvl5pPr marL="2057400" indent="-228600" algn="l" defTabSz="457200" rtl="0" eaLnBrk="0" fontAlgn="base" hangingPunct="0">
        <a:spcBef>
          <a:spcPct val="20000"/>
        </a:spcBef>
        <a:spcAft>
          <a:spcPct val="0"/>
        </a:spcAft>
        <a:buFont typeface="Arial" charset="0"/>
        <a:buChar char="»"/>
        <a:defRPr kumimoji="1" sz="2000" kern="1200">
          <a:solidFill>
            <a:srgbClr val="FFFFFF"/>
          </a:solidFill>
          <a:latin typeface="+mn-lt"/>
          <a:ea typeface="ＭＳ Ｐゴシック" pitchFamily="34" charset="-128"/>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2" name="テキスト ボックス 8"/>
          <p:cNvSpPr txBox="1">
            <a:spLocks noChangeArrowheads="1"/>
          </p:cNvSpPr>
          <p:nvPr/>
        </p:nvSpPr>
        <p:spPr bwMode="auto">
          <a:xfrm>
            <a:off x="17924463" y="2185988"/>
            <a:ext cx="184666" cy="369332"/>
          </a:xfrm>
          <a:prstGeom prst="rect">
            <a:avLst/>
          </a:prstGeom>
          <a:noFill/>
          <a:ln>
            <a:noFill/>
          </a:ln>
        </p:spPr>
        <p:txBody>
          <a:bodyPr wrap="none">
            <a:spAutoFit/>
          </a:bodyPr>
          <a:lstStyle/>
          <a:p>
            <a:pPr fontAlgn="auto">
              <a:spcBef>
                <a:spcPts val="0"/>
              </a:spcBef>
              <a:spcAft>
                <a:spcPts val="0"/>
              </a:spcAft>
              <a:defRPr/>
            </a:pPr>
            <a:endParaRPr lang="ja-JP" altLang="en-US">
              <a:ea typeface="+mn-ea"/>
              <a:cs typeface="ＭＳ Ｐゴシック" charset="-128"/>
            </a:endParaRPr>
          </a:p>
        </p:txBody>
      </p:sp>
      <p:pic>
        <p:nvPicPr>
          <p:cNvPr id="4" name="Picture 10" descr="ricoh_logo_rgb.png"/>
          <p:cNvPicPr>
            <a:picLocks/>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3236426" y="1919288"/>
            <a:ext cx="2662280" cy="10263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49" r:id="rId1"/>
  </p:sldLayoutIdLst>
  <p:hf hdr="0" ftr="0" dt="0"/>
  <p:txStyles>
    <p:titleStyle>
      <a:lvl1pPr algn="ctr" defTabSz="457200" rtl="0" eaLnBrk="0" fontAlgn="base" hangingPunct="0">
        <a:spcBef>
          <a:spcPct val="0"/>
        </a:spcBef>
        <a:spcAft>
          <a:spcPct val="0"/>
        </a:spcAft>
        <a:defRPr kumimoji="1" sz="4400" kern="1200">
          <a:solidFill>
            <a:schemeClr val="bg1"/>
          </a:solidFill>
          <a:latin typeface="+mj-lt"/>
          <a:ea typeface="ＭＳ Ｐゴシック" pitchFamily="34" charset="-128"/>
          <a:cs typeface="ＭＳ Ｐゴシック" charset="0"/>
        </a:defRPr>
      </a:lvl1pPr>
      <a:lvl2pPr algn="ctr" defTabSz="457200" rtl="0" eaLnBrk="0" fontAlgn="base" hangingPunct="0">
        <a:spcBef>
          <a:spcPct val="0"/>
        </a:spcBef>
        <a:spcAft>
          <a:spcPct val="0"/>
        </a:spcAft>
        <a:defRPr kumimoji="1" sz="4400">
          <a:solidFill>
            <a:schemeClr val="bg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kumimoji="1" sz="4400">
          <a:solidFill>
            <a:schemeClr val="bg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kumimoji="1" sz="4400">
          <a:solidFill>
            <a:schemeClr val="bg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kumimoji="1" sz="4400">
          <a:solidFill>
            <a:schemeClr val="bg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kumimoji="1" sz="3200" kern="1200">
          <a:solidFill>
            <a:srgbClr val="FFFFFF"/>
          </a:solidFill>
          <a:latin typeface="+mn-lt"/>
          <a:ea typeface="ＭＳ Ｐゴシック"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kumimoji="1" sz="2800" kern="1200">
          <a:solidFill>
            <a:srgbClr val="FFFFFF"/>
          </a:solidFill>
          <a:latin typeface="+mn-lt"/>
          <a:ea typeface="ＭＳ Ｐゴシック" pitchFamily="34" charset="-128"/>
          <a:cs typeface="+mn-cs"/>
        </a:defRPr>
      </a:lvl2pPr>
      <a:lvl3pPr marL="1143000" indent="-228600" algn="l" defTabSz="457200" rtl="0" eaLnBrk="0" fontAlgn="base" hangingPunct="0">
        <a:spcBef>
          <a:spcPct val="20000"/>
        </a:spcBef>
        <a:spcAft>
          <a:spcPct val="0"/>
        </a:spcAft>
        <a:buFont typeface="Arial" charset="0"/>
        <a:buChar char="•"/>
        <a:defRPr kumimoji="1" sz="2400" kern="1200">
          <a:solidFill>
            <a:srgbClr val="FFFFFF"/>
          </a:solidFill>
          <a:latin typeface="+mn-lt"/>
          <a:ea typeface="ＭＳ Ｐゴシック" pitchFamily="34" charset="-128"/>
          <a:cs typeface="+mn-cs"/>
        </a:defRPr>
      </a:lvl3pPr>
      <a:lvl4pPr marL="1600200" indent="-228600" algn="l" defTabSz="457200" rtl="0" eaLnBrk="0" fontAlgn="base" hangingPunct="0">
        <a:spcBef>
          <a:spcPct val="20000"/>
        </a:spcBef>
        <a:spcAft>
          <a:spcPct val="0"/>
        </a:spcAft>
        <a:buFont typeface="Arial" charset="0"/>
        <a:buChar char="–"/>
        <a:defRPr kumimoji="1" sz="2000" kern="1200">
          <a:solidFill>
            <a:srgbClr val="FFFFFF"/>
          </a:solidFill>
          <a:latin typeface="+mn-lt"/>
          <a:ea typeface="ＭＳ Ｐゴシック" pitchFamily="34" charset="-128"/>
          <a:cs typeface="+mn-cs"/>
        </a:defRPr>
      </a:lvl4pPr>
      <a:lvl5pPr marL="2057400" indent="-228600" algn="l" defTabSz="457200" rtl="0" eaLnBrk="0" fontAlgn="base" hangingPunct="0">
        <a:spcBef>
          <a:spcPct val="20000"/>
        </a:spcBef>
        <a:spcAft>
          <a:spcPct val="0"/>
        </a:spcAft>
        <a:buFont typeface="Arial" charset="0"/>
        <a:buChar char="»"/>
        <a:defRPr kumimoji="1" sz="2000" kern="1200">
          <a:solidFill>
            <a:srgbClr val="FFFFFF"/>
          </a:solidFill>
          <a:latin typeface="+mn-lt"/>
          <a:ea typeface="ＭＳ Ｐゴシック" pitchFamily="34" charset="-128"/>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2" name="テキスト ボックス 8"/>
          <p:cNvSpPr txBox="1">
            <a:spLocks noChangeArrowheads="1"/>
          </p:cNvSpPr>
          <p:nvPr/>
        </p:nvSpPr>
        <p:spPr bwMode="auto">
          <a:xfrm>
            <a:off x="17924463" y="2185988"/>
            <a:ext cx="184731" cy="369332"/>
          </a:xfrm>
          <a:prstGeom prst="rect">
            <a:avLst/>
          </a:prstGeom>
          <a:noFill/>
          <a:ln>
            <a:noFill/>
          </a:ln>
          <a:extLst>
            <a:ext uri="{909E8E84-426E-40dd-AFC4-6F175D3DCCD1}"/>
            <a:ext uri="{91240B29-F687-4f45-9708-019B960494DF}"/>
          </a:extLst>
        </p:spPr>
        <p:txBody>
          <a:bodyPr wrap="none">
            <a:spAutoFit/>
          </a:bodyPr>
          <a:lstStyle/>
          <a:p>
            <a:pPr>
              <a:defRPr/>
            </a:pPr>
            <a:endParaRPr lang="ja-JP" altLang="en-US">
              <a:latin typeface="Arial" charset="0"/>
              <a:cs typeface="ＭＳ Ｐゴシック" charset="-128"/>
            </a:endParaRPr>
          </a:p>
        </p:txBody>
      </p:sp>
      <p:sp>
        <p:nvSpPr>
          <p:cNvPr id="4" name="Plaque 10"/>
          <p:cNvSpPr/>
          <p:nvPr/>
        </p:nvSpPr>
        <p:spPr>
          <a:xfrm>
            <a:off x="504826" y="365522"/>
            <a:ext cx="442006" cy="331709"/>
          </a:xfrm>
          <a:custGeom>
            <a:avLst/>
            <a:gdLst/>
            <a:ahLst/>
            <a:cxnLst/>
            <a:rect l="l" t="t" r="r" b="b"/>
            <a:pathLst>
              <a:path w="5164139" h="5167312">
                <a:moveTo>
                  <a:pt x="160633" y="0"/>
                </a:moveTo>
                <a:lnTo>
                  <a:pt x="4471692" y="0"/>
                </a:lnTo>
                <a:cubicBezTo>
                  <a:pt x="4560407" y="0"/>
                  <a:pt x="4632325" y="71918"/>
                  <a:pt x="4632325" y="160633"/>
                </a:cubicBezTo>
                <a:lnTo>
                  <a:pt x="4632325" y="4389438"/>
                </a:lnTo>
                <a:lnTo>
                  <a:pt x="4637047" y="4389438"/>
                </a:lnTo>
                <a:cubicBezTo>
                  <a:pt x="4637047" y="4430668"/>
                  <a:pt x="4670471" y="4464092"/>
                  <a:pt x="4711701" y="4464092"/>
                </a:cubicBezTo>
                <a:lnTo>
                  <a:pt x="4711701" y="4464579"/>
                </a:lnTo>
                <a:lnTo>
                  <a:pt x="5091727" y="4464579"/>
                </a:lnTo>
                <a:cubicBezTo>
                  <a:pt x="5131719" y="4464579"/>
                  <a:pt x="5164139" y="4496999"/>
                  <a:pt x="5164139" y="4536991"/>
                </a:cubicBezTo>
                <a:lnTo>
                  <a:pt x="5164139" y="5094900"/>
                </a:lnTo>
                <a:cubicBezTo>
                  <a:pt x="5164139" y="5134892"/>
                  <a:pt x="5131719" y="5167312"/>
                  <a:pt x="5091727" y="5167312"/>
                </a:cubicBezTo>
                <a:lnTo>
                  <a:pt x="4546518" y="5167312"/>
                </a:lnTo>
                <a:cubicBezTo>
                  <a:pt x="4506526" y="5167312"/>
                  <a:pt x="4474106" y="5134892"/>
                  <a:pt x="4474106" y="5094900"/>
                </a:cubicBezTo>
                <a:lnTo>
                  <a:pt x="4474106" y="4694237"/>
                </a:lnTo>
                <a:lnTo>
                  <a:pt x="4472030" y="4694237"/>
                </a:lnTo>
                <a:cubicBezTo>
                  <a:pt x="4472030" y="4663315"/>
                  <a:pt x="4453229" y="4636783"/>
                  <a:pt x="4426435" y="4625450"/>
                </a:cubicBezTo>
                <a:lnTo>
                  <a:pt x="4405445" y="4621212"/>
                </a:lnTo>
                <a:lnTo>
                  <a:pt x="160633" y="4621212"/>
                </a:lnTo>
                <a:cubicBezTo>
                  <a:pt x="71918" y="4621212"/>
                  <a:pt x="0" y="4549294"/>
                  <a:pt x="0" y="4460579"/>
                </a:cubicBezTo>
                <a:lnTo>
                  <a:pt x="0" y="160633"/>
                </a:lnTo>
                <a:cubicBezTo>
                  <a:pt x="0" y="71918"/>
                  <a:pt x="71918" y="0"/>
                  <a:pt x="160633" y="0"/>
                </a:cubicBez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直線コネクタ 4"/>
          <p:cNvCxnSpPr/>
          <p:nvPr/>
        </p:nvCxnSpPr>
        <p:spPr>
          <a:xfrm>
            <a:off x="504826" y="909161"/>
            <a:ext cx="8247063"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2" name="Footer Placeholder 9"/>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450" baseline="0">
                <a:solidFill>
                  <a:schemeClr val="accent2"/>
                </a:solidFill>
                <a:latin typeface="Arial" pitchFamily="34" charset="0"/>
              </a:defRPr>
            </a:lvl1pPr>
          </a:lstStyle>
          <a:p>
            <a:endParaRPr lang="en-GB" dirty="0"/>
          </a:p>
        </p:txBody>
      </p:sp>
      <p:sp>
        <p:nvSpPr>
          <p:cNvPr id="13" name="Slide Number Placeholder 10"/>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450" baseline="0">
                <a:solidFill>
                  <a:schemeClr val="accent2"/>
                </a:solidFill>
                <a:latin typeface="Arial" pitchFamily="34" charset="0"/>
              </a:defRPr>
            </a:lvl1pPr>
          </a:lstStyle>
          <a:p>
            <a:fld id="{3395B881-0B66-4FA6-9D96-5327ED8B9EC9}" type="slidenum">
              <a:rPr lang="en-GB" smtClean="0"/>
              <a:pPr/>
              <a:t>‹#›</a:t>
            </a:fld>
            <a:endParaRPr lang="en-GB" dirty="0"/>
          </a:p>
        </p:txBody>
      </p:sp>
      <p:pic>
        <p:nvPicPr>
          <p:cNvPr id="9" name="Picture 8" descr="ricoh_logo_rgb.png"/>
          <p:cNvPicPr>
            <a:picLocks noChangeAspect="1"/>
          </p:cNvPicPr>
          <p:nvPr/>
        </p:nvPicPr>
        <p:blipFill>
          <a:blip r:embed="rId3" cstate="print"/>
          <a:stretch>
            <a:fillRect/>
          </a:stretch>
        </p:blipFill>
        <p:spPr>
          <a:xfrm>
            <a:off x="7355542" y="309857"/>
            <a:ext cx="1422921" cy="411662"/>
          </a:xfrm>
          <a:prstGeom prst="rect">
            <a:avLst/>
          </a:prstGeom>
        </p:spPr>
      </p:pic>
    </p:spTree>
    <p:extLst>
      <p:ext uri="{BB962C8B-B14F-4D97-AF65-F5344CB8AC3E}">
        <p14:creationId xmlns:p14="http://schemas.microsoft.com/office/powerpoint/2010/main" val="2092966051"/>
      </p:ext>
    </p:extLst>
  </p:cSld>
  <p:clrMap bg1="lt1" tx1="dk1" bg2="lt2" tx2="dk2" accent1="accent1" accent2="accent2" accent3="accent3" accent4="accent4" accent5="accent5" accent6="accent6" hlink="hlink" folHlink="folHlink"/>
  <p:sldLayoutIdLst>
    <p:sldLayoutId id="2147483766" r:id="rId1"/>
  </p:sldLayoutIdLst>
  <p:hf hdr="0" ftr="0" dt="0"/>
  <p:txStyles>
    <p:titleStyle>
      <a:lvl1pPr algn="ctr" defTabSz="342900" rtl="0" eaLnBrk="1" fontAlgn="base" hangingPunct="1">
        <a:spcBef>
          <a:spcPct val="0"/>
        </a:spcBef>
        <a:spcAft>
          <a:spcPct val="0"/>
        </a:spcAft>
        <a:defRPr kumimoji="1" sz="3300" kern="1200">
          <a:solidFill>
            <a:schemeClr val="bg1"/>
          </a:solidFill>
          <a:latin typeface="+mj-lt"/>
          <a:ea typeface="+mj-ea"/>
          <a:cs typeface="ＭＳ Ｐゴシック" charset="0"/>
        </a:defRPr>
      </a:lvl1pPr>
      <a:lvl2pPr algn="ctr" defTabSz="342900" rtl="0" eaLnBrk="1" fontAlgn="base" hangingPunct="1">
        <a:spcBef>
          <a:spcPct val="0"/>
        </a:spcBef>
        <a:spcAft>
          <a:spcPct val="0"/>
        </a:spcAft>
        <a:defRPr kumimoji="1" sz="3300">
          <a:solidFill>
            <a:schemeClr val="bg1"/>
          </a:solidFill>
          <a:latin typeface="Arial" charset="0"/>
          <a:ea typeface="ＭＳ Ｐゴシック" charset="0"/>
          <a:cs typeface="ＭＳ Ｐゴシック" charset="0"/>
        </a:defRPr>
      </a:lvl2pPr>
      <a:lvl3pPr algn="ctr" defTabSz="342900" rtl="0" eaLnBrk="1" fontAlgn="base" hangingPunct="1">
        <a:spcBef>
          <a:spcPct val="0"/>
        </a:spcBef>
        <a:spcAft>
          <a:spcPct val="0"/>
        </a:spcAft>
        <a:defRPr kumimoji="1" sz="3300">
          <a:solidFill>
            <a:schemeClr val="bg1"/>
          </a:solidFill>
          <a:latin typeface="Arial" charset="0"/>
          <a:ea typeface="ＭＳ Ｐゴシック" charset="0"/>
          <a:cs typeface="ＭＳ Ｐゴシック" charset="0"/>
        </a:defRPr>
      </a:lvl3pPr>
      <a:lvl4pPr algn="ctr" defTabSz="342900" rtl="0" eaLnBrk="1" fontAlgn="base" hangingPunct="1">
        <a:spcBef>
          <a:spcPct val="0"/>
        </a:spcBef>
        <a:spcAft>
          <a:spcPct val="0"/>
        </a:spcAft>
        <a:defRPr kumimoji="1" sz="3300">
          <a:solidFill>
            <a:schemeClr val="bg1"/>
          </a:solidFill>
          <a:latin typeface="Arial" charset="0"/>
          <a:ea typeface="ＭＳ Ｐゴシック" charset="0"/>
          <a:cs typeface="ＭＳ Ｐゴシック" charset="0"/>
        </a:defRPr>
      </a:lvl4pPr>
      <a:lvl5pPr algn="ctr" defTabSz="342900" rtl="0" eaLnBrk="1" fontAlgn="base" hangingPunct="1">
        <a:spcBef>
          <a:spcPct val="0"/>
        </a:spcBef>
        <a:spcAft>
          <a:spcPct val="0"/>
        </a:spcAft>
        <a:defRPr kumimoji="1" sz="3300">
          <a:solidFill>
            <a:schemeClr val="bg1"/>
          </a:solidFill>
          <a:latin typeface="Arial" charset="0"/>
          <a:ea typeface="ＭＳ Ｐゴシック" charset="0"/>
          <a:cs typeface="ＭＳ Ｐゴシック" charset="0"/>
        </a:defRPr>
      </a:lvl5pPr>
      <a:lvl6pPr marL="342900" algn="ctr" defTabSz="342900" rtl="0" eaLnBrk="1" fontAlgn="base" hangingPunct="1">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eaLnBrk="1" fontAlgn="base" hangingPunct="1">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eaLnBrk="1" fontAlgn="base" hangingPunct="1">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eaLnBrk="1" fontAlgn="base" hangingPunct="1">
        <a:spcBef>
          <a:spcPct val="0"/>
        </a:spcBef>
        <a:spcAft>
          <a:spcPct val="0"/>
        </a:spcAft>
        <a:defRPr kumimoji="1" sz="3300">
          <a:solidFill>
            <a:schemeClr val="tx1"/>
          </a:solidFill>
          <a:latin typeface="Calibri" charset="0"/>
          <a:ea typeface="ＭＳ Ｐゴシック" charset="0"/>
          <a:cs typeface="ＭＳ Ｐゴシック" charset="0"/>
        </a:defRPr>
      </a:lvl9pPr>
    </p:titleStyle>
    <p:bodyStyle>
      <a:lvl1pPr marL="257175" indent="-257175" algn="l" defTabSz="342900" rtl="0" eaLnBrk="1" fontAlgn="base" hangingPunct="1">
        <a:spcBef>
          <a:spcPct val="20000"/>
        </a:spcBef>
        <a:spcAft>
          <a:spcPct val="0"/>
        </a:spcAft>
        <a:buFont typeface="Arial" charset="0"/>
        <a:buChar char="•"/>
        <a:defRPr kumimoji="1" sz="2400" kern="1200">
          <a:solidFill>
            <a:srgbClr val="FFFFFF"/>
          </a:solidFill>
          <a:latin typeface="+mn-lt"/>
          <a:ea typeface="+mn-ea"/>
          <a:cs typeface="ＭＳ Ｐゴシック" charset="0"/>
        </a:defRPr>
      </a:lvl1pPr>
      <a:lvl2pPr marL="557213" indent="-214313" algn="l" defTabSz="342900" rtl="0" eaLnBrk="1" fontAlgn="base" hangingPunct="1">
        <a:spcBef>
          <a:spcPct val="20000"/>
        </a:spcBef>
        <a:spcAft>
          <a:spcPct val="0"/>
        </a:spcAft>
        <a:buFont typeface="Arial" charset="0"/>
        <a:buChar char="–"/>
        <a:defRPr kumimoji="1" sz="2100" kern="1200">
          <a:solidFill>
            <a:srgbClr val="FFFFFF"/>
          </a:solidFill>
          <a:latin typeface="+mn-lt"/>
          <a:ea typeface="+mn-ea"/>
          <a:cs typeface="+mn-cs"/>
        </a:defRPr>
      </a:lvl2pPr>
      <a:lvl3pPr marL="857250" indent="-171450" algn="l" defTabSz="342900" rtl="0" eaLnBrk="1" fontAlgn="base" hangingPunct="1">
        <a:spcBef>
          <a:spcPct val="20000"/>
        </a:spcBef>
        <a:spcAft>
          <a:spcPct val="0"/>
        </a:spcAft>
        <a:buFont typeface="Arial" charset="0"/>
        <a:buChar char="•"/>
        <a:defRPr kumimoji="1" sz="1800" kern="1200">
          <a:solidFill>
            <a:srgbClr val="FFFFFF"/>
          </a:solidFill>
          <a:latin typeface="+mn-lt"/>
          <a:ea typeface="+mn-ea"/>
          <a:cs typeface="+mn-cs"/>
        </a:defRPr>
      </a:lvl3pPr>
      <a:lvl4pPr marL="1200150" indent="-171450" algn="l" defTabSz="342900" rtl="0" eaLnBrk="1" fontAlgn="base" hangingPunct="1">
        <a:spcBef>
          <a:spcPct val="20000"/>
        </a:spcBef>
        <a:spcAft>
          <a:spcPct val="0"/>
        </a:spcAft>
        <a:buFont typeface="Arial" charset="0"/>
        <a:buChar char="–"/>
        <a:defRPr kumimoji="1" sz="1500" kern="1200">
          <a:solidFill>
            <a:srgbClr val="FFFFFF"/>
          </a:solidFill>
          <a:latin typeface="+mn-lt"/>
          <a:ea typeface="+mn-ea"/>
          <a:cs typeface="+mn-cs"/>
        </a:defRPr>
      </a:lvl4pPr>
      <a:lvl5pPr marL="1543050" indent="-171450" algn="l" defTabSz="342900" rtl="0" eaLnBrk="1" fontAlgn="base" hangingPunct="1">
        <a:spcBef>
          <a:spcPct val="20000"/>
        </a:spcBef>
        <a:spcAft>
          <a:spcPct val="0"/>
        </a:spcAft>
        <a:buFont typeface="Arial" charset="0"/>
        <a:buChar char="»"/>
        <a:defRPr kumimoji="1" sz="1500" kern="1200">
          <a:solidFill>
            <a:srgbClr val="FFFFFF"/>
          </a:solidFill>
          <a:latin typeface="+mn-lt"/>
          <a:ea typeface="+mn-ea"/>
          <a:cs typeface="+mn-cs"/>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p:bodyStyle>
    <p:otherStyle>
      <a:defPPr>
        <a:defRPr lang="ja-JP"/>
      </a:defPPr>
      <a:lvl1pPr marL="0" algn="l" defTabSz="342900" rtl="0" eaLnBrk="1" latinLnBrk="0" hangingPunct="1">
        <a:defRPr kumimoji="1" sz="1350" kern="1200">
          <a:solidFill>
            <a:schemeClr val="tx1"/>
          </a:solidFill>
          <a:latin typeface="+mn-lt"/>
          <a:ea typeface="+mn-ea"/>
          <a:cs typeface="+mn-cs"/>
        </a:defRPr>
      </a:lvl1pPr>
      <a:lvl2pPr marL="342900" algn="l" defTabSz="342900" rtl="0" eaLnBrk="1" latinLnBrk="0" hangingPunct="1">
        <a:defRPr kumimoji="1" sz="1350" kern="1200">
          <a:solidFill>
            <a:schemeClr val="tx1"/>
          </a:solidFill>
          <a:latin typeface="+mn-lt"/>
          <a:ea typeface="+mn-ea"/>
          <a:cs typeface="+mn-cs"/>
        </a:defRPr>
      </a:lvl2pPr>
      <a:lvl3pPr marL="685800" algn="l" defTabSz="342900" rtl="0" eaLnBrk="1" latinLnBrk="0" hangingPunct="1">
        <a:defRPr kumimoji="1" sz="1350" kern="1200">
          <a:solidFill>
            <a:schemeClr val="tx1"/>
          </a:solidFill>
          <a:latin typeface="+mn-lt"/>
          <a:ea typeface="+mn-ea"/>
          <a:cs typeface="+mn-cs"/>
        </a:defRPr>
      </a:lvl3pPr>
      <a:lvl4pPr marL="1028700" algn="l" defTabSz="342900" rtl="0" eaLnBrk="1" latinLnBrk="0" hangingPunct="1">
        <a:defRPr kumimoji="1" sz="1350" kern="1200">
          <a:solidFill>
            <a:schemeClr val="tx1"/>
          </a:solidFill>
          <a:latin typeface="+mn-lt"/>
          <a:ea typeface="+mn-ea"/>
          <a:cs typeface="+mn-cs"/>
        </a:defRPr>
      </a:lvl4pPr>
      <a:lvl5pPr marL="1371600" algn="l" defTabSz="342900" rtl="0" eaLnBrk="1" latinLnBrk="0" hangingPunct="1">
        <a:defRPr kumimoji="1" sz="1350" kern="1200">
          <a:solidFill>
            <a:schemeClr val="tx1"/>
          </a:solidFill>
          <a:latin typeface="+mn-lt"/>
          <a:ea typeface="+mn-ea"/>
          <a:cs typeface="+mn-cs"/>
        </a:defRPr>
      </a:lvl5pPr>
      <a:lvl6pPr marL="1714500" algn="l" defTabSz="342900" rtl="0" eaLnBrk="1" latinLnBrk="0" hangingPunct="1">
        <a:defRPr kumimoji="1" sz="1350" kern="1200">
          <a:solidFill>
            <a:schemeClr val="tx1"/>
          </a:solidFill>
          <a:latin typeface="+mn-lt"/>
          <a:ea typeface="+mn-ea"/>
          <a:cs typeface="+mn-cs"/>
        </a:defRPr>
      </a:lvl6pPr>
      <a:lvl7pPr marL="2057400" algn="l" defTabSz="342900" rtl="0" eaLnBrk="1" latinLnBrk="0" hangingPunct="1">
        <a:defRPr kumimoji="1" sz="1350" kern="1200">
          <a:solidFill>
            <a:schemeClr val="tx1"/>
          </a:solidFill>
          <a:latin typeface="+mn-lt"/>
          <a:ea typeface="+mn-ea"/>
          <a:cs typeface="+mn-cs"/>
        </a:defRPr>
      </a:lvl7pPr>
      <a:lvl8pPr marL="2400300" algn="l" defTabSz="342900" rtl="0" eaLnBrk="1" latinLnBrk="0" hangingPunct="1">
        <a:defRPr kumimoji="1" sz="1350" kern="1200">
          <a:solidFill>
            <a:schemeClr val="tx1"/>
          </a:solidFill>
          <a:latin typeface="+mn-lt"/>
          <a:ea typeface="+mn-ea"/>
          <a:cs typeface="+mn-cs"/>
        </a:defRPr>
      </a:lvl8pPr>
      <a:lvl9pPr marL="2743200" algn="l" defTabSz="342900" rtl="0" eaLnBrk="1" latinLnBrk="0" hangingPunct="1">
        <a:defRPr kumimoji="1"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2" name="テキスト ボックス 8"/>
          <p:cNvSpPr txBox="1">
            <a:spLocks noChangeArrowheads="1"/>
          </p:cNvSpPr>
          <p:nvPr/>
        </p:nvSpPr>
        <p:spPr bwMode="auto">
          <a:xfrm>
            <a:off x="17924463" y="2185988"/>
            <a:ext cx="184666" cy="369332"/>
          </a:xfrm>
          <a:prstGeom prst="rect">
            <a:avLst/>
          </a:prstGeom>
          <a:noFill/>
          <a:ln>
            <a:noFill/>
          </a:ln>
        </p:spPr>
        <p:txBody>
          <a:bodyPr wrap="none">
            <a:spAutoFit/>
          </a:bodyPr>
          <a:lstStyle/>
          <a:p>
            <a:pPr fontAlgn="auto">
              <a:spcBef>
                <a:spcPts val="0"/>
              </a:spcBef>
              <a:spcAft>
                <a:spcPts val="0"/>
              </a:spcAft>
              <a:defRPr/>
            </a:pPr>
            <a:endParaRPr lang="ja-JP" altLang="en-US">
              <a:ea typeface="+mn-ea"/>
              <a:cs typeface="ＭＳ Ｐゴシック" charset="-128"/>
            </a:endParaRPr>
          </a:p>
        </p:txBody>
      </p:sp>
      <p:sp>
        <p:nvSpPr>
          <p:cNvPr id="21" name="Footer Placeholder 9"/>
          <p:cNvSpPr>
            <a:spLocks noGrp="1"/>
          </p:cNvSpPr>
          <p:nvPr>
            <p:ph type="ftr" sz="quarter" idx="3"/>
          </p:nvPr>
        </p:nvSpPr>
        <p:spPr>
          <a:xfrm>
            <a:off x="3124200" y="4767263"/>
            <a:ext cx="2895600" cy="273844"/>
          </a:xfrm>
          <a:prstGeom prst="rect">
            <a:avLst/>
          </a:prstGeom>
        </p:spPr>
        <p:txBody>
          <a:bodyPr vert="horz" wrap="square" lIns="91440" tIns="45720" rIns="91440" bIns="45720" numCol="1" anchor="ctr" anchorCtr="0" compatLnSpc="1">
            <a:prstTxWarp prst="textNoShape">
              <a:avLst/>
            </a:prstTxWarp>
          </a:bodyPr>
          <a:lstStyle>
            <a:lvl1pPr algn="ctr">
              <a:defRPr sz="600">
                <a:solidFill>
                  <a:schemeClr val="accent2"/>
                </a:solidFill>
              </a:defRPr>
            </a:lvl1pPr>
          </a:lstStyle>
          <a:p>
            <a:r>
              <a:rPr lang="en-US" altLang="ja-JP" dirty="0"/>
              <a:t>© 2017 Ricoh USA, Inc. All Rights Reserved.</a:t>
            </a:r>
            <a:endParaRPr lang="en-GB" dirty="0"/>
          </a:p>
        </p:txBody>
      </p:sp>
      <p:sp>
        <p:nvSpPr>
          <p:cNvPr id="22" name="Slide Number Placeholder 10"/>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a:defRPr sz="600">
                <a:solidFill>
                  <a:schemeClr val="accent2"/>
                </a:solidFill>
              </a:defRPr>
            </a:lvl1pPr>
          </a:lstStyle>
          <a:p>
            <a:fld id="{8B1825C1-CEAC-AC47-BD5C-417AB702A96F}" type="slidenum">
              <a:rPr lang="en-GB"/>
              <a:pPr/>
              <a:t>‹#›</a:t>
            </a:fld>
            <a:endParaRPr lang="en-GB"/>
          </a:p>
        </p:txBody>
      </p:sp>
      <p:sp>
        <p:nvSpPr>
          <p:cNvPr id="2053" name="Title Placeholder 9"/>
          <p:cNvSpPr>
            <a:spLocks noGrp="1"/>
          </p:cNvSpPr>
          <p:nvPr>
            <p:ph type="title"/>
          </p:nvPr>
        </p:nvSpPr>
        <p:spPr bwMode="auto">
          <a:xfrm>
            <a:off x="1050925" y="139145"/>
            <a:ext cx="5943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054" name="Text Placeholder 10"/>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2" descr="T:\Current\Ricoh\Logos\ricoh_lock_up_rgb_positive-0315.gif"/>
          <p:cNvPicPr>
            <a:picLocks noChangeArrowheads="1"/>
          </p:cNvPicPr>
          <p:nvPr userDrawn="1"/>
        </p:nvPicPr>
        <p:blipFill>
          <a:blip r:embed="rId7" cstate="print"/>
          <a:srcRect/>
          <a:stretch>
            <a:fillRect/>
          </a:stretch>
        </p:blipFill>
        <p:spPr bwMode="auto">
          <a:xfrm>
            <a:off x="7457439" y="100032"/>
            <a:ext cx="1310379" cy="507565"/>
          </a:xfrm>
          <a:prstGeom prst="rect">
            <a:avLst/>
          </a:prstGeom>
          <a:noFill/>
        </p:spPr>
      </p:pic>
      <p:sp>
        <p:nvSpPr>
          <p:cNvPr id="15" name="Plaque 10"/>
          <p:cNvSpPr/>
          <p:nvPr userDrawn="1"/>
        </p:nvSpPr>
        <p:spPr>
          <a:xfrm>
            <a:off x="371134" y="141723"/>
            <a:ext cx="442006" cy="442278"/>
          </a:xfrm>
          <a:custGeom>
            <a:avLst/>
            <a:gdLst/>
            <a:ahLst/>
            <a:cxnLst/>
            <a:rect l="l" t="t" r="r" b="b"/>
            <a:pathLst>
              <a:path w="5164139" h="5167312">
                <a:moveTo>
                  <a:pt x="160633" y="0"/>
                </a:moveTo>
                <a:lnTo>
                  <a:pt x="4471692" y="0"/>
                </a:lnTo>
                <a:cubicBezTo>
                  <a:pt x="4560407" y="0"/>
                  <a:pt x="4632325" y="71918"/>
                  <a:pt x="4632325" y="160633"/>
                </a:cubicBezTo>
                <a:lnTo>
                  <a:pt x="4632325" y="4389438"/>
                </a:lnTo>
                <a:lnTo>
                  <a:pt x="4637047" y="4389438"/>
                </a:lnTo>
                <a:cubicBezTo>
                  <a:pt x="4637047" y="4430668"/>
                  <a:pt x="4670471" y="4464092"/>
                  <a:pt x="4711701" y="4464092"/>
                </a:cubicBezTo>
                <a:lnTo>
                  <a:pt x="4711701" y="4464579"/>
                </a:lnTo>
                <a:lnTo>
                  <a:pt x="5091727" y="4464579"/>
                </a:lnTo>
                <a:cubicBezTo>
                  <a:pt x="5131719" y="4464579"/>
                  <a:pt x="5164139" y="4496999"/>
                  <a:pt x="5164139" y="4536991"/>
                </a:cubicBezTo>
                <a:lnTo>
                  <a:pt x="5164139" y="5094900"/>
                </a:lnTo>
                <a:cubicBezTo>
                  <a:pt x="5164139" y="5134892"/>
                  <a:pt x="5131719" y="5167312"/>
                  <a:pt x="5091727" y="5167312"/>
                </a:cubicBezTo>
                <a:lnTo>
                  <a:pt x="4546518" y="5167312"/>
                </a:lnTo>
                <a:cubicBezTo>
                  <a:pt x="4506526" y="5167312"/>
                  <a:pt x="4474106" y="5134892"/>
                  <a:pt x="4474106" y="5094900"/>
                </a:cubicBezTo>
                <a:lnTo>
                  <a:pt x="4474106" y="4694237"/>
                </a:lnTo>
                <a:lnTo>
                  <a:pt x="4472030" y="4694237"/>
                </a:lnTo>
                <a:cubicBezTo>
                  <a:pt x="4472030" y="4663315"/>
                  <a:pt x="4453229" y="4636783"/>
                  <a:pt x="4426435" y="4625450"/>
                </a:cubicBezTo>
                <a:lnTo>
                  <a:pt x="4405445" y="4621212"/>
                </a:lnTo>
                <a:lnTo>
                  <a:pt x="160633" y="4621212"/>
                </a:lnTo>
                <a:cubicBezTo>
                  <a:pt x="71918" y="4621212"/>
                  <a:pt x="0" y="4549294"/>
                  <a:pt x="0" y="4460579"/>
                </a:cubicBezTo>
                <a:lnTo>
                  <a:pt x="0" y="160633"/>
                </a:lnTo>
                <a:cubicBezTo>
                  <a:pt x="0" y="71918"/>
                  <a:pt x="71918" y="0"/>
                  <a:pt x="160633" y="0"/>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直線コネクタ 4"/>
          <p:cNvCxnSpPr/>
          <p:nvPr userDrawn="1"/>
        </p:nvCxnSpPr>
        <p:spPr>
          <a:xfrm>
            <a:off x="378795" y="681038"/>
            <a:ext cx="838919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35452412"/>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Lst>
  <p:hf hdr="0" dt="0"/>
  <p:txStyles>
    <p:titleStyle>
      <a:lvl1pPr algn="l" defTabSz="457200" rtl="0" eaLnBrk="0" fontAlgn="base" hangingPunct="0">
        <a:spcBef>
          <a:spcPct val="0"/>
        </a:spcBef>
        <a:spcAft>
          <a:spcPct val="0"/>
        </a:spcAft>
        <a:defRPr kumimoji="1" sz="3200" b="1" kern="1200">
          <a:solidFill>
            <a:srgbClr val="000000"/>
          </a:solidFill>
          <a:latin typeface="+mj-lt"/>
          <a:ea typeface="ＭＳ Ｐゴシック" pitchFamily="34" charset="-128"/>
          <a:cs typeface="ＭＳ Ｐゴシック" charset="0"/>
        </a:defRPr>
      </a:lvl1pPr>
      <a:lvl2pPr algn="l" defTabSz="457200" rtl="0" eaLnBrk="0" fontAlgn="base" hangingPunct="0">
        <a:spcBef>
          <a:spcPct val="0"/>
        </a:spcBef>
        <a:spcAft>
          <a:spcPct val="0"/>
        </a:spcAft>
        <a:defRPr kumimoji="1" sz="3200" b="1">
          <a:solidFill>
            <a:srgbClr val="000000"/>
          </a:solidFill>
          <a:latin typeface="Arial" charset="0"/>
          <a:ea typeface="ＭＳ Ｐゴシック" charset="0"/>
          <a:cs typeface="ＭＳ Ｐゴシック" charset="0"/>
        </a:defRPr>
      </a:lvl2pPr>
      <a:lvl3pPr algn="l" defTabSz="457200" rtl="0" eaLnBrk="0" fontAlgn="base" hangingPunct="0">
        <a:spcBef>
          <a:spcPct val="0"/>
        </a:spcBef>
        <a:spcAft>
          <a:spcPct val="0"/>
        </a:spcAft>
        <a:defRPr kumimoji="1" sz="3200" b="1">
          <a:solidFill>
            <a:srgbClr val="000000"/>
          </a:solidFill>
          <a:latin typeface="Arial" charset="0"/>
          <a:ea typeface="ＭＳ Ｐゴシック" charset="0"/>
          <a:cs typeface="ＭＳ Ｐゴシック" charset="0"/>
        </a:defRPr>
      </a:lvl3pPr>
      <a:lvl4pPr algn="l" defTabSz="457200" rtl="0" eaLnBrk="0" fontAlgn="base" hangingPunct="0">
        <a:spcBef>
          <a:spcPct val="0"/>
        </a:spcBef>
        <a:spcAft>
          <a:spcPct val="0"/>
        </a:spcAft>
        <a:defRPr kumimoji="1" sz="3200" b="1">
          <a:solidFill>
            <a:srgbClr val="000000"/>
          </a:solidFill>
          <a:latin typeface="Arial" charset="0"/>
          <a:ea typeface="ＭＳ Ｐゴシック" charset="0"/>
          <a:cs typeface="ＭＳ Ｐゴシック" charset="0"/>
        </a:defRPr>
      </a:lvl4pPr>
      <a:lvl5pPr algn="l" defTabSz="457200" rtl="0" eaLnBrk="0" fontAlgn="base" hangingPunct="0">
        <a:spcBef>
          <a:spcPct val="0"/>
        </a:spcBef>
        <a:spcAft>
          <a:spcPct val="0"/>
        </a:spcAft>
        <a:defRPr kumimoji="1" sz="3200" b="1">
          <a:solidFill>
            <a:srgbClr val="000000"/>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kumimoji="1" sz="3200" kern="1200">
          <a:solidFill>
            <a:srgbClr val="FFFFFF"/>
          </a:solidFill>
          <a:latin typeface="+mn-lt"/>
          <a:ea typeface="ＭＳ Ｐゴシック"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kumimoji="1" sz="2800" kern="1200">
          <a:solidFill>
            <a:srgbClr val="FFFFFF"/>
          </a:solidFill>
          <a:latin typeface="+mn-lt"/>
          <a:ea typeface="ＭＳ Ｐゴシック" pitchFamily="34" charset="-128"/>
          <a:cs typeface="+mn-cs"/>
        </a:defRPr>
      </a:lvl2pPr>
      <a:lvl3pPr marL="1143000" indent="-228600" algn="l" defTabSz="457200" rtl="0" eaLnBrk="0" fontAlgn="base" hangingPunct="0">
        <a:spcBef>
          <a:spcPct val="20000"/>
        </a:spcBef>
        <a:spcAft>
          <a:spcPct val="0"/>
        </a:spcAft>
        <a:buFont typeface="Arial" charset="0"/>
        <a:buChar char="•"/>
        <a:defRPr kumimoji="1" sz="2400" kern="1200">
          <a:solidFill>
            <a:srgbClr val="FFFFFF"/>
          </a:solidFill>
          <a:latin typeface="+mn-lt"/>
          <a:ea typeface="ＭＳ Ｐゴシック" pitchFamily="34" charset="-128"/>
          <a:cs typeface="+mn-cs"/>
        </a:defRPr>
      </a:lvl3pPr>
      <a:lvl4pPr marL="1600200" indent="-228600" algn="l" defTabSz="457200" rtl="0" eaLnBrk="0" fontAlgn="base" hangingPunct="0">
        <a:spcBef>
          <a:spcPct val="20000"/>
        </a:spcBef>
        <a:spcAft>
          <a:spcPct val="0"/>
        </a:spcAft>
        <a:buFont typeface="Arial" charset="0"/>
        <a:buChar char="–"/>
        <a:defRPr kumimoji="1" sz="2000" kern="1200">
          <a:solidFill>
            <a:srgbClr val="FFFFFF"/>
          </a:solidFill>
          <a:latin typeface="+mn-lt"/>
          <a:ea typeface="ＭＳ Ｐゴシック" pitchFamily="34" charset="-128"/>
          <a:cs typeface="+mn-cs"/>
        </a:defRPr>
      </a:lvl4pPr>
      <a:lvl5pPr marL="2057400" indent="-228600" algn="l" defTabSz="457200" rtl="0" eaLnBrk="0" fontAlgn="base" hangingPunct="0">
        <a:spcBef>
          <a:spcPct val="20000"/>
        </a:spcBef>
        <a:spcAft>
          <a:spcPct val="0"/>
        </a:spcAft>
        <a:buFont typeface="Arial" charset="0"/>
        <a:buChar char="»"/>
        <a:defRPr kumimoji="1" sz="2000" kern="1200">
          <a:solidFill>
            <a:srgbClr val="FFFFFF"/>
          </a:solidFill>
          <a:latin typeface="+mn-lt"/>
          <a:ea typeface="ＭＳ Ｐゴシック" pitchFamily="34" charset="-128"/>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9.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9.png"/><Relationship Id="rId5" Type="http://schemas.openxmlformats.org/officeDocument/2006/relationships/image" Target="../media/image14.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9.png"/><Relationship Id="rId5" Type="http://schemas.openxmlformats.org/officeDocument/2006/relationships/image" Target="../media/image2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9.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9.png"/><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9.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9.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7.png"/><Relationship Id="rId5" Type="http://schemas.openxmlformats.org/officeDocument/2006/relationships/image" Target="../media/image15.jpeg"/><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9.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9.png"/><Relationship Id="rId5" Type="http://schemas.openxmlformats.org/officeDocument/2006/relationships/image" Target="../media/image30.png"/><Relationship Id="rId4"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9.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3.png"/><Relationship Id="rId5" Type="http://schemas.openxmlformats.org/officeDocument/2006/relationships/image" Target="../media/image31.png"/><Relationship Id="rId4"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9.png"/><Relationship Id="rId5" Type="http://schemas.openxmlformats.org/officeDocument/2006/relationships/image" Target="../media/image32.pn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1.xml"/><Relationship Id="rId7" Type="http://schemas.openxmlformats.org/officeDocument/2006/relationships/image" Target="../media/image1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1.jpeg"/><Relationship Id="rId5" Type="http://schemas.openxmlformats.org/officeDocument/2006/relationships/image" Target="../media/image10.png"/><Relationship Id="rId10" Type="http://schemas.openxmlformats.org/officeDocument/2006/relationships/image" Target="../media/image9.png"/><Relationship Id="rId4" Type="http://schemas.openxmlformats.org/officeDocument/2006/relationships/notesSlide" Target="../notesSlides/notesSlide2.xml"/><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9.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9.png"/><Relationship Id="rId5" Type="http://schemas.openxmlformats.org/officeDocument/2006/relationships/image" Target="../media/image14.jpeg"/><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9.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5.png"/><Relationship Id="rId5" Type="http://schemas.openxmlformats.org/officeDocument/2006/relationships/image" Target="../media/image15.jpeg"/><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9.png"/><Relationship Id="rId5" Type="http://schemas.openxmlformats.org/officeDocument/2006/relationships/image" Target="../media/image36.png"/><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9.png"/><Relationship Id="rId5" Type="http://schemas.openxmlformats.org/officeDocument/2006/relationships/image" Target="../media/image37.png"/><Relationship Id="rId4"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9.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9.png"/><Relationship Id="rId5" Type="http://schemas.openxmlformats.org/officeDocument/2006/relationships/image" Target="../media/image14.jpeg"/><Relationship Id="rId4"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9.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40.png"/><Relationship Id="rId5" Type="http://schemas.openxmlformats.org/officeDocument/2006/relationships/image" Target="../media/image15.jpeg"/><Relationship Id="rId4"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9.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9.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9.png"/><Relationship Id="rId5" Type="http://schemas.openxmlformats.org/officeDocument/2006/relationships/image" Target="../media/image14.jpe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9.png"/><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9.png"/><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9.png"/><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9.png"/><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9.png"/><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9.png"/><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9.png"/><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9.png"/><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9.pn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jpe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9.png"/><Relationship Id="rId5" Type="http://schemas.openxmlformats.org/officeDocument/2006/relationships/image" Target="../media/image52.png"/><Relationship Id="rId4" Type="http://schemas.openxmlformats.org/officeDocument/2006/relationships/image" Target="../media/image51.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9.png"/><Relationship Id="rId5" Type="http://schemas.openxmlformats.org/officeDocument/2006/relationships/image" Target="../media/image15.jpe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9.pn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jpe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9.png"/><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9.png"/><Relationship Id="rId5" Type="http://schemas.openxmlformats.org/officeDocument/2006/relationships/image" Target="../media/image60.png"/><Relationship Id="rId4" Type="http://schemas.openxmlformats.org/officeDocument/2006/relationships/image" Target="../media/image51.jpe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9.png"/><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1.jpe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9.png"/><Relationship Id="rId5" Type="http://schemas.openxmlformats.org/officeDocument/2006/relationships/image" Target="../media/image62.png"/><Relationship Id="rId4" Type="http://schemas.openxmlformats.org/officeDocument/2006/relationships/image" Target="../media/image51.jpe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9.png"/><Relationship Id="rId5" Type="http://schemas.openxmlformats.org/officeDocument/2006/relationships/image" Target="../media/image14.jpeg"/><Relationship Id="rId4" Type="http://schemas.openxmlformats.org/officeDocument/2006/relationships/notesSlide" Target="../notesSlides/notesSlide2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9.png"/><Relationship Id="rId4" Type="http://schemas.openxmlformats.org/officeDocument/2006/relationships/image" Target="../media/image42.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6.m4a"/><Relationship Id="rId1" Type="http://schemas.microsoft.com/office/2007/relationships/media" Target="../media/media46.m4a"/><Relationship Id="rId5" Type="http://schemas.openxmlformats.org/officeDocument/2006/relationships/image" Target="../media/image9.png"/><Relationship Id="rId4" Type="http://schemas.openxmlformats.org/officeDocument/2006/relationships/image" Target="../media/image63.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9.png"/><Relationship Id="rId5" Type="http://schemas.openxmlformats.org/officeDocument/2006/relationships/image" Target="../media/image65.jpeg"/><Relationship Id="rId4" Type="http://schemas.openxmlformats.org/officeDocument/2006/relationships/image" Target="../media/image64.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8.m4a"/><Relationship Id="rId1" Type="http://schemas.microsoft.com/office/2007/relationships/media" Target="../media/media48.m4a"/><Relationship Id="rId5" Type="http://schemas.openxmlformats.org/officeDocument/2006/relationships/image" Target="../media/image9.png"/><Relationship Id="rId4" Type="http://schemas.openxmlformats.org/officeDocument/2006/relationships/image" Target="../media/image6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9.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9.m4a"/><Relationship Id="rId1" Type="http://schemas.microsoft.com/office/2007/relationships/media" Target="../media/media49.m4a"/><Relationship Id="rId5" Type="http://schemas.openxmlformats.org/officeDocument/2006/relationships/image" Target="../media/image9.png"/><Relationship Id="rId4" Type="http://schemas.openxmlformats.org/officeDocument/2006/relationships/image" Target="../media/image66.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9.png"/><Relationship Id="rId5" Type="http://schemas.openxmlformats.org/officeDocument/2006/relationships/image" Target="../media/image67.jpeg"/><Relationship Id="rId4" Type="http://schemas.openxmlformats.org/officeDocument/2006/relationships/image" Target="../media/image66.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image" Target="../media/image9.png"/><Relationship Id="rId5" Type="http://schemas.openxmlformats.org/officeDocument/2006/relationships/image" Target="../media/image69.jpeg"/><Relationship Id="rId4" Type="http://schemas.openxmlformats.org/officeDocument/2006/relationships/image" Target="../media/image68.jpe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2.m4a"/><Relationship Id="rId1" Type="http://schemas.microsoft.com/office/2007/relationships/media" Target="../media/media52.m4a"/><Relationship Id="rId6" Type="http://schemas.openxmlformats.org/officeDocument/2006/relationships/image" Target="../media/image9.png"/><Relationship Id="rId5" Type="http://schemas.openxmlformats.org/officeDocument/2006/relationships/image" Target="../media/image71.png"/><Relationship Id="rId4" Type="http://schemas.openxmlformats.org/officeDocument/2006/relationships/image" Target="../media/image70.jpe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3.m4a"/><Relationship Id="rId1" Type="http://schemas.microsoft.com/office/2007/relationships/media" Target="../media/media53.m4a"/><Relationship Id="rId4" Type="http://schemas.openxmlformats.org/officeDocument/2006/relationships/image" Target="../media/image9.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4.m4a"/><Relationship Id="rId1" Type="http://schemas.microsoft.com/office/2007/relationships/media" Target="../media/media54.m4a"/><Relationship Id="rId6" Type="http://schemas.openxmlformats.org/officeDocument/2006/relationships/image" Target="../media/image9.png"/><Relationship Id="rId5" Type="http://schemas.openxmlformats.org/officeDocument/2006/relationships/image" Target="../media/image73.png"/><Relationship Id="rId4" Type="http://schemas.openxmlformats.org/officeDocument/2006/relationships/image" Target="../media/image72.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9.png"/><Relationship Id="rId2" Type="http://schemas.openxmlformats.org/officeDocument/2006/relationships/audio" Target="../media/media55.m4a"/><Relationship Id="rId1" Type="http://schemas.microsoft.com/office/2007/relationships/media" Target="../media/media55.m4a"/><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9.png"/><Relationship Id="rId2" Type="http://schemas.openxmlformats.org/officeDocument/2006/relationships/audio" Target="../media/media56.m4a"/><Relationship Id="rId1" Type="http://schemas.microsoft.com/office/2007/relationships/media" Target="../media/media56.m4a"/><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7.m4a"/><Relationship Id="rId1" Type="http://schemas.microsoft.com/office/2007/relationships/media" Target="../media/media57.m4a"/><Relationship Id="rId6" Type="http://schemas.openxmlformats.org/officeDocument/2006/relationships/image" Target="../media/image9.png"/><Relationship Id="rId5" Type="http://schemas.openxmlformats.org/officeDocument/2006/relationships/image" Target="../media/image81.jpeg"/><Relationship Id="rId4" Type="http://schemas.openxmlformats.org/officeDocument/2006/relationships/image" Target="../media/image80.jpe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9.png"/><Relationship Id="rId2" Type="http://schemas.openxmlformats.org/officeDocument/2006/relationships/audio" Target="../media/media58.m4a"/><Relationship Id="rId1" Type="http://schemas.microsoft.com/office/2007/relationships/media" Target="../media/media58.m4a"/><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9.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9.m4a"/><Relationship Id="rId1" Type="http://schemas.microsoft.com/office/2007/relationships/media" Target="../media/media59.m4a"/><Relationship Id="rId6" Type="http://schemas.openxmlformats.org/officeDocument/2006/relationships/image" Target="../media/image9.png"/><Relationship Id="rId5" Type="http://schemas.openxmlformats.org/officeDocument/2006/relationships/image" Target="../media/image82.jpeg"/><Relationship Id="rId4" Type="http://schemas.openxmlformats.org/officeDocument/2006/relationships/image" Target="../media/image85.jpe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0.m4a"/><Relationship Id="rId1" Type="http://schemas.microsoft.com/office/2007/relationships/media" Target="../media/media60.m4a"/><Relationship Id="rId6" Type="http://schemas.openxmlformats.org/officeDocument/2006/relationships/image" Target="../media/image9.png"/><Relationship Id="rId5" Type="http://schemas.openxmlformats.org/officeDocument/2006/relationships/image" Target="../media/image87.jpeg"/><Relationship Id="rId4" Type="http://schemas.openxmlformats.org/officeDocument/2006/relationships/image" Target="../media/image86.jpe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1.m4a"/><Relationship Id="rId1" Type="http://schemas.microsoft.com/office/2007/relationships/media" Target="../media/media61.m4a"/><Relationship Id="rId6" Type="http://schemas.openxmlformats.org/officeDocument/2006/relationships/image" Target="../media/image9.png"/><Relationship Id="rId5" Type="http://schemas.openxmlformats.org/officeDocument/2006/relationships/image" Target="../media/image89.jpeg"/><Relationship Id="rId4" Type="http://schemas.openxmlformats.org/officeDocument/2006/relationships/image" Target="../media/image88.jpe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2.m4a"/><Relationship Id="rId1" Type="http://schemas.microsoft.com/office/2007/relationships/media" Target="../media/media62.m4a"/><Relationship Id="rId5" Type="http://schemas.openxmlformats.org/officeDocument/2006/relationships/image" Target="../media/image9.png"/><Relationship Id="rId4" Type="http://schemas.openxmlformats.org/officeDocument/2006/relationships/image" Target="../media/image90.jpe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3.m4a"/><Relationship Id="rId1" Type="http://schemas.microsoft.com/office/2007/relationships/media" Target="../media/media63.m4a"/><Relationship Id="rId6" Type="http://schemas.openxmlformats.org/officeDocument/2006/relationships/image" Target="../media/image9.png"/><Relationship Id="rId5" Type="http://schemas.openxmlformats.org/officeDocument/2006/relationships/image" Target="../media/image92.jpeg"/><Relationship Id="rId4" Type="http://schemas.openxmlformats.org/officeDocument/2006/relationships/image" Target="../media/image91.jpe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4.m4a"/><Relationship Id="rId1" Type="http://schemas.microsoft.com/office/2007/relationships/media" Target="../media/media64.m4a"/><Relationship Id="rId6" Type="http://schemas.openxmlformats.org/officeDocument/2006/relationships/image" Target="../media/image9.png"/><Relationship Id="rId5" Type="http://schemas.openxmlformats.org/officeDocument/2006/relationships/image" Target="../media/image94.jpeg"/><Relationship Id="rId4" Type="http://schemas.openxmlformats.org/officeDocument/2006/relationships/image" Target="../media/image93.jpe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5.m4a"/><Relationship Id="rId1" Type="http://schemas.microsoft.com/office/2007/relationships/media" Target="../media/media65.m4a"/><Relationship Id="rId6" Type="http://schemas.openxmlformats.org/officeDocument/2006/relationships/image" Target="../media/image9.png"/><Relationship Id="rId5" Type="http://schemas.openxmlformats.org/officeDocument/2006/relationships/image" Target="../media/image96.jpeg"/><Relationship Id="rId4" Type="http://schemas.openxmlformats.org/officeDocument/2006/relationships/image" Target="../media/image95.jpe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6.m4a"/><Relationship Id="rId1" Type="http://schemas.microsoft.com/office/2007/relationships/media" Target="../media/media66.m4a"/><Relationship Id="rId6" Type="http://schemas.openxmlformats.org/officeDocument/2006/relationships/image" Target="../media/image9.png"/><Relationship Id="rId5" Type="http://schemas.openxmlformats.org/officeDocument/2006/relationships/image" Target="../media/image98.jpeg"/><Relationship Id="rId4" Type="http://schemas.openxmlformats.org/officeDocument/2006/relationships/image" Target="../media/image97.jpeg"/></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7.m4a"/><Relationship Id="rId1" Type="http://schemas.microsoft.com/office/2007/relationships/media" Target="../media/media67.m4a"/><Relationship Id="rId6" Type="http://schemas.openxmlformats.org/officeDocument/2006/relationships/image" Target="../media/image9.png"/><Relationship Id="rId5" Type="http://schemas.openxmlformats.org/officeDocument/2006/relationships/image" Target="../media/image96.jpeg"/><Relationship Id="rId4" Type="http://schemas.openxmlformats.org/officeDocument/2006/relationships/image" Target="../media/image99.jpe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68.m4a"/><Relationship Id="rId1" Type="http://schemas.microsoft.com/office/2007/relationships/media" Target="../media/media68.m4a"/><Relationship Id="rId5" Type="http://schemas.openxmlformats.org/officeDocument/2006/relationships/image" Target="../media/image9.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9.png"/><Relationship Id="rId5" Type="http://schemas.openxmlformats.org/officeDocument/2006/relationships/image" Target="../media/image19.png"/><Relationship Id="rId4"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69.m4a"/><Relationship Id="rId1" Type="http://schemas.microsoft.com/office/2007/relationships/media" Target="../media/media69.m4a"/><Relationship Id="rId5" Type="http://schemas.openxmlformats.org/officeDocument/2006/relationships/image" Target="../media/image9.png"/><Relationship Id="rId4" Type="http://schemas.openxmlformats.org/officeDocument/2006/relationships/image" Target="../media/image100.jpeg"/></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0.m4a"/><Relationship Id="rId1" Type="http://schemas.microsoft.com/office/2007/relationships/media" Target="../media/media70.m4a"/><Relationship Id="rId4" Type="http://schemas.openxmlformats.org/officeDocument/2006/relationships/image" Target="../media/image9.png"/></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9.png"/><Relationship Id="rId2" Type="http://schemas.openxmlformats.org/officeDocument/2006/relationships/audio" Target="../media/media71.m4a"/><Relationship Id="rId1" Type="http://schemas.microsoft.com/office/2007/relationships/media" Target="../media/media71.m4a"/><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71.m4a"/><Relationship Id="rId1" Type="http://schemas.microsoft.com/office/2007/relationships/media" Target="../media/media71.m4a"/><Relationship Id="rId6" Type="http://schemas.openxmlformats.org/officeDocument/2006/relationships/image" Target="../media/image9.png"/><Relationship Id="rId5" Type="http://schemas.openxmlformats.org/officeDocument/2006/relationships/image" Target="../media/image105.jpeg"/><Relationship Id="rId4" Type="http://schemas.openxmlformats.org/officeDocument/2006/relationships/image" Target="../media/image104.jpeg"/></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9.png"/><Relationship Id="rId2" Type="http://schemas.openxmlformats.org/officeDocument/2006/relationships/audio" Target="../media/media72.m4a"/><Relationship Id="rId1" Type="http://schemas.microsoft.com/office/2007/relationships/media" Target="../media/media72.m4a"/><Relationship Id="rId6" Type="http://schemas.openxmlformats.org/officeDocument/2006/relationships/image" Target="../media/image108.png"/><Relationship Id="rId5" Type="http://schemas.openxmlformats.org/officeDocument/2006/relationships/image" Target="../media/image107.jpeg"/><Relationship Id="rId4" Type="http://schemas.openxmlformats.org/officeDocument/2006/relationships/image" Target="../media/image106.jpeg"/></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3.m4a"/><Relationship Id="rId1" Type="http://schemas.microsoft.com/office/2007/relationships/media" Target="../media/media73.m4a"/><Relationship Id="rId4" Type="http://schemas.openxmlformats.org/officeDocument/2006/relationships/image" Target="../media/image9.png"/></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9.png"/><Relationship Id="rId2" Type="http://schemas.openxmlformats.org/officeDocument/2006/relationships/audio" Target="../media/media74.m4a"/><Relationship Id="rId1" Type="http://schemas.microsoft.com/office/2007/relationships/media" Target="../media/media74.m4a"/><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s>
</file>

<file path=ppt/slides/_rels/slide7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4.xml"/><Relationship Id="rId7" Type="http://schemas.openxmlformats.org/officeDocument/2006/relationships/image" Target="../media/image115.jpeg"/><Relationship Id="rId2" Type="http://schemas.openxmlformats.org/officeDocument/2006/relationships/audio" Target="../media/media74.m4a"/><Relationship Id="rId1" Type="http://schemas.microsoft.com/office/2007/relationships/media" Target="../media/media74.m4a"/><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jpeg"/></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5.m4a"/><Relationship Id="rId1" Type="http://schemas.microsoft.com/office/2007/relationships/media" Target="../media/media75.m4a"/><Relationship Id="rId6" Type="http://schemas.openxmlformats.org/officeDocument/2006/relationships/image" Target="../media/image9.png"/><Relationship Id="rId5" Type="http://schemas.openxmlformats.org/officeDocument/2006/relationships/image" Target="../media/image116.jpeg"/><Relationship Id="rId4" Type="http://schemas.openxmlformats.org/officeDocument/2006/relationships/image" Target="../media/image88.jpeg"/></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9.png"/><Relationship Id="rId2" Type="http://schemas.openxmlformats.org/officeDocument/2006/relationships/audio" Target="../media/media76.m4a"/><Relationship Id="rId1" Type="http://schemas.microsoft.com/office/2007/relationships/media" Target="../media/media76.m4a"/><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9.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0.png"/><Relationship Id="rId5" Type="http://schemas.openxmlformats.org/officeDocument/2006/relationships/image" Target="../media/image15.jpeg"/><Relationship Id="rId4"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4.xml"/><Relationship Id="rId7" Type="http://schemas.openxmlformats.org/officeDocument/2006/relationships/image" Target="../media/image122.jpeg"/><Relationship Id="rId2" Type="http://schemas.openxmlformats.org/officeDocument/2006/relationships/audio" Target="../media/media77.m4a"/><Relationship Id="rId1" Type="http://schemas.microsoft.com/office/2007/relationships/media" Target="../media/media77.m4a"/><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image" Target="../media/image91.jpeg"/></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78.m4a"/><Relationship Id="rId1" Type="http://schemas.microsoft.com/office/2007/relationships/media" Target="../media/media78.m4a"/><Relationship Id="rId5" Type="http://schemas.openxmlformats.org/officeDocument/2006/relationships/image" Target="../media/image9.png"/><Relationship Id="rId4" Type="http://schemas.openxmlformats.org/officeDocument/2006/relationships/notesSlide" Target="../notesSlides/notesSlide2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9.png"/><Relationship Id="rId5" Type="http://schemas.openxmlformats.org/officeDocument/2006/relationships/image" Target="../media/image2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Placeholder 9"/>
          <p:cNvSpPr>
            <a:spLocks noGrp="1"/>
          </p:cNvSpPr>
          <p:nvPr>
            <p:ph type="body" sz="quarter" idx="10"/>
          </p:nvPr>
        </p:nvSpPr>
        <p:spPr bwMode="auto">
          <a:xfrm>
            <a:off x="592139" y="339328"/>
            <a:ext cx="2068511" cy="2232422"/>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algn="ctr"/>
            <a:r>
              <a:rPr lang="en-GB" altLang="en-US" b="1" dirty="0"/>
              <a:t>Ricoh </a:t>
            </a:r>
          </a:p>
          <a:p>
            <a:pPr algn="ctr"/>
            <a:r>
              <a:rPr lang="en-GB" altLang="en-US" b="1" dirty="0"/>
              <a:t>PaperCut &amp;</a:t>
            </a:r>
          </a:p>
          <a:p>
            <a:pPr algn="ctr"/>
            <a:r>
              <a:rPr lang="en-GB" altLang="en-US" b="1" dirty="0"/>
              <a:t> Device</a:t>
            </a:r>
          </a:p>
          <a:p>
            <a:pPr algn="ctr"/>
            <a:r>
              <a:rPr lang="en-GB" altLang="en-US" b="1" dirty="0"/>
              <a:t>Training </a:t>
            </a:r>
          </a:p>
          <a:p>
            <a:pPr algn="ctr">
              <a:defRPr/>
            </a:pPr>
            <a:endParaRPr lang="en-US" altLang="en-US" b="1" cap="small" dirty="0"/>
          </a:p>
          <a:p>
            <a:endParaRPr lang="en-GB" dirty="0">
              <a:ea typeface="ＭＳ Ｐゴシック" charset="0"/>
            </a:endParaRPr>
          </a:p>
        </p:txBody>
      </p:sp>
      <p:sp>
        <p:nvSpPr>
          <p:cNvPr id="14339" name="Text Placeholder 10"/>
          <p:cNvSpPr>
            <a:spLocks noGrp="1"/>
          </p:cNvSpPr>
          <p:nvPr>
            <p:ph type="body" sz="quarter" idx="15"/>
          </p:nvPr>
        </p:nvSpPr>
        <p:spPr bwMode="auto">
          <a:xfrm>
            <a:off x="224271" y="3522878"/>
            <a:ext cx="3389313" cy="73357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Autofit/>
          </a:bodyPr>
          <a:lstStyle/>
          <a:p>
            <a:r>
              <a:rPr lang="en-GB" sz="1400" b="1" dirty="0">
                <a:solidFill>
                  <a:srgbClr val="000000"/>
                </a:solidFill>
              </a:rPr>
              <a:t>Solution Training Department</a:t>
            </a:r>
          </a:p>
          <a:p>
            <a:r>
              <a:rPr lang="en-GB" sz="1400" b="1" dirty="0">
                <a:solidFill>
                  <a:srgbClr val="000000"/>
                </a:solidFill>
              </a:rPr>
              <a:t>Ricoh Canada Inc.</a:t>
            </a:r>
          </a:p>
          <a:p>
            <a:endParaRPr lang="en-GB" sz="1100" b="1" dirty="0"/>
          </a:p>
          <a:p>
            <a:fld id="{025F1459-A62A-439A-9925-4396886C9E19}" type="datetime1">
              <a:rPr lang="en-CA" sz="1100" b="1">
                <a:solidFill>
                  <a:srgbClr val="000000"/>
                </a:solidFill>
              </a:rPr>
              <a:pPr/>
              <a:t>01/08/2019</a:t>
            </a:fld>
            <a:endParaRPr lang="en-GB" sz="1100" b="1" dirty="0">
              <a:solidFill>
                <a:srgbClr val="000000"/>
              </a:solidFill>
            </a:endParaRPr>
          </a:p>
          <a:p>
            <a:endParaRPr sz="1100" dirty="0">
              <a:latin typeface="Arial" charset="0"/>
              <a:ea typeface="ＭＳ Ｐゴシック" charset="0"/>
            </a:endParaRPr>
          </a:p>
        </p:txBody>
      </p:sp>
      <p:pic>
        <p:nvPicPr>
          <p:cNvPr id="8" name="Picture 2">
            <a:extLst>
              <a:ext uri="{FF2B5EF4-FFF2-40B4-BE49-F238E27FC236}">
                <a16:creationId xmlns:a16="http://schemas.microsoft.com/office/drawing/2014/main" id="{4543B589-C9A0-4664-9DFC-C851C27D76E7}"/>
              </a:ext>
            </a:extLst>
          </p:cNvPr>
          <p:cNvPicPr>
            <a:picLocks noChangeAspect="1" noChangeArrowheads="1"/>
          </p:cNvPicPr>
          <p:nvPr/>
        </p:nvPicPr>
        <p:blipFill>
          <a:blip r:embed="rId5" cstate="print"/>
          <a:srcRect/>
          <a:stretch>
            <a:fillRect/>
          </a:stretch>
        </p:blipFill>
        <p:spPr bwMode="auto">
          <a:xfrm>
            <a:off x="3894139" y="1455538"/>
            <a:ext cx="4553670" cy="3251543"/>
          </a:xfrm>
          <a:prstGeom prst="rect">
            <a:avLst/>
          </a:prstGeom>
          <a:noFill/>
          <a:ln w="9525">
            <a:noFill/>
            <a:miter lim="800000"/>
            <a:headEnd/>
            <a:tailEnd/>
          </a:ln>
        </p:spPr>
      </p:pic>
      <p:pic>
        <p:nvPicPr>
          <p:cNvPr id="7" name="Picture 6">
            <a:extLst>
              <a:ext uri="{FF2B5EF4-FFF2-40B4-BE49-F238E27FC236}">
                <a16:creationId xmlns:a16="http://schemas.microsoft.com/office/drawing/2014/main" id="{811B5BFA-D721-4BA3-A53B-82BD64529C4E}"/>
              </a:ext>
            </a:extLst>
          </p:cNvPr>
          <p:cNvPicPr>
            <a:picLocks noChangeAspect="1"/>
          </p:cNvPicPr>
          <p:nvPr/>
        </p:nvPicPr>
        <p:blipFill>
          <a:blip r:embed="rId6"/>
          <a:stretch>
            <a:fillRect/>
          </a:stretch>
        </p:blipFill>
        <p:spPr>
          <a:xfrm>
            <a:off x="3894139" y="380892"/>
            <a:ext cx="2553609" cy="720545"/>
          </a:xfrm>
          <a:prstGeom prst="rect">
            <a:avLst/>
          </a:prstGeom>
        </p:spPr>
      </p:pic>
      <p:pic>
        <p:nvPicPr>
          <p:cNvPr id="6" name="Audio 3">
            <a:hlinkClick r:id="" action="ppaction://media"/>
            <a:extLst>
              <a:ext uri="{FF2B5EF4-FFF2-40B4-BE49-F238E27FC236}">
                <a16:creationId xmlns:a16="http://schemas.microsoft.com/office/drawing/2014/main" id="{1EA82E2D-BE8E-4B7B-81D8-B4F91699DF8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4318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900"/>
    </mc:Choice>
    <mc:Fallback xmlns="">
      <p:transition spd="slow" advTm="8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8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9">
            <a:extLst>
              <a:ext uri="{FF2B5EF4-FFF2-40B4-BE49-F238E27FC236}">
                <a16:creationId xmlns:a16="http://schemas.microsoft.com/office/drawing/2014/main" id="{1A16A0EA-5506-4EFF-82A6-9FF69F39ADC5}"/>
              </a:ext>
            </a:extLst>
          </p:cNvPr>
          <p:cNvSpPr txBox="1">
            <a:spLocks/>
          </p:cNvSpPr>
          <p:nvPr/>
        </p:nvSpPr>
        <p:spPr>
          <a:xfrm>
            <a:off x="541360" y="68504"/>
            <a:ext cx="2801937" cy="2735262"/>
          </a:xfrm>
          <a:prstGeom prst="rect">
            <a:avLst/>
          </a:prstGeom>
        </p:spPr>
        <p:txBody>
          <a:bodyPr anchor="ctr"/>
          <a:lstStyle>
            <a:lvl1pPr marL="342900" indent="-342900" algn="l" defTabSz="457200" rtl="0" eaLnBrk="0" fontAlgn="base" hangingPunct="0">
              <a:spcBef>
                <a:spcPct val="20000"/>
              </a:spcBef>
              <a:spcAft>
                <a:spcPct val="0"/>
              </a:spcAft>
              <a:buFont typeface="Arial" charset="0"/>
              <a:buChar char="•"/>
              <a:defRPr kumimoji="1" sz="3200" kern="1200">
                <a:solidFill>
                  <a:srgbClr val="FFFFFF"/>
                </a:solidFill>
                <a:latin typeface="+mn-lt"/>
                <a:ea typeface="ＭＳ Ｐゴシック"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kumimoji="1" sz="2800" kern="1200">
                <a:solidFill>
                  <a:srgbClr val="FFFFFF"/>
                </a:solidFill>
                <a:latin typeface="+mn-lt"/>
                <a:ea typeface="ＭＳ Ｐゴシック" pitchFamily="34" charset="-128"/>
                <a:cs typeface="+mn-cs"/>
              </a:defRPr>
            </a:lvl2pPr>
            <a:lvl3pPr marL="1143000" indent="-228600" algn="l" defTabSz="457200" rtl="0" eaLnBrk="0" fontAlgn="base" hangingPunct="0">
              <a:spcBef>
                <a:spcPct val="20000"/>
              </a:spcBef>
              <a:spcAft>
                <a:spcPct val="0"/>
              </a:spcAft>
              <a:buFont typeface="Arial" charset="0"/>
              <a:buChar char="•"/>
              <a:defRPr kumimoji="1" sz="2400" kern="1200">
                <a:solidFill>
                  <a:srgbClr val="FFFFFF"/>
                </a:solidFill>
                <a:latin typeface="+mn-lt"/>
                <a:ea typeface="ＭＳ Ｐゴシック" pitchFamily="34" charset="-128"/>
                <a:cs typeface="+mn-cs"/>
              </a:defRPr>
            </a:lvl3pPr>
            <a:lvl4pPr marL="1600200" indent="-228600" algn="l" defTabSz="457200" rtl="0" eaLnBrk="0" fontAlgn="base" hangingPunct="0">
              <a:spcBef>
                <a:spcPct val="20000"/>
              </a:spcBef>
              <a:spcAft>
                <a:spcPct val="0"/>
              </a:spcAft>
              <a:buFont typeface="Arial" charset="0"/>
              <a:buChar char="–"/>
              <a:defRPr kumimoji="1" sz="2000" kern="1200">
                <a:solidFill>
                  <a:srgbClr val="FFFFFF"/>
                </a:solidFill>
                <a:latin typeface="+mn-lt"/>
                <a:ea typeface="ＭＳ Ｐゴシック" pitchFamily="34" charset="-128"/>
                <a:cs typeface="+mn-cs"/>
              </a:defRPr>
            </a:lvl4pPr>
            <a:lvl5pPr marL="2057400" indent="-228600" algn="l" defTabSz="457200" rtl="0" eaLnBrk="0" fontAlgn="base" hangingPunct="0">
              <a:spcBef>
                <a:spcPct val="20000"/>
              </a:spcBef>
              <a:spcAft>
                <a:spcPct val="0"/>
              </a:spcAft>
              <a:buFont typeface="Arial" charset="0"/>
              <a:buChar char="»"/>
              <a:defRPr kumimoji="1" sz="2000" kern="1200">
                <a:solidFill>
                  <a:srgbClr val="FFFFFF"/>
                </a:solidFill>
                <a:latin typeface="+mn-lt"/>
                <a:ea typeface="ＭＳ Ｐゴシック" pitchFamily="34" charset="-128"/>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marR="0" lvl="0" indent="0" algn="l" defTabSz="457200" rtl="0" eaLnBrk="0" fontAlgn="base" latinLnBrk="0" hangingPunct="0">
              <a:lnSpc>
                <a:spcPct val="100000"/>
              </a:lnSpc>
              <a:spcBef>
                <a:spcPct val="20000"/>
              </a:spcBef>
              <a:spcAft>
                <a:spcPct val="0"/>
              </a:spcAft>
              <a:buClrTx/>
              <a:buSzTx/>
              <a:buFont typeface="Arial" charset="0"/>
              <a:buNone/>
              <a:tabLst/>
              <a:defRPr/>
            </a:pPr>
            <a:r>
              <a:rPr kumimoji="1" lang="en-GB" sz="3200" b="1" i="0" u="none" strike="noStrike" kern="1200" cap="none" spc="0" normalizeH="0" baseline="0" noProof="0" dirty="0">
                <a:ln>
                  <a:noFill/>
                </a:ln>
                <a:solidFill>
                  <a:srgbClr val="FFFFFF"/>
                </a:solidFill>
                <a:effectLst/>
                <a:uLnTx/>
                <a:uFillTx/>
                <a:latin typeface="Arial Narrow" pitchFamily="34" charset="0"/>
                <a:ea typeface="ＭＳ Ｐゴシック" pitchFamily="34" charset="-128"/>
              </a:rPr>
              <a:t>Using</a:t>
            </a:r>
            <a:br>
              <a:rPr kumimoji="1" lang="en-GB" sz="3200" b="1" i="0" u="none" strike="noStrike" kern="1200" cap="none" spc="0" normalizeH="0" baseline="0" noProof="0" dirty="0">
                <a:ln>
                  <a:noFill/>
                </a:ln>
                <a:solidFill>
                  <a:srgbClr val="FFFFFF"/>
                </a:solidFill>
                <a:effectLst/>
                <a:uLnTx/>
                <a:uFillTx/>
                <a:latin typeface="Arial Narrow" pitchFamily="34" charset="0"/>
                <a:ea typeface="ＭＳ Ｐゴシック" pitchFamily="34" charset="-128"/>
              </a:rPr>
            </a:br>
            <a:r>
              <a:rPr kumimoji="1" lang="en-GB" sz="3200" b="1" i="0" u="none" strike="noStrike" kern="1200" cap="none" spc="0" normalizeH="0" baseline="0" noProof="0" dirty="0">
                <a:ln>
                  <a:noFill/>
                </a:ln>
                <a:solidFill>
                  <a:srgbClr val="FFFFFF"/>
                </a:solidFill>
                <a:effectLst/>
                <a:uLnTx/>
                <a:uFillTx/>
                <a:latin typeface="Arial Narrow" pitchFamily="34" charset="0"/>
                <a:ea typeface="ＭＳ Ｐゴシック" pitchFamily="34" charset="-128"/>
              </a:rPr>
              <a:t>Print </a:t>
            </a:r>
            <a:br>
              <a:rPr kumimoji="1" lang="en-GB" sz="3200" b="1" i="0" u="none" strike="noStrike" kern="1200" cap="none" spc="0" normalizeH="0" baseline="0" noProof="0" dirty="0">
                <a:ln>
                  <a:noFill/>
                </a:ln>
                <a:solidFill>
                  <a:srgbClr val="FFFFFF"/>
                </a:solidFill>
                <a:effectLst/>
                <a:uLnTx/>
                <a:uFillTx/>
                <a:latin typeface="Arial Narrow" pitchFamily="34" charset="0"/>
                <a:ea typeface="ＭＳ Ｐゴシック" pitchFamily="34" charset="-128"/>
              </a:rPr>
            </a:br>
            <a:r>
              <a:rPr kumimoji="1" lang="en-GB" sz="3200" b="1" i="0" u="none" strike="noStrike" kern="1200" cap="none" spc="0" normalizeH="0" baseline="0" noProof="0" dirty="0">
                <a:ln>
                  <a:noFill/>
                </a:ln>
                <a:solidFill>
                  <a:srgbClr val="FFFFFF"/>
                </a:solidFill>
                <a:effectLst/>
                <a:uLnTx/>
                <a:uFillTx/>
                <a:latin typeface="Arial Narrow" pitchFamily="34" charset="0"/>
                <a:ea typeface="ＭＳ Ｐゴシック" pitchFamily="34" charset="-128"/>
              </a:rPr>
              <a:t>To Me</a:t>
            </a:r>
          </a:p>
        </p:txBody>
      </p:sp>
      <p:pic>
        <p:nvPicPr>
          <p:cNvPr id="3" name="Picture Placeholder 6" descr="99797580.jpg">
            <a:extLst>
              <a:ext uri="{FF2B5EF4-FFF2-40B4-BE49-F238E27FC236}">
                <a16:creationId xmlns:a16="http://schemas.microsoft.com/office/drawing/2014/main" id="{5766D2D6-0B57-42D3-9CE5-BC26E7D1C441}"/>
              </a:ext>
            </a:extLst>
          </p:cNvPr>
          <p:cNvPicPr>
            <a:picLocks/>
          </p:cNvPicPr>
          <p:nvPr/>
        </p:nvPicPr>
        <p:blipFill>
          <a:blip r:embed="rId5" cstate="print"/>
          <a:srcRect l="16470" r="16470"/>
          <a:stretch>
            <a:fillRect/>
          </a:stretch>
        </p:blipFill>
        <p:spPr>
          <a:xfrm>
            <a:off x="4343399" y="1278429"/>
            <a:ext cx="3657600" cy="3657600"/>
          </a:xfrm>
          <a:prstGeom prst="roundRect">
            <a:avLst>
              <a:gd name="adj" fmla="val 3978"/>
            </a:avLst>
          </a:prstGeom>
        </p:spPr>
      </p:pic>
      <p:pic>
        <p:nvPicPr>
          <p:cNvPr id="2" name="Audio 1">
            <a:hlinkClick r:id="" action="ppaction://media"/>
            <a:extLst>
              <a:ext uri="{FF2B5EF4-FFF2-40B4-BE49-F238E27FC236}">
                <a16:creationId xmlns:a16="http://schemas.microsoft.com/office/drawing/2014/main" id="{F02CE1CA-BABC-4956-B7B2-0BCBB27412D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895814808"/>
      </p:ext>
    </p:extLst>
  </p:cSld>
  <p:clrMapOvr>
    <a:masterClrMapping/>
  </p:clrMapOvr>
  <mc:AlternateContent xmlns:mc="http://schemas.openxmlformats.org/markup-compatibility/2006" xmlns:p14="http://schemas.microsoft.com/office/powerpoint/2010/main">
    <mc:Choice Requires="p14">
      <p:transition spd="slow" p14:dur="2000" advTm="3192"/>
    </mc:Choice>
    <mc:Fallback xmlns="">
      <p:transition spd="slow" advTm="3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4" name="Title 8"/>
          <p:cNvSpPr>
            <a:spLocks noGrp="1"/>
          </p:cNvSpPr>
          <p:nvPr>
            <p:ph type="title"/>
          </p:nvPr>
        </p:nvSpPr>
        <p:spPr>
          <a:xfrm>
            <a:off x="1050924" y="125771"/>
            <a:ext cx="6400753" cy="457200"/>
          </a:xfrm>
          <a:ln/>
        </p:spPr>
        <p:txBody>
          <a:bodyPr/>
          <a:lstStyle/>
          <a:p>
            <a:r>
              <a:rPr lang="en-US" sz="2800" dirty="0"/>
              <a:t>Print to Me Printing</a:t>
            </a:r>
          </a:p>
        </p:txBody>
      </p:sp>
      <p:sp>
        <p:nvSpPr>
          <p:cNvPr id="17415" name="Slide Number Placeholder 7"/>
          <p:cNvSpPr>
            <a:spLocks noGrp="1"/>
          </p:cNvSpPr>
          <p:nvPr>
            <p:ph type="sldNum" sz="quarter" idx="18"/>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CA3C338-BCB1-904F-8426-3C5BA345C268}" type="slidenum">
              <a:rPr kumimoji="0" lang="en-GB" sz="600" b="0" i="0" u="none" strike="noStrike" kern="1200" cap="none" spc="0" normalizeH="0" baseline="0" noProof="0">
                <a:ln>
                  <a:noFill/>
                </a:ln>
                <a:solidFill>
                  <a:srgbClr val="717171"/>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GB" sz="600" b="0" i="0" u="none" strike="noStrike" kern="1200" cap="none" spc="0" normalizeH="0" baseline="0" noProof="0">
              <a:ln>
                <a:noFill/>
              </a:ln>
              <a:solidFill>
                <a:srgbClr val="717171"/>
              </a:solidFill>
              <a:effectLst/>
              <a:uLnTx/>
              <a:uFillTx/>
              <a:latin typeface="Arial" charset="0"/>
              <a:ea typeface="ＭＳ Ｐゴシック" charset="0"/>
              <a:cs typeface="Arial" charset="0"/>
            </a:endParaRPr>
          </a:p>
        </p:txBody>
      </p:sp>
      <p:sp>
        <p:nvSpPr>
          <p:cNvPr id="5" name="TextBox 10">
            <a:extLst>
              <a:ext uri="{FF2B5EF4-FFF2-40B4-BE49-F238E27FC236}">
                <a16:creationId xmlns:a16="http://schemas.microsoft.com/office/drawing/2014/main" id="{08A470E2-A296-4E20-A81C-84CF1EBA2E21}"/>
              </a:ext>
            </a:extLst>
          </p:cNvPr>
          <p:cNvSpPr txBox="1"/>
          <p:nvPr/>
        </p:nvSpPr>
        <p:spPr bwMode="auto">
          <a:xfrm>
            <a:off x="190500" y="827964"/>
            <a:ext cx="8077200" cy="400110"/>
          </a:xfrm>
          <a:prstGeom prst="rect">
            <a:avLst/>
          </a:prstGeom>
          <a:noFill/>
          <a:ln>
            <a:miter lim="800000"/>
            <a:headEnd/>
            <a:tailEnd/>
          </a:ln>
        </p:spPr>
        <p:txBody>
          <a:bodyPr vert="horz" wrap="square" lIns="91440" tIns="45720" rIns="91440" bIns="45720" numCol="1" rtlCol="0" anchorCtr="0" compatLnSpc="1">
            <a:prstTxWarp prst="textNoShape">
              <a:avLst/>
            </a:prstTxWarp>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en-CA" sz="20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Select your ‘Print To Me’ print queue. </a:t>
            </a:r>
          </a:p>
        </p:txBody>
      </p:sp>
      <p:pic>
        <p:nvPicPr>
          <p:cNvPr id="8" name="Picture 5">
            <a:extLst>
              <a:ext uri="{FF2B5EF4-FFF2-40B4-BE49-F238E27FC236}">
                <a16:creationId xmlns:a16="http://schemas.microsoft.com/office/drawing/2014/main" id="{AE274458-89B9-4B29-A0B4-0D424BD4CFF2}"/>
              </a:ext>
            </a:extLst>
          </p:cNvPr>
          <p:cNvPicPr/>
          <p:nvPr/>
        </p:nvPicPr>
        <p:blipFill>
          <a:blip r:embed="rId5" cstate="print"/>
          <a:stretch>
            <a:fillRect/>
          </a:stretch>
        </p:blipFill>
        <p:spPr>
          <a:xfrm>
            <a:off x="5019675" y="953100"/>
            <a:ext cx="3248025" cy="3607380"/>
          </a:xfrm>
          <a:prstGeom prst="rect">
            <a:avLst/>
          </a:prstGeom>
          <a:ln/>
        </p:spPr>
        <p:style>
          <a:lnRef idx="3">
            <a:schemeClr val="lt1"/>
          </a:lnRef>
          <a:fillRef idx="1">
            <a:schemeClr val="accent2"/>
          </a:fillRef>
          <a:effectRef idx="1">
            <a:schemeClr val="accent2"/>
          </a:effectRef>
          <a:fontRef idx="minor">
            <a:schemeClr val="lt1"/>
          </a:fontRef>
        </p:style>
      </p:pic>
      <p:sp>
        <p:nvSpPr>
          <p:cNvPr id="9" name="Text Placeholder 17">
            <a:extLst>
              <a:ext uri="{FF2B5EF4-FFF2-40B4-BE49-F238E27FC236}">
                <a16:creationId xmlns:a16="http://schemas.microsoft.com/office/drawing/2014/main" id="{674C3F55-3160-4779-8B16-E9F9CCB3B371}"/>
              </a:ext>
            </a:extLst>
          </p:cNvPr>
          <p:cNvSpPr txBox="1">
            <a:spLocks/>
          </p:cNvSpPr>
          <p:nvPr/>
        </p:nvSpPr>
        <p:spPr bwMode="auto">
          <a:xfrm>
            <a:off x="5859463" y="3664960"/>
            <a:ext cx="1951037" cy="457200"/>
          </a:xfrm>
          <a:prstGeom prst="rect">
            <a:avLst/>
          </a:prstGeom>
          <a:solidFill>
            <a:schemeClr val="bg1"/>
          </a:solidFill>
          <a:ln>
            <a:noFill/>
            <a:miter lim="800000"/>
            <a:headEnd/>
            <a:tailEnd/>
          </a:ln>
        </p:spPr>
        <p:txBody>
          <a:bodyPr vert="horz" wrap="square" lIns="91440" tIns="45720" rIns="91440" bIns="45720" numCol="1" anchor="ctr" anchorCtr="0" compatLnSpc="1">
            <a:prstTxWarp prst="textNoShape">
              <a:avLst/>
            </a:prstTxWarp>
          </a:bodyPr>
          <a:lstStyle/>
          <a:p>
            <a:pPr marL="342900" marR="0" lvl="0" indent="-342900" algn="ctr" defTabSz="457200" rtl="0" eaLnBrk="0" fontAlgn="base" latinLnBrk="0" hangingPunct="0">
              <a:lnSpc>
                <a:spcPct val="100000"/>
              </a:lnSpc>
              <a:spcBef>
                <a:spcPct val="20000"/>
              </a:spcBef>
              <a:spcAft>
                <a:spcPct val="0"/>
              </a:spcAft>
              <a:buClrTx/>
              <a:buSzTx/>
              <a:buFontTx/>
              <a:buNone/>
              <a:tabLst/>
              <a:defRPr/>
            </a:pPr>
            <a:r>
              <a:rPr kumimoji="1" lang="en-US" sz="12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Print To Me Queue</a:t>
            </a:r>
          </a:p>
        </p:txBody>
      </p:sp>
      <p:sp>
        <p:nvSpPr>
          <p:cNvPr id="11" name="Rectangle 10">
            <a:extLst>
              <a:ext uri="{FF2B5EF4-FFF2-40B4-BE49-F238E27FC236}">
                <a16:creationId xmlns:a16="http://schemas.microsoft.com/office/drawing/2014/main" id="{427BEB67-8818-4DF5-BDE5-B91B2AC8BC87}"/>
              </a:ext>
            </a:extLst>
          </p:cNvPr>
          <p:cNvSpPr/>
          <p:nvPr/>
        </p:nvSpPr>
        <p:spPr>
          <a:xfrm>
            <a:off x="5198724" y="3544069"/>
            <a:ext cx="2946654" cy="646331"/>
          </a:xfrm>
          <a:prstGeom prst="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2" name="Audio 1">
            <a:hlinkClick r:id="" action="ppaction://media"/>
            <a:extLst>
              <a:ext uri="{FF2B5EF4-FFF2-40B4-BE49-F238E27FC236}">
                <a16:creationId xmlns:a16="http://schemas.microsoft.com/office/drawing/2014/main" id="{E2BD0852-287B-4E77-86D3-B5956F8D90F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614578227"/>
      </p:ext>
    </p:extLst>
  </p:cSld>
  <p:clrMapOvr>
    <a:masterClrMapping/>
  </p:clrMapOvr>
  <mc:AlternateContent xmlns:mc="http://schemas.openxmlformats.org/markup-compatibility/2006" xmlns:p14="http://schemas.microsoft.com/office/powerpoint/2010/main">
    <mc:Choice Requires="p14">
      <p:transition spd="slow" p14:dur="2000" advTm="3956"/>
    </mc:Choice>
    <mc:Fallback xmlns="">
      <p:transition spd="slow" advTm="39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4"/>
          <p:cNvSpPr>
            <a:spLocks noGrp="1"/>
          </p:cNvSpPr>
          <p:nvPr>
            <p:ph type="title"/>
          </p:nvPr>
        </p:nvSpPr>
        <p:spPr>
          <a:xfrm>
            <a:off x="481263" y="139144"/>
            <a:ext cx="6513897" cy="456962"/>
          </a:xfrm>
        </p:spPr>
        <p:txBody>
          <a:bodyPr/>
          <a:lstStyle/>
          <a:p>
            <a:pPr algn="l"/>
            <a:r>
              <a:rPr lang="en-US" sz="3000" dirty="0"/>
              <a:t>    </a:t>
            </a:r>
            <a:r>
              <a:rPr lang="en-US" sz="2800" dirty="0">
                <a:solidFill>
                  <a:srgbClr val="000000"/>
                </a:solidFill>
              </a:rPr>
              <a:t>Print Driver</a:t>
            </a:r>
          </a:p>
        </p:txBody>
      </p:sp>
      <p:pic>
        <p:nvPicPr>
          <p:cNvPr id="7" name="Picture 6"/>
          <p:cNvPicPr/>
          <p:nvPr/>
        </p:nvPicPr>
        <p:blipFill>
          <a:blip r:embed="rId4" cstate="print"/>
          <a:srcRect/>
          <a:stretch>
            <a:fillRect/>
          </a:stretch>
        </p:blipFill>
        <p:spPr bwMode="auto">
          <a:xfrm>
            <a:off x="678257" y="1161773"/>
            <a:ext cx="4096887" cy="2819951"/>
          </a:xfrm>
          <a:prstGeom prst="rect">
            <a:avLst/>
          </a:prstGeom>
          <a:ln>
            <a:headEnd/>
            <a:tailEnd/>
          </a:ln>
        </p:spPr>
        <p:style>
          <a:lnRef idx="3">
            <a:schemeClr val="lt1"/>
          </a:lnRef>
          <a:fillRef idx="1">
            <a:schemeClr val="accent2"/>
          </a:fillRef>
          <a:effectRef idx="1">
            <a:schemeClr val="accent2"/>
          </a:effectRef>
          <a:fontRef idx="minor">
            <a:schemeClr val="lt1"/>
          </a:fontRef>
        </p:style>
      </p:pic>
      <p:sp>
        <p:nvSpPr>
          <p:cNvPr id="10" name="TextBox 9"/>
          <p:cNvSpPr txBox="1"/>
          <p:nvPr/>
        </p:nvSpPr>
        <p:spPr>
          <a:xfrm>
            <a:off x="4920854" y="1094421"/>
            <a:ext cx="3986381" cy="2031325"/>
          </a:xfrm>
          <a:prstGeom prst="rect">
            <a:avLst/>
          </a:prstGeom>
          <a:noFill/>
        </p:spPr>
        <p:txBody>
          <a:bodyPr wrap="square" rtlCol="0">
            <a:spAutoFit/>
          </a:bodyPr>
          <a:lstStyle/>
          <a:p>
            <a:r>
              <a:rPr lang="en-CA" b="0" dirty="0">
                <a:solidFill>
                  <a:srgbClr val="000000"/>
                </a:solidFill>
                <a:latin typeface="Arial" pitchFamily="34" charset="0"/>
                <a:cs typeface="Arial" pitchFamily="34" charset="0"/>
              </a:rPr>
              <a:t>Open your document, click on </a:t>
            </a:r>
            <a:r>
              <a:rPr lang="en-CA" dirty="0">
                <a:solidFill>
                  <a:srgbClr val="000000"/>
                </a:solidFill>
                <a:latin typeface="Arial" pitchFamily="34" charset="0"/>
                <a:cs typeface="Arial" pitchFamily="34" charset="0"/>
              </a:rPr>
              <a:t>File</a:t>
            </a:r>
            <a:r>
              <a:rPr lang="en-CA" b="0" dirty="0">
                <a:solidFill>
                  <a:srgbClr val="000000"/>
                </a:solidFill>
                <a:latin typeface="Arial" pitchFamily="34" charset="0"/>
                <a:cs typeface="Arial" pitchFamily="34" charset="0"/>
              </a:rPr>
              <a:t> and </a:t>
            </a:r>
            <a:r>
              <a:rPr lang="en-CA" dirty="0">
                <a:solidFill>
                  <a:srgbClr val="000000"/>
                </a:solidFill>
                <a:latin typeface="Arial" pitchFamily="34" charset="0"/>
                <a:cs typeface="Arial" pitchFamily="34" charset="0"/>
              </a:rPr>
              <a:t>Print</a:t>
            </a:r>
            <a:r>
              <a:rPr lang="en-CA" b="0" dirty="0">
                <a:solidFill>
                  <a:srgbClr val="000000"/>
                </a:solidFill>
                <a:latin typeface="Arial" pitchFamily="34" charset="0"/>
                <a:cs typeface="Arial" pitchFamily="34" charset="0"/>
              </a:rPr>
              <a:t>. Select the “</a:t>
            </a:r>
            <a:r>
              <a:rPr lang="en-CA" b="1" dirty="0">
                <a:solidFill>
                  <a:srgbClr val="000000"/>
                </a:solidFill>
                <a:latin typeface="Arial" pitchFamily="34" charset="0"/>
                <a:cs typeface="Arial" pitchFamily="34" charset="0"/>
              </a:rPr>
              <a:t>Secure Print”</a:t>
            </a:r>
            <a:r>
              <a:rPr kumimoji="1" lang="en-US" b="1" dirty="0">
                <a:solidFill>
                  <a:srgbClr val="000000"/>
                </a:solidFill>
                <a:latin typeface="Arial" pitchFamily="34" charset="0"/>
                <a:cs typeface="Arial" pitchFamily="34" charset="0"/>
              </a:rPr>
              <a:t> </a:t>
            </a:r>
            <a:r>
              <a:rPr kumimoji="1" lang="en-US" b="1" dirty="0">
                <a:solidFill>
                  <a:srgbClr val="000000"/>
                </a:solidFill>
                <a:cs typeface="ＭＳ Ｐゴシック" charset="0"/>
              </a:rPr>
              <a:t>printer</a:t>
            </a:r>
            <a:r>
              <a:rPr kumimoji="1" lang="en-US" dirty="0">
                <a:solidFill>
                  <a:srgbClr val="000000"/>
                </a:solidFill>
                <a:cs typeface="ＭＳ Ｐゴシック" charset="0"/>
              </a:rPr>
              <a:t>,</a:t>
            </a:r>
            <a:r>
              <a:rPr kumimoji="1" lang="en-US" b="1" dirty="0">
                <a:solidFill>
                  <a:srgbClr val="00B050"/>
                </a:solidFill>
                <a:cs typeface="ＭＳ Ｐゴシック" charset="0"/>
              </a:rPr>
              <a:t> </a:t>
            </a:r>
            <a:r>
              <a:rPr lang="en-CA" b="0" dirty="0">
                <a:solidFill>
                  <a:srgbClr val="000000"/>
                </a:solidFill>
                <a:latin typeface="Arial" pitchFamily="34" charset="0"/>
                <a:cs typeface="Arial" pitchFamily="34" charset="0"/>
              </a:rPr>
              <a:t>if it is not your default, and click on </a:t>
            </a:r>
            <a:r>
              <a:rPr lang="en-CA" dirty="0">
                <a:solidFill>
                  <a:srgbClr val="000000"/>
                </a:solidFill>
                <a:latin typeface="Arial" pitchFamily="34" charset="0"/>
                <a:cs typeface="Arial" pitchFamily="34" charset="0"/>
              </a:rPr>
              <a:t>Properties or Preferences depending on the application to get into the Ricoh driver.</a:t>
            </a:r>
            <a:endParaRPr lang="en-US" b="0" dirty="0">
              <a:solidFill>
                <a:srgbClr val="000000"/>
              </a:solidFill>
              <a:latin typeface="Arial" pitchFamily="34" charset="0"/>
              <a:cs typeface="Arial" pitchFamily="34" charset="0"/>
            </a:endParaRPr>
          </a:p>
          <a:p>
            <a:pPr eaLnBrk="1" hangingPunct="1"/>
            <a:endParaRPr lang="en-CA" b="0" dirty="0">
              <a:solidFill>
                <a:srgbClr val="000000"/>
              </a:solidFill>
              <a:latin typeface="Arial" pitchFamily="34" charset="0"/>
              <a:cs typeface="Arial" pitchFamily="34" charset="0"/>
            </a:endParaRPr>
          </a:p>
        </p:txBody>
      </p:sp>
      <p:sp>
        <p:nvSpPr>
          <p:cNvPr id="8" name="Rounded Rectangle 7"/>
          <p:cNvSpPr/>
          <p:nvPr/>
        </p:nvSpPr>
        <p:spPr>
          <a:xfrm>
            <a:off x="1187668" y="1403731"/>
            <a:ext cx="2624777" cy="425069"/>
          </a:xfrm>
          <a:prstGeom prst="roundRect">
            <a:avLst/>
          </a:prstGeom>
          <a:noFill/>
          <a:ln w="28575">
            <a:solidFill>
              <a:srgbClr val="CF142B"/>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CA">
              <a:solidFill>
                <a:prstClr val="white"/>
              </a:solidFill>
            </a:endParaRPr>
          </a:p>
        </p:txBody>
      </p:sp>
      <p:sp>
        <p:nvSpPr>
          <p:cNvPr id="9" name="Rounded Rectangle 8"/>
          <p:cNvSpPr/>
          <p:nvPr/>
        </p:nvSpPr>
        <p:spPr>
          <a:xfrm>
            <a:off x="3958157" y="1478557"/>
            <a:ext cx="671277" cy="241051"/>
          </a:xfrm>
          <a:prstGeom prst="roundRect">
            <a:avLst/>
          </a:prstGeom>
          <a:noFill/>
          <a:ln w="28575">
            <a:solidFill>
              <a:srgbClr val="CF142B"/>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CA">
              <a:solidFill>
                <a:prstClr val="white"/>
              </a:solidFill>
            </a:endParaRPr>
          </a:p>
        </p:txBody>
      </p:sp>
      <p:sp>
        <p:nvSpPr>
          <p:cNvPr id="3" name="Slide Number Placeholder 2">
            <a:extLst>
              <a:ext uri="{FF2B5EF4-FFF2-40B4-BE49-F238E27FC236}">
                <a16:creationId xmlns:a16="http://schemas.microsoft.com/office/drawing/2014/main" id="{593D7314-1662-4A5C-92D9-6E403453FAF6}"/>
              </a:ext>
            </a:extLst>
          </p:cNvPr>
          <p:cNvSpPr>
            <a:spLocks noGrp="1"/>
          </p:cNvSpPr>
          <p:nvPr>
            <p:ph type="sldNum" sz="quarter" idx="20"/>
          </p:nvPr>
        </p:nvSpPr>
        <p:spPr/>
        <p:txBody>
          <a:bodyPr/>
          <a:lstStyle/>
          <a:p>
            <a:fld id="{A89EABBD-F0FD-3841-8E82-648916AD3C4D}" type="slidenum">
              <a:rPr lang="en-GB" smtClean="0"/>
              <a:pPr/>
              <a:t>12</a:t>
            </a:fld>
            <a:endParaRPr lang="en-GB"/>
          </a:p>
        </p:txBody>
      </p:sp>
      <p:pic>
        <p:nvPicPr>
          <p:cNvPr id="11" name="Audio 1">
            <a:hlinkClick r:id="" action="ppaction://media"/>
            <a:extLst>
              <a:ext uri="{FF2B5EF4-FFF2-40B4-BE49-F238E27FC236}">
                <a16:creationId xmlns:a16="http://schemas.microsoft.com/office/drawing/2014/main" id="{86F118C0-FD1B-4162-A7CB-29FBB3B416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cSld>
  <p:clrMapOvr>
    <a:masterClrMapping/>
  </p:clrMapOvr>
  <p:transition advTm="169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6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4" cstate="print"/>
          <a:srcRect/>
          <a:stretch>
            <a:fillRect/>
          </a:stretch>
        </p:blipFill>
        <p:spPr bwMode="auto">
          <a:xfrm>
            <a:off x="608074" y="1096143"/>
            <a:ext cx="4256221" cy="3137599"/>
          </a:xfrm>
          <a:prstGeom prst="rect">
            <a:avLst/>
          </a:prstGeom>
          <a:ln>
            <a:headEnd/>
            <a:tailEnd/>
          </a:ln>
        </p:spPr>
        <p:style>
          <a:lnRef idx="3">
            <a:schemeClr val="lt1"/>
          </a:lnRef>
          <a:fillRef idx="1">
            <a:schemeClr val="accent2"/>
          </a:fillRef>
          <a:effectRef idx="1">
            <a:schemeClr val="accent2"/>
          </a:effectRef>
          <a:fontRef idx="minor">
            <a:schemeClr val="lt1"/>
          </a:fontRef>
        </p:style>
      </p:pic>
      <p:pic>
        <p:nvPicPr>
          <p:cNvPr id="11" name="Picture 10">
            <a:extLst>
              <a:ext uri="{FF2B5EF4-FFF2-40B4-BE49-F238E27FC236}">
                <a16:creationId xmlns:a16="http://schemas.microsoft.com/office/drawing/2014/main" id="{923638CC-D7C7-464A-B57B-97901F2E8894}"/>
              </a:ext>
            </a:extLst>
          </p:cNvPr>
          <p:cNvPicPr/>
          <p:nvPr/>
        </p:nvPicPr>
        <p:blipFill rotWithShape="1">
          <a:blip r:embed="rId5"/>
          <a:srcRect l="45993" t="18813" r="22436" b="15622"/>
          <a:stretch/>
        </p:blipFill>
        <p:spPr bwMode="auto">
          <a:xfrm>
            <a:off x="2599047" y="1315476"/>
            <a:ext cx="2213817" cy="2864385"/>
          </a:xfrm>
          <a:prstGeom prst="rect">
            <a:avLst/>
          </a:prstGeom>
          <a:ln>
            <a:noFill/>
          </a:ln>
          <a:extLst>
            <a:ext uri="{53640926-AAD7-44D8-BBD7-CCE9431645EC}">
              <a14:shadowObscured xmlns:a14="http://schemas.microsoft.com/office/drawing/2010/main"/>
            </a:ext>
          </a:extLst>
        </p:spPr>
      </p:pic>
      <p:sp>
        <p:nvSpPr>
          <p:cNvPr id="4" name="Title 14"/>
          <p:cNvSpPr>
            <a:spLocks noGrp="1"/>
          </p:cNvSpPr>
          <p:nvPr>
            <p:ph type="title"/>
          </p:nvPr>
        </p:nvSpPr>
        <p:spPr>
          <a:xfrm>
            <a:off x="469232" y="139144"/>
            <a:ext cx="6525928" cy="456962"/>
          </a:xfrm>
        </p:spPr>
        <p:txBody>
          <a:bodyPr/>
          <a:lstStyle/>
          <a:p>
            <a:pPr algn="l"/>
            <a:r>
              <a:rPr lang="en-US" sz="3000" dirty="0"/>
              <a:t>    </a:t>
            </a:r>
            <a:r>
              <a:rPr lang="en-US" sz="2800" dirty="0">
                <a:solidFill>
                  <a:srgbClr val="000000"/>
                </a:solidFill>
              </a:rPr>
              <a:t>Frequent Settings</a:t>
            </a:r>
          </a:p>
        </p:txBody>
      </p:sp>
      <p:sp>
        <p:nvSpPr>
          <p:cNvPr id="5" name="Rectangle 4"/>
          <p:cNvSpPr/>
          <p:nvPr/>
        </p:nvSpPr>
        <p:spPr>
          <a:xfrm>
            <a:off x="5155894" y="1002950"/>
            <a:ext cx="3602516" cy="3785652"/>
          </a:xfrm>
          <a:prstGeom prst="rect">
            <a:avLst/>
          </a:prstGeom>
        </p:spPr>
        <p:txBody>
          <a:bodyPr wrap="square">
            <a:spAutoFit/>
          </a:bodyPr>
          <a:lstStyle/>
          <a:p>
            <a:r>
              <a:rPr lang="fr-CA" sz="1500" b="1" u="sng" dirty="0" err="1">
                <a:solidFill>
                  <a:srgbClr val="000000"/>
                </a:solidFill>
                <a:latin typeface="Arial" pitchFamily="34" charset="0"/>
                <a:cs typeface="Arial" pitchFamily="34" charset="0"/>
              </a:rPr>
              <a:t>Frequent</a:t>
            </a:r>
            <a:r>
              <a:rPr lang="fr-CA" sz="1500" b="1" u="sng" dirty="0">
                <a:solidFill>
                  <a:srgbClr val="000000"/>
                </a:solidFill>
                <a:latin typeface="Arial" pitchFamily="34" charset="0"/>
                <a:cs typeface="Arial" pitchFamily="34" charset="0"/>
              </a:rPr>
              <a:t> User Settings</a:t>
            </a:r>
          </a:p>
          <a:p>
            <a:endParaRPr lang="fr-CA" sz="1500" dirty="0">
              <a:solidFill>
                <a:srgbClr val="000000"/>
              </a:solidFill>
              <a:latin typeface="Arial" pitchFamily="34" charset="0"/>
              <a:cs typeface="Arial" pitchFamily="34" charset="0"/>
            </a:endParaRPr>
          </a:p>
          <a:p>
            <a:r>
              <a:rPr lang="fr-CA" sz="1500" dirty="0">
                <a:solidFill>
                  <a:srgbClr val="000000"/>
                </a:solidFill>
                <a:latin typeface="Arial" pitchFamily="34" charset="0"/>
                <a:cs typeface="Arial" pitchFamily="34" charset="0"/>
              </a:rPr>
              <a:t>Document Size</a:t>
            </a:r>
          </a:p>
          <a:p>
            <a:r>
              <a:rPr lang="fr-CA" sz="1500" dirty="0">
                <a:solidFill>
                  <a:srgbClr val="000000"/>
                </a:solidFill>
                <a:latin typeface="Arial" pitchFamily="34" charset="0"/>
                <a:cs typeface="Arial" pitchFamily="34" charset="0"/>
              </a:rPr>
              <a:t>Portrait or Landscape</a:t>
            </a:r>
          </a:p>
          <a:p>
            <a:r>
              <a:rPr lang="fr-CA" sz="1500" dirty="0">
                <a:solidFill>
                  <a:srgbClr val="000000"/>
                </a:solidFill>
                <a:latin typeface="Arial" pitchFamily="34" charset="0"/>
                <a:cs typeface="Arial" pitchFamily="34" charset="0"/>
              </a:rPr>
              <a:t>Paper Type</a:t>
            </a:r>
          </a:p>
          <a:p>
            <a:r>
              <a:rPr lang="fr-CA" sz="1500" dirty="0">
                <a:solidFill>
                  <a:srgbClr val="000000"/>
                </a:solidFill>
                <a:latin typeface="Arial" pitchFamily="34" charset="0"/>
                <a:cs typeface="Arial" pitchFamily="34" charset="0"/>
              </a:rPr>
              <a:t>Input Tray </a:t>
            </a:r>
          </a:p>
          <a:p>
            <a:r>
              <a:rPr lang="fr-CA" sz="1500" dirty="0" err="1">
                <a:solidFill>
                  <a:srgbClr val="000000"/>
                </a:solidFill>
                <a:latin typeface="Arial" pitchFamily="34" charset="0"/>
                <a:cs typeface="Arial" pitchFamily="34" charset="0"/>
              </a:rPr>
              <a:t>Layout</a:t>
            </a:r>
            <a:endParaRPr lang="fr-CA" sz="1500" dirty="0">
              <a:solidFill>
                <a:srgbClr val="000000"/>
              </a:solidFill>
              <a:latin typeface="Arial" pitchFamily="34" charset="0"/>
              <a:cs typeface="Arial" pitchFamily="34" charset="0"/>
            </a:endParaRPr>
          </a:p>
          <a:p>
            <a:r>
              <a:rPr lang="fr-CA" sz="1500" dirty="0">
                <a:solidFill>
                  <a:srgbClr val="000000"/>
                </a:solidFill>
                <a:latin typeface="Arial" pitchFamily="34" charset="0"/>
                <a:cs typeface="Arial" pitchFamily="34" charset="0"/>
              </a:rPr>
              <a:t>2-Sided</a:t>
            </a:r>
          </a:p>
          <a:p>
            <a:r>
              <a:rPr lang="fr-CA" sz="1500" dirty="0" err="1">
                <a:solidFill>
                  <a:srgbClr val="000000"/>
                </a:solidFill>
                <a:latin typeface="Arial" pitchFamily="34" charset="0"/>
                <a:cs typeface="Arial" pitchFamily="34" charset="0"/>
              </a:rPr>
              <a:t>Booklet</a:t>
            </a:r>
            <a:r>
              <a:rPr lang="fr-CA" sz="1500" dirty="0">
                <a:solidFill>
                  <a:srgbClr val="000000"/>
                </a:solidFill>
                <a:latin typeface="Arial" pitchFamily="34" charset="0"/>
                <a:cs typeface="Arial" pitchFamily="34" charset="0"/>
              </a:rPr>
              <a:t> - Magazine</a:t>
            </a:r>
          </a:p>
          <a:p>
            <a:r>
              <a:rPr lang="fr-CA" sz="1500" dirty="0">
                <a:solidFill>
                  <a:srgbClr val="000000"/>
                </a:solidFill>
                <a:latin typeface="Arial" pitchFamily="34" charset="0"/>
                <a:cs typeface="Arial" pitchFamily="34" charset="0"/>
              </a:rPr>
              <a:t>Staple</a:t>
            </a:r>
          </a:p>
          <a:p>
            <a:r>
              <a:rPr lang="fr-CA" sz="1500" dirty="0">
                <a:solidFill>
                  <a:srgbClr val="000000"/>
                </a:solidFill>
                <a:latin typeface="Arial" pitchFamily="34" charset="0"/>
                <a:cs typeface="Arial" pitchFamily="34" charset="0"/>
              </a:rPr>
              <a:t>Punch</a:t>
            </a:r>
          </a:p>
          <a:p>
            <a:r>
              <a:rPr lang="fr-CA" sz="1500" dirty="0">
                <a:solidFill>
                  <a:srgbClr val="000000"/>
                </a:solidFill>
                <a:latin typeface="Arial" pitchFamily="34" charset="0"/>
                <a:cs typeface="Arial" pitchFamily="34" charset="0"/>
              </a:rPr>
              <a:t>Color/Black and White</a:t>
            </a:r>
          </a:p>
          <a:p>
            <a:endParaRPr lang="fr-CA" sz="1500" dirty="0">
              <a:solidFill>
                <a:srgbClr val="000000"/>
              </a:solidFill>
              <a:latin typeface="Arial" pitchFamily="34" charset="0"/>
              <a:cs typeface="Arial" pitchFamily="34" charset="0"/>
            </a:endParaRPr>
          </a:p>
          <a:p>
            <a:r>
              <a:rPr lang="fr-CA" sz="1500" dirty="0">
                <a:solidFill>
                  <a:srgbClr val="000000"/>
                </a:solidFill>
                <a:latin typeface="Arial" pitchFamily="34" charset="0"/>
                <a:cs typeface="Arial" pitchFamily="34" charset="0"/>
              </a:rPr>
              <a:t>You can make One Click </a:t>
            </a:r>
            <a:r>
              <a:rPr lang="fr-CA" sz="1500" dirty="0" err="1">
                <a:solidFill>
                  <a:srgbClr val="000000"/>
                </a:solidFill>
                <a:latin typeface="Arial" pitchFamily="34" charset="0"/>
                <a:cs typeface="Arial" pitchFamily="34" charset="0"/>
              </a:rPr>
              <a:t>Presets</a:t>
            </a:r>
            <a:r>
              <a:rPr lang="fr-CA" sz="1500" dirty="0">
                <a:solidFill>
                  <a:srgbClr val="000000"/>
                </a:solidFill>
                <a:latin typeface="Arial" pitchFamily="34" charset="0"/>
                <a:cs typeface="Arial" pitchFamily="34" charset="0"/>
              </a:rPr>
              <a:t> by picking the </a:t>
            </a:r>
            <a:r>
              <a:rPr lang="fr-CA" sz="1500" dirty="0" err="1">
                <a:solidFill>
                  <a:srgbClr val="000000"/>
                </a:solidFill>
                <a:latin typeface="Arial" pitchFamily="34" charset="0"/>
                <a:cs typeface="Arial" pitchFamily="34" charset="0"/>
              </a:rPr>
              <a:t>features</a:t>
            </a:r>
            <a:r>
              <a:rPr lang="fr-CA" sz="1500" dirty="0">
                <a:solidFill>
                  <a:srgbClr val="000000"/>
                </a:solidFill>
                <a:latin typeface="Arial" pitchFamily="34" charset="0"/>
                <a:cs typeface="Arial" pitchFamily="34" charset="0"/>
              </a:rPr>
              <a:t> and </a:t>
            </a:r>
            <a:r>
              <a:rPr lang="fr-CA" sz="1500" dirty="0" err="1">
                <a:solidFill>
                  <a:srgbClr val="000000"/>
                </a:solidFill>
                <a:latin typeface="Arial" pitchFamily="34" charset="0"/>
                <a:cs typeface="Arial" pitchFamily="34" charset="0"/>
              </a:rPr>
              <a:t>Registering</a:t>
            </a:r>
            <a:r>
              <a:rPr lang="fr-CA" sz="1500" dirty="0">
                <a:solidFill>
                  <a:srgbClr val="000000"/>
                </a:solidFill>
                <a:latin typeface="Arial" pitchFamily="34" charset="0"/>
                <a:cs typeface="Arial" pitchFamily="34" charset="0"/>
              </a:rPr>
              <a:t> the </a:t>
            </a:r>
            <a:r>
              <a:rPr lang="fr-CA" sz="1500" dirty="0" err="1">
                <a:solidFill>
                  <a:srgbClr val="000000"/>
                </a:solidFill>
                <a:latin typeface="Arial" pitchFamily="34" charset="0"/>
                <a:cs typeface="Arial" pitchFamily="34" charset="0"/>
              </a:rPr>
              <a:t>Current</a:t>
            </a:r>
            <a:r>
              <a:rPr lang="fr-CA" sz="1500" dirty="0">
                <a:solidFill>
                  <a:srgbClr val="000000"/>
                </a:solidFill>
                <a:latin typeface="Arial" pitchFamily="34" charset="0"/>
                <a:cs typeface="Arial" pitchFamily="34" charset="0"/>
              </a:rPr>
              <a:t> Settings.</a:t>
            </a:r>
            <a:endParaRPr lang="en-CA" sz="1500" dirty="0">
              <a:solidFill>
                <a:srgbClr val="CF142B"/>
              </a:solidFill>
              <a:cs typeface="Arial" pitchFamily="34" charset="0"/>
            </a:endParaRPr>
          </a:p>
        </p:txBody>
      </p:sp>
      <p:sp>
        <p:nvSpPr>
          <p:cNvPr id="6" name="Rectangle 5">
            <a:extLst>
              <a:ext uri="{FF2B5EF4-FFF2-40B4-BE49-F238E27FC236}">
                <a16:creationId xmlns:a16="http://schemas.microsoft.com/office/drawing/2014/main" id="{7E35F7CE-1DF7-47ED-BC81-51C24CC1AFE1}"/>
              </a:ext>
            </a:extLst>
          </p:cNvPr>
          <p:cNvSpPr/>
          <p:nvPr/>
        </p:nvSpPr>
        <p:spPr>
          <a:xfrm>
            <a:off x="2578968" y="1696598"/>
            <a:ext cx="2136252" cy="2271472"/>
          </a:xfrm>
          <a:prstGeom prst="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D20F3B6-E80A-4A50-9648-540B739A4FFB}"/>
              </a:ext>
            </a:extLst>
          </p:cNvPr>
          <p:cNvSpPr/>
          <p:nvPr/>
        </p:nvSpPr>
        <p:spPr>
          <a:xfrm>
            <a:off x="716236" y="3707155"/>
            <a:ext cx="1101687" cy="256446"/>
          </a:xfrm>
          <a:prstGeom prst="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6995EA84-8876-46AC-950A-AB2FAFC88DF9}"/>
              </a:ext>
            </a:extLst>
          </p:cNvPr>
          <p:cNvSpPr>
            <a:spLocks noGrp="1"/>
          </p:cNvSpPr>
          <p:nvPr>
            <p:ph type="sldNum" sz="quarter" idx="16"/>
          </p:nvPr>
        </p:nvSpPr>
        <p:spPr/>
        <p:txBody>
          <a:bodyPr/>
          <a:lstStyle/>
          <a:p>
            <a:fld id="{B18C7F2A-C7B3-D640-BAC8-F0A18513C1A4}" type="slidenum">
              <a:rPr lang="en-GB" smtClean="0"/>
              <a:pPr/>
              <a:t>13</a:t>
            </a:fld>
            <a:endParaRPr lang="en-GB"/>
          </a:p>
        </p:txBody>
      </p:sp>
      <p:pic>
        <p:nvPicPr>
          <p:cNvPr id="9" name="Audio 1">
            <a:hlinkClick r:id="" action="ppaction://media"/>
            <a:extLst>
              <a:ext uri="{FF2B5EF4-FFF2-40B4-BE49-F238E27FC236}">
                <a16:creationId xmlns:a16="http://schemas.microsoft.com/office/drawing/2014/main" id="{3C631879-AC07-43FE-82ED-7914A4B6CD8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cSld>
  <p:clrMapOvr>
    <a:masterClrMapping/>
  </p:clrMapOvr>
  <p:transition advTm="2863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21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4"/>
          <p:cNvSpPr>
            <a:spLocks noGrp="1"/>
          </p:cNvSpPr>
          <p:nvPr>
            <p:ph type="title"/>
          </p:nvPr>
        </p:nvSpPr>
        <p:spPr>
          <a:xfrm>
            <a:off x="481263" y="139144"/>
            <a:ext cx="6513897" cy="456962"/>
          </a:xfrm>
        </p:spPr>
        <p:txBody>
          <a:bodyPr/>
          <a:lstStyle/>
          <a:p>
            <a:pPr algn="l"/>
            <a:r>
              <a:rPr lang="en-US" sz="3000" dirty="0"/>
              <a:t>    </a:t>
            </a:r>
            <a:r>
              <a:rPr lang="en-US" sz="2800" dirty="0">
                <a:solidFill>
                  <a:srgbClr val="000000"/>
                </a:solidFill>
              </a:rPr>
              <a:t>Print Driver</a:t>
            </a:r>
          </a:p>
        </p:txBody>
      </p:sp>
      <p:sp>
        <p:nvSpPr>
          <p:cNvPr id="10" name="TextBox 9"/>
          <p:cNvSpPr txBox="1"/>
          <p:nvPr/>
        </p:nvSpPr>
        <p:spPr>
          <a:xfrm>
            <a:off x="4920854" y="1094421"/>
            <a:ext cx="3986381" cy="92333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t>Confirm the print.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t>Click Print.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1800" b="0"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endParaRPr>
          </a:p>
        </p:txBody>
      </p:sp>
      <p:sp>
        <p:nvSpPr>
          <p:cNvPr id="8" name="Rounded Rectangle 7"/>
          <p:cNvSpPr/>
          <p:nvPr/>
        </p:nvSpPr>
        <p:spPr>
          <a:xfrm>
            <a:off x="1187668" y="1403731"/>
            <a:ext cx="2624777" cy="425069"/>
          </a:xfrm>
          <a:prstGeom prst="roundRect">
            <a:avLst/>
          </a:prstGeom>
          <a:noFill/>
          <a:ln w="28575">
            <a:solidFill>
              <a:srgbClr val="CF142B"/>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Rounded Rectangle 8"/>
          <p:cNvSpPr/>
          <p:nvPr/>
        </p:nvSpPr>
        <p:spPr>
          <a:xfrm>
            <a:off x="3958157" y="1478557"/>
            <a:ext cx="671277" cy="241051"/>
          </a:xfrm>
          <a:prstGeom prst="roundRect">
            <a:avLst/>
          </a:prstGeom>
          <a:noFill/>
          <a:ln w="28575">
            <a:solidFill>
              <a:srgbClr val="CF142B"/>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rial"/>
              <a:ea typeface="+mn-ea"/>
              <a:cs typeface="+mn-cs"/>
            </a:endParaRPr>
          </a:p>
        </p:txBody>
      </p:sp>
      <p:pic>
        <p:nvPicPr>
          <p:cNvPr id="3" name="Picture 2" descr="A screenshot of a cell phone&#10;&#10;Description automatically generated">
            <a:extLst>
              <a:ext uri="{FF2B5EF4-FFF2-40B4-BE49-F238E27FC236}">
                <a16:creationId xmlns:a16="http://schemas.microsoft.com/office/drawing/2014/main" id="{C9B2455D-BD54-47EB-A1DE-C215BEE12F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263" y="1094421"/>
            <a:ext cx="4230810" cy="3211223"/>
          </a:xfrm>
          <a:prstGeom prst="rect">
            <a:avLst/>
          </a:prstGeom>
        </p:spPr>
      </p:pic>
      <p:pic>
        <p:nvPicPr>
          <p:cNvPr id="2" name="Audio 1">
            <a:hlinkClick r:id="" action="ppaction://media"/>
            <a:extLst>
              <a:ext uri="{FF2B5EF4-FFF2-40B4-BE49-F238E27FC236}">
                <a16:creationId xmlns:a16="http://schemas.microsoft.com/office/drawing/2014/main" id="{71A75B0F-DE47-4003-84F9-5CD57FCB24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057754232"/>
      </p:ext>
    </p:extLst>
  </p:cSld>
  <p:clrMapOvr>
    <a:masterClrMapping/>
  </p:clrMapOvr>
  <p:transition advTm="42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4" name="Title 8"/>
          <p:cNvSpPr>
            <a:spLocks noGrp="1"/>
          </p:cNvSpPr>
          <p:nvPr>
            <p:ph type="title"/>
          </p:nvPr>
        </p:nvSpPr>
        <p:spPr>
          <a:xfrm>
            <a:off x="880528" y="125771"/>
            <a:ext cx="6113997" cy="457200"/>
          </a:xfrm>
          <a:ln/>
        </p:spPr>
        <p:txBody>
          <a:bodyPr/>
          <a:lstStyle/>
          <a:p>
            <a:r>
              <a:rPr lang="en-US" sz="2800" dirty="0"/>
              <a:t>Print To Me Printing</a:t>
            </a:r>
          </a:p>
        </p:txBody>
      </p:sp>
      <p:sp>
        <p:nvSpPr>
          <p:cNvPr id="17415" name="Slide Number Placeholder 7"/>
          <p:cNvSpPr>
            <a:spLocks noGrp="1"/>
          </p:cNvSpPr>
          <p:nvPr>
            <p:ph type="sldNum" sz="quarter" idx="18"/>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CA3C338-BCB1-904F-8426-3C5BA345C268}" type="slidenum">
              <a:rPr kumimoji="0" lang="en-GB" sz="600" b="0" i="0" u="none" strike="noStrike" kern="1200" cap="none" spc="0" normalizeH="0" baseline="0" noProof="0">
                <a:ln>
                  <a:noFill/>
                </a:ln>
                <a:solidFill>
                  <a:srgbClr val="717171"/>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GB" sz="600" b="0" i="0" u="none" strike="noStrike" kern="1200" cap="none" spc="0" normalizeH="0" baseline="0" noProof="0">
              <a:ln>
                <a:noFill/>
              </a:ln>
              <a:solidFill>
                <a:srgbClr val="717171"/>
              </a:solidFill>
              <a:effectLst/>
              <a:uLnTx/>
              <a:uFillTx/>
              <a:latin typeface="Arial" charset="0"/>
              <a:ea typeface="ＭＳ Ｐゴシック" charset="0"/>
              <a:cs typeface="Arial" charset="0"/>
            </a:endParaRPr>
          </a:p>
        </p:txBody>
      </p:sp>
      <p:pic>
        <p:nvPicPr>
          <p:cNvPr id="6" name="Picture 2" descr="C:\Users\Callalilly\Desktop\CR.jpg">
            <a:extLst>
              <a:ext uri="{FF2B5EF4-FFF2-40B4-BE49-F238E27FC236}">
                <a16:creationId xmlns:a16="http://schemas.microsoft.com/office/drawing/2014/main" id="{B3DC685B-4147-4CBB-844E-30E9B67348A2}"/>
              </a:ext>
            </a:extLst>
          </p:cNvPr>
          <p:cNvPicPr>
            <a:picLocks noChangeAspect="1" noChangeArrowheads="1"/>
          </p:cNvPicPr>
          <p:nvPr/>
        </p:nvPicPr>
        <p:blipFill>
          <a:blip r:embed="rId5" cstate="print"/>
          <a:srcRect b="8800"/>
          <a:stretch>
            <a:fillRect/>
          </a:stretch>
        </p:blipFill>
        <p:spPr bwMode="auto">
          <a:xfrm>
            <a:off x="453406" y="947976"/>
            <a:ext cx="2055177" cy="1256321"/>
          </a:xfrm>
          <a:prstGeom prst="rect">
            <a:avLst/>
          </a:prstGeom>
          <a:ln/>
        </p:spPr>
        <p:style>
          <a:lnRef idx="3">
            <a:schemeClr val="lt1"/>
          </a:lnRef>
          <a:fillRef idx="1">
            <a:schemeClr val="accent2"/>
          </a:fillRef>
          <a:effectRef idx="1">
            <a:schemeClr val="accent2"/>
          </a:effectRef>
          <a:fontRef idx="minor">
            <a:schemeClr val="lt1"/>
          </a:fontRef>
        </p:style>
      </p:pic>
      <p:sp>
        <p:nvSpPr>
          <p:cNvPr id="8" name="Rectangle 7">
            <a:extLst>
              <a:ext uri="{FF2B5EF4-FFF2-40B4-BE49-F238E27FC236}">
                <a16:creationId xmlns:a16="http://schemas.microsoft.com/office/drawing/2014/main" id="{F1108066-0527-40F0-8EE0-2DA516ECB488}"/>
              </a:ext>
            </a:extLst>
          </p:cNvPr>
          <p:cNvSpPr/>
          <p:nvPr/>
        </p:nvSpPr>
        <p:spPr>
          <a:xfrm>
            <a:off x="4270612" y="1441142"/>
            <a:ext cx="4463955" cy="3031287"/>
          </a:xfrm>
          <a:prstGeom prst="rect">
            <a:avLst/>
          </a:prstGeom>
          <a:gradFill flip="none" rotWithShape="1">
            <a:gsLst>
              <a:gs pos="0">
                <a:schemeClr val="accent2">
                  <a:lumMod val="20000"/>
                  <a:lumOff val="80000"/>
                </a:schemeClr>
              </a:gs>
              <a:gs pos="99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Tap your card on the reader at the Ricoh device.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OR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If you forgot your card you will need to authenticate manually, enter your </a:t>
            </a:r>
            <a:r>
              <a:rPr kumimoji="0" lang="en-US" sz="1800" b="1" i="0" u="none" strike="noStrike" kern="1200" cap="none" spc="0" normalizeH="0" baseline="0" noProof="0" dirty="0">
                <a:ln>
                  <a:noFill/>
                </a:ln>
                <a:solidFill>
                  <a:srgbClr val="000000"/>
                </a:solidFill>
                <a:effectLst/>
                <a:uLnTx/>
                <a:uFillTx/>
                <a:latin typeface="Arial"/>
                <a:ea typeface="+mn-ea"/>
                <a:cs typeface="+mn-cs"/>
              </a:rPr>
              <a:t>Username</a:t>
            </a:r>
            <a:r>
              <a:rPr kumimoji="0" lang="en-US" sz="1800" b="0" i="0" u="none" strike="noStrike" kern="1200" cap="none" spc="0" normalizeH="0" baseline="0" noProof="0" dirty="0">
                <a:ln>
                  <a:noFill/>
                </a:ln>
                <a:solidFill>
                  <a:srgbClr val="000000"/>
                </a:solidFill>
                <a:effectLst/>
                <a:uLnTx/>
                <a:uFillTx/>
                <a:latin typeface="Arial"/>
                <a:ea typeface="+mn-ea"/>
                <a:cs typeface="+mn-cs"/>
              </a:rPr>
              <a:t> and </a:t>
            </a:r>
            <a:r>
              <a:rPr kumimoji="0" lang="en-US" sz="1800" b="1" i="0" u="none" strike="noStrike" kern="1200" cap="none" spc="0" normalizeH="0" baseline="0" noProof="0" dirty="0">
                <a:ln>
                  <a:noFill/>
                </a:ln>
                <a:solidFill>
                  <a:srgbClr val="000000"/>
                </a:solidFill>
                <a:effectLst/>
                <a:uLnTx/>
                <a:uFillTx/>
                <a:latin typeface="Arial"/>
                <a:ea typeface="+mn-ea"/>
                <a:cs typeface="+mn-cs"/>
              </a:rPr>
              <a:t>Password</a:t>
            </a:r>
            <a:r>
              <a:rPr kumimoji="0" lang="en-US" sz="1800" b="0" i="0" u="none" strike="noStrike" kern="1200" cap="none" spc="0" normalizeH="0" baseline="0" noProof="0" dirty="0">
                <a:ln>
                  <a:noFill/>
                </a:ln>
                <a:solidFill>
                  <a:srgbClr val="000000"/>
                </a:solidFill>
                <a:effectLst/>
                <a:uLnTx/>
                <a:uFillTx/>
                <a:latin typeface="Arial"/>
                <a:ea typeface="+mn-ea"/>
                <a:cs typeface="+mn-cs"/>
              </a:rPr>
              <a:t>  and press </a:t>
            </a:r>
            <a:r>
              <a:rPr kumimoji="0" lang="en-US" sz="1800" b="1" i="0" u="none" strike="noStrike" kern="1200" cap="none" spc="0" normalizeH="0" baseline="0" noProof="0" dirty="0">
                <a:ln>
                  <a:noFill/>
                </a:ln>
                <a:solidFill>
                  <a:srgbClr val="000000"/>
                </a:solidFill>
                <a:effectLst/>
                <a:uLnTx/>
                <a:uFillTx/>
                <a:latin typeface="Arial"/>
                <a:ea typeface="+mn-ea"/>
                <a:cs typeface="+mn-cs"/>
              </a:rPr>
              <a:t>Log in</a:t>
            </a:r>
            <a:r>
              <a:rPr kumimoji="0" lang="en-US" sz="1800" b="0" i="0" u="none" strike="noStrike" kern="1200" cap="none" spc="0" normalizeH="0" baseline="0" noProof="0" dirty="0">
                <a:ln>
                  <a:noFill/>
                </a:ln>
                <a:solidFill>
                  <a:srgbClr val="000000"/>
                </a:solidFill>
                <a:effectLst/>
                <a:uLnTx/>
                <a:uFillTx/>
                <a:latin typeface="Arial"/>
                <a:ea typeface="+mn-ea"/>
                <a:cs typeface="+mn-cs"/>
              </a:rPr>
              <a:t>.</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US" sz="1800" b="0" i="0" u="none" strike="noStrike" kern="1200" cap="none" spc="0" normalizeH="0" baseline="0" noProof="0" dirty="0">
              <a:ln>
                <a:noFill/>
              </a:ln>
              <a:solidFill>
                <a:srgbClr val="CF142B"/>
              </a:solidFill>
              <a:effectLst/>
              <a:uLnTx/>
              <a:uFillTx/>
              <a:latin typeface="Arial"/>
              <a:ea typeface="+mn-ea"/>
              <a:cs typeface="+mn-cs"/>
            </a:endParaRP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US" sz="1800" b="1" i="0" u="none" strike="noStrike" kern="1200" cap="none" spc="0" normalizeH="0" baseline="0" noProof="0" dirty="0">
              <a:ln>
                <a:noFill/>
              </a:ln>
              <a:solidFill>
                <a:srgbClr val="CF142B"/>
              </a:solidFill>
              <a:effectLst/>
              <a:uLnTx/>
              <a:uFillTx/>
              <a:latin typeface="Arial"/>
              <a:ea typeface="+mn-ea"/>
              <a:cs typeface="+mn-cs"/>
            </a:endParaRP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GB" sz="1800" b="1" i="0" u="none" strike="noStrike" kern="1200" cap="none" spc="0" normalizeH="0" baseline="0" noProof="0" dirty="0">
              <a:ln>
                <a:noFill/>
              </a:ln>
              <a:solidFill>
                <a:srgbClr val="CF142B"/>
              </a:solidFill>
              <a:effectLst/>
              <a:uLnTx/>
              <a:uFillTx/>
              <a:latin typeface="Arial"/>
              <a:ea typeface="+mn-ea"/>
              <a:cs typeface="+mn-cs"/>
            </a:endParaRPr>
          </a:p>
        </p:txBody>
      </p:sp>
      <p:sp>
        <p:nvSpPr>
          <p:cNvPr id="9" name="Round Same Side Corner Rectangle 23">
            <a:extLst>
              <a:ext uri="{FF2B5EF4-FFF2-40B4-BE49-F238E27FC236}">
                <a16:creationId xmlns:a16="http://schemas.microsoft.com/office/drawing/2014/main" id="{D3C25E55-F010-4CCD-A153-F864057F00D7}"/>
              </a:ext>
            </a:extLst>
          </p:cNvPr>
          <p:cNvSpPr/>
          <p:nvPr/>
        </p:nvSpPr>
        <p:spPr>
          <a:xfrm>
            <a:off x="4270612" y="891616"/>
            <a:ext cx="4463955" cy="508582"/>
          </a:xfrm>
          <a:prstGeom prst="round2SameRect">
            <a:avLst>
              <a:gd name="adj1" fmla="val 38524"/>
              <a:gd name="adj2" fmla="val 0"/>
            </a:avLst>
          </a:prstGeom>
          <a:ln/>
        </p:spPr>
        <p:style>
          <a:lnRef idx="3">
            <a:schemeClr val="lt1"/>
          </a:lnRef>
          <a:fillRef idx="1">
            <a:schemeClr val="accent2"/>
          </a:fillRef>
          <a:effectRef idx="1">
            <a:schemeClr val="accent2"/>
          </a:effectRef>
          <a:fontRef idx="minor">
            <a:schemeClr val="lt1"/>
          </a:fontRef>
        </p:style>
        <p:txBody>
          <a:bodyPr vert="horz" lIns="468000" tIns="0" rIns="0" bIns="72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mn-cs"/>
              </a:rPr>
              <a:t>Step 1</a:t>
            </a:r>
          </a:p>
        </p:txBody>
      </p:sp>
      <p:sp>
        <p:nvSpPr>
          <p:cNvPr id="11" name="Rectangle 10">
            <a:extLst>
              <a:ext uri="{FF2B5EF4-FFF2-40B4-BE49-F238E27FC236}">
                <a16:creationId xmlns:a16="http://schemas.microsoft.com/office/drawing/2014/main" id="{52606FCF-837A-4ABC-A63D-1C03563C97F2}"/>
              </a:ext>
            </a:extLst>
          </p:cNvPr>
          <p:cNvSpPr/>
          <p:nvPr/>
        </p:nvSpPr>
        <p:spPr>
          <a:xfrm>
            <a:off x="880528" y="900964"/>
            <a:ext cx="1200935" cy="1180499"/>
          </a:xfrm>
          <a:prstGeom prst="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E1198140-F6D7-4347-BF49-B90AC70612A1}"/>
              </a:ext>
            </a:extLst>
          </p:cNvPr>
          <p:cNvSpPr/>
          <p:nvPr/>
        </p:nvSpPr>
        <p:spPr>
          <a:xfrm>
            <a:off x="1118153" y="3002973"/>
            <a:ext cx="2006047" cy="1027553"/>
          </a:xfrm>
          <a:prstGeom prst="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3" name="Picture 2" descr="A screenshot of a cell phone&#10;&#10;Description automatically generated">
            <a:extLst>
              <a:ext uri="{FF2B5EF4-FFF2-40B4-BE49-F238E27FC236}">
                <a16:creationId xmlns:a16="http://schemas.microsoft.com/office/drawing/2014/main" id="{CF27A2E4-B013-4985-BBA7-6553B8E9177E}"/>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57960" y="2446468"/>
            <a:ext cx="3932580" cy="2330559"/>
          </a:xfrm>
          <a:prstGeom prst="rect">
            <a:avLst/>
          </a:prstGeom>
        </p:spPr>
      </p:pic>
      <p:pic>
        <p:nvPicPr>
          <p:cNvPr id="10" name="Audio 3">
            <a:hlinkClick r:id="" action="ppaction://media"/>
            <a:extLst>
              <a:ext uri="{FF2B5EF4-FFF2-40B4-BE49-F238E27FC236}">
                <a16:creationId xmlns:a16="http://schemas.microsoft.com/office/drawing/2014/main" id="{C05E52A2-7DD8-465F-A1CD-5064F375A69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282434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7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4" name="Title 8"/>
          <p:cNvSpPr>
            <a:spLocks noGrp="1"/>
          </p:cNvSpPr>
          <p:nvPr>
            <p:ph type="title"/>
          </p:nvPr>
        </p:nvSpPr>
        <p:spPr>
          <a:xfrm>
            <a:off x="1050924" y="125771"/>
            <a:ext cx="6492875" cy="457200"/>
          </a:xfrm>
          <a:ln/>
        </p:spPr>
        <p:txBody>
          <a:bodyPr/>
          <a:lstStyle/>
          <a:p>
            <a:r>
              <a:rPr lang="en-US" sz="2800" dirty="0"/>
              <a:t>Print To Me Printing – Print Release</a:t>
            </a:r>
          </a:p>
        </p:txBody>
      </p:sp>
      <p:sp>
        <p:nvSpPr>
          <p:cNvPr id="17415" name="Slide Number Placeholder 7"/>
          <p:cNvSpPr>
            <a:spLocks noGrp="1"/>
          </p:cNvSpPr>
          <p:nvPr>
            <p:ph type="sldNum" sz="quarter" idx="18"/>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CA3C338-BCB1-904F-8426-3C5BA345C268}" type="slidenum">
              <a:rPr kumimoji="0" lang="en-GB" sz="600" b="0" i="0" u="none" strike="noStrike" kern="1200" cap="none" spc="0" normalizeH="0" baseline="0" noProof="0">
                <a:ln>
                  <a:noFill/>
                </a:ln>
                <a:solidFill>
                  <a:srgbClr val="717171"/>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GB" sz="600" b="0" i="0" u="none" strike="noStrike" kern="1200" cap="none" spc="0" normalizeH="0" baseline="0" noProof="0">
              <a:ln>
                <a:noFill/>
              </a:ln>
              <a:solidFill>
                <a:srgbClr val="717171"/>
              </a:solidFill>
              <a:effectLst/>
              <a:uLnTx/>
              <a:uFillTx/>
              <a:latin typeface="Arial" charset="0"/>
              <a:ea typeface="ＭＳ Ｐゴシック" charset="0"/>
              <a:cs typeface="Arial" charset="0"/>
            </a:endParaRPr>
          </a:p>
        </p:txBody>
      </p:sp>
      <p:sp>
        <p:nvSpPr>
          <p:cNvPr id="8" name="Rectangle 7">
            <a:extLst>
              <a:ext uri="{FF2B5EF4-FFF2-40B4-BE49-F238E27FC236}">
                <a16:creationId xmlns:a16="http://schemas.microsoft.com/office/drawing/2014/main" id="{99A6F5ED-D559-4B9A-9B9C-075960747410}"/>
              </a:ext>
            </a:extLst>
          </p:cNvPr>
          <p:cNvSpPr/>
          <p:nvPr/>
        </p:nvSpPr>
        <p:spPr>
          <a:xfrm>
            <a:off x="4291444" y="1385783"/>
            <a:ext cx="4751122" cy="3300642"/>
          </a:xfrm>
          <a:prstGeom prst="rect">
            <a:avLst/>
          </a:prstGeom>
          <a:gradFill flip="none" rotWithShape="1">
            <a:gsLst>
              <a:gs pos="0">
                <a:schemeClr val="accent2">
                  <a:lumMod val="20000"/>
                  <a:lumOff val="80000"/>
                </a:schemeClr>
              </a:gs>
              <a:gs pos="99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400" b="0" i="0" u="none" strike="noStrike" kern="1200" cap="none" spc="0" normalizeH="0" baseline="0" noProof="0" dirty="0">
                <a:ln>
                  <a:noFill/>
                </a:ln>
                <a:solidFill>
                  <a:srgbClr val="000000"/>
                </a:solidFill>
                <a:effectLst/>
                <a:uLnTx/>
                <a:uFillTx/>
                <a:latin typeface="Arial" charset="0"/>
                <a:ea typeface="+mn-ea"/>
                <a:cs typeface="ＭＳ Ｐゴシック" charset="0"/>
              </a:rPr>
              <a:t>You can press </a:t>
            </a:r>
            <a:r>
              <a:rPr kumimoji="1" lang="en-US" sz="2400" b="1" i="0" u="none" strike="noStrike" kern="1200" cap="none" spc="0" normalizeH="0" baseline="0" noProof="0" dirty="0">
                <a:ln>
                  <a:noFill/>
                </a:ln>
                <a:solidFill>
                  <a:srgbClr val="000000"/>
                </a:solidFill>
                <a:effectLst/>
                <a:uLnTx/>
                <a:uFillTx/>
                <a:latin typeface="Arial" charset="0"/>
                <a:ea typeface="+mn-ea"/>
                <a:cs typeface="ＭＳ Ｐゴシック" charset="0"/>
              </a:rPr>
              <a:t>Print all to release all jobs </a:t>
            </a:r>
            <a:r>
              <a:rPr kumimoji="1" lang="en-US" sz="2400" b="0" i="0" u="none" strike="noStrike" kern="1200" cap="none" spc="0" normalizeH="0" baseline="0" noProof="0" dirty="0">
                <a:ln>
                  <a:noFill/>
                </a:ln>
                <a:solidFill>
                  <a:srgbClr val="000000"/>
                </a:solidFill>
                <a:effectLst/>
                <a:uLnTx/>
                <a:uFillTx/>
                <a:latin typeface="Arial" charset="0"/>
                <a:ea typeface="+mn-ea"/>
                <a:cs typeface="ＭＳ Ｐゴシック" charset="0"/>
              </a:rPr>
              <a:t>or press </a:t>
            </a:r>
            <a:r>
              <a:rPr kumimoji="1" lang="en-US" sz="2400" b="1" i="0" u="none" strike="noStrike" kern="1200" cap="none" spc="0" normalizeH="0" baseline="0" noProof="0" dirty="0">
                <a:ln>
                  <a:noFill/>
                </a:ln>
                <a:solidFill>
                  <a:srgbClr val="000000"/>
                </a:solidFill>
                <a:effectLst/>
                <a:uLnTx/>
                <a:uFillTx/>
                <a:latin typeface="Arial" charset="0"/>
                <a:ea typeface="+mn-ea"/>
                <a:cs typeface="ＭＳ Ｐゴシック" charset="0"/>
              </a:rPr>
              <a:t>Print release </a:t>
            </a:r>
            <a:r>
              <a:rPr kumimoji="1" lang="en-US" sz="2400" b="0" i="0" u="none" strike="noStrike" kern="1200" cap="none" spc="0" normalizeH="0" baseline="0" noProof="0" dirty="0">
                <a:ln>
                  <a:noFill/>
                </a:ln>
                <a:solidFill>
                  <a:srgbClr val="000000"/>
                </a:solidFill>
                <a:effectLst/>
                <a:uLnTx/>
                <a:uFillTx/>
                <a:latin typeface="Arial" charset="0"/>
                <a:ea typeface="+mn-ea"/>
                <a:cs typeface="ＭＳ Ｐゴシック" charset="0"/>
              </a:rPr>
              <a:t>- you will notice your print jobs queued up ready for release. Select your print jobs and press </a:t>
            </a:r>
            <a:r>
              <a:rPr kumimoji="1" lang="en-US" sz="2400" b="1" i="0" u="none" strike="noStrike" kern="1200" cap="none" spc="0" normalizeH="0" baseline="0" noProof="0" dirty="0">
                <a:ln>
                  <a:noFill/>
                </a:ln>
                <a:solidFill>
                  <a:srgbClr val="000000"/>
                </a:solidFill>
                <a:effectLst/>
                <a:uLnTx/>
                <a:uFillTx/>
                <a:latin typeface="Arial" charset="0"/>
                <a:ea typeface="+mn-ea"/>
                <a:cs typeface="ＭＳ Ｐゴシック" charset="0"/>
              </a:rPr>
              <a:t>Print</a:t>
            </a:r>
            <a:r>
              <a:rPr kumimoji="1" lang="en-US" sz="2400" b="0" i="0" u="none" strike="noStrike" kern="1200" cap="none" spc="0" normalizeH="0" baseline="0" noProof="0" dirty="0">
                <a:ln>
                  <a:noFill/>
                </a:ln>
                <a:solidFill>
                  <a:srgbClr val="000000"/>
                </a:solidFill>
                <a:effectLst/>
                <a:uLnTx/>
                <a:uFillTx/>
                <a:latin typeface="Arial" charset="0"/>
                <a:ea typeface="+mn-ea"/>
                <a:cs typeface="ＭＳ Ｐゴシック"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400" b="0" i="0" u="none" strike="noStrike" kern="1200" cap="none" spc="0" normalizeH="0" baseline="0" noProof="0" dirty="0">
                <a:ln>
                  <a:noFill/>
                </a:ln>
                <a:solidFill>
                  <a:srgbClr val="000000"/>
                </a:solidFill>
                <a:effectLst/>
                <a:uLnTx/>
                <a:uFillTx/>
                <a:latin typeface="Arial" charset="0"/>
                <a:ea typeface="+mn-ea"/>
                <a:cs typeface="ＭＳ Ｐゴシック" charset="0"/>
              </a:rPr>
              <a:t>To delete a print job select the print jobs press the garbage can icon.</a:t>
            </a:r>
            <a:endParaRPr kumimoji="0" lang="en-US" sz="2400" b="1" i="0" u="none" strike="noStrike" kern="1200" cap="none" spc="0" normalizeH="0" baseline="0" noProof="0" dirty="0">
              <a:ln>
                <a:noFill/>
              </a:ln>
              <a:solidFill>
                <a:srgbClr val="CF142B"/>
              </a:solidFill>
              <a:effectLst/>
              <a:uLnTx/>
              <a:uFillTx/>
              <a:latin typeface="Arial"/>
              <a:ea typeface="+mn-ea"/>
              <a:cs typeface="+mn-cs"/>
            </a:endParaRPr>
          </a:p>
        </p:txBody>
      </p:sp>
      <p:sp>
        <p:nvSpPr>
          <p:cNvPr id="9" name="Round Same Side Corner Rectangle 17">
            <a:extLst>
              <a:ext uri="{FF2B5EF4-FFF2-40B4-BE49-F238E27FC236}">
                <a16:creationId xmlns:a16="http://schemas.microsoft.com/office/drawing/2014/main" id="{365268D0-2D6C-46B0-AD90-E5792FF410A1}"/>
              </a:ext>
            </a:extLst>
          </p:cNvPr>
          <p:cNvSpPr/>
          <p:nvPr/>
        </p:nvSpPr>
        <p:spPr>
          <a:xfrm>
            <a:off x="4291444" y="807236"/>
            <a:ext cx="4751122" cy="527150"/>
          </a:xfrm>
          <a:prstGeom prst="round2SameRect">
            <a:avLst>
              <a:gd name="adj1" fmla="val 38524"/>
              <a:gd name="adj2" fmla="val 0"/>
            </a:avLst>
          </a:prstGeom>
          <a:ln/>
        </p:spPr>
        <p:style>
          <a:lnRef idx="3">
            <a:schemeClr val="lt1"/>
          </a:lnRef>
          <a:fillRef idx="1">
            <a:schemeClr val="accent2"/>
          </a:fillRef>
          <a:effectRef idx="1">
            <a:schemeClr val="accent2"/>
          </a:effectRef>
          <a:fontRef idx="minor">
            <a:schemeClr val="lt1"/>
          </a:fontRef>
        </p:style>
        <p:txBody>
          <a:bodyPr vert="horz" lIns="468000" tIns="0" rIns="0" bIns="72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mn-cs"/>
              </a:rPr>
              <a:t>Step 2</a:t>
            </a:r>
          </a:p>
        </p:txBody>
      </p:sp>
      <p:sp>
        <p:nvSpPr>
          <p:cNvPr id="11" name="Rectangle 10">
            <a:extLst>
              <a:ext uri="{FF2B5EF4-FFF2-40B4-BE49-F238E27FC236}">
                <a16:creationId xmlns:a16="http://schemas.microsoft.com/office/drawing/2014/main" id="{4F6979BA-2573-4EDB-A548-C1E57E63E589}"/>
              </a:ext>
            </a:extLst>
          </p:cNvPr>
          <p:cNvSpPr/>
          <p:nvPr/>
        </p:nvSpPr>
        <p:spPr>
          <a:xfrm>
            <a:off x="1431471" y="1202740"/>
            <a:ext cx="1600200" cy="366085"/>
          </a:xfrm>
          <a:prstGeom prst="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Rectangle 12">
            <a:extLst>
              <a:ext uri="{FF2B5EF4-FFF2-40B4-BE49-F238E27FC236}">
                <a16:creationId xmlns:a16="http://schemas.microsoft.com/office/drawing/2014/main" id="{EB1435A2-6C54-4DDD-BB5A-87CE8A25719C}"/>
              </a:ext>
            </a:extLst>
          </p:cNvPr>
          <p:cNvSpPr/>
          <p:nvPr/>
        </p:nvSpPr>
        <p:spPr>
          <a:xfrm>
            <a:off x="259575" y="1608447"/>
            <a:ext cx="1171895" cy="1047133"/>
          </a:xfrm>
          <a:prstGeom prst="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3" name="Picture 2" descr="A screenshot of a cell phone&#10;&#10;Description automatically generated">
            <a:extLst>
              <a:ext uri="{FF2B5EF4-FFF2-40B4-BE49-F238E27FC236}">
                <a16:creationId xmlns:a16="http://schemas.microsoft.com/office/drawing/2014/main" id="{1FC7B6D6-BFAE-4FB3-A3A7-DF9ED6749723}"/>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93730" y="809070"/>
            <a:ext cx="3467827" cy="1885715"/>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68021083-23C5-449B-86F8-DD09A532724F}"/>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93729" y="2793708"/>
            <a:ext cx="3467827" cy="2041679"/>
          </a:xfrm>
          <a:prstGeom prst="rect">
            <a:avLst/>
          </a:prstGeom>
        </p:spPr>
      </p:pic>
      <p:sp>
        <p:nvSpPr>
          <p:cNvPr id="6" name="Oval 5">
            <a:extLst>
              <a:ext uri="{FF2B5EF4-FFF2-40B4-BE49-F238E27FC236}">
                <a16:creationId xmlns:a16="http://schemas.microsoft.com/office/drawing/2014/main" id="{21E7BB77-60DF-43AE-92A4-B4CA5869C5F4}"/>
              </a:ext>
            </a:extLst>
          </p:cNvPr>
          <p:cNvSpPr/>
          <p:nvPr/>
        </p:nvSpPr>
        <p:spPr>
          <a:xfrm>
            <a:off x="2820318" y="4334430"/>
            <a:ext cx="841239" cy="432833"/>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2" name="Audio 1">
            <a:hlinkClick r:id="" action="ppaction://media"/>
            <a:extLst>
              <a:ext uri="{FF2B5EF4-FFF2-40B4-BE49-F238E27FC236}">
                <a16:creationId xmlns:a16="http://schemas.microsoft.com/office/drawing/2014/main" id="{2BE88FAC-DAD6-4B71-BD36-48904E3B662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506828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962"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936E85FE-5DD8-4548-8743-F39C95DC0594}"/>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93729" y="807236"/>
            <a:ext cx="3778544" cy="2236281"/>
          </a:xfrm>
          <a:prstGeom prst="rect">
            <a:avLst/>
          </a:prstGeom>
        </p:spPr>
      </p:pic>
      <p:sp>
        <p:nvSpPr>
          <p:cNvPr id="17414" name="Title 8"/>
          <p:cNvSpPr>
            <a:spLocks noGrp="1"/>
          </p:cNvSpPr>
          <p:nvPr>
            <p:ph type="title"/>
          </p:nvPr>
        </p:nvSpPr>
        <p:spPr>
          <a:xfrm>
            <a:off x="1050924" y="125771"/>
            <a:ext cx="6492875" cy="457200"/>
          </a:xfrm>
          <a:ln/>
        </p:spPr>
        <p:txBody>
          <a:bodyPr/>
          <a:lstStyle/>
          <a:p>
            <a:r>
              <a:rPr lang="en-US" sz="2800" dirty="0"/>
              <a:t>Print To Me Printing – Print Release</a:t>
            </a:r>
          </a:p>
        </p:txBody>
      </p:sp>
      <p:sp>
        <p:nvSpPr>
          <p:cNvPr id="17415" name="Slide Number Placeholder 7"/>
          <p:cNvSpPr>
            <a:spLocks noGrp="1"/>
          </p:cNvSpPr>
          <p:nvPr>
            <p:ph type="sldNum" sz="quarter" idx="18"/>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CA3C338-BCB1-904F-8426-3C5BA345C268}" type="slidenum">
              <a:rPr kumimoji="0" lang="en-GB" sz="600" b="0" i="0" u="none" strike="noStrike" kern="1200" cap="none" spc="0" normalizeH="0" baseline="0" noProof="0">
                <a:ln>
                  <a:noFill/>
                </a:ln>
                <a:solidFill>
                  <a:srgbClr val="717171"/>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GB" sz="600" b="0" i="0" u="none" strike="noStrike" kern="1200" cap="none" spc="0" normalizeH="0" baseline="0" noProof="0">
              <a:ln>
                <a:noFill/>
              </a:ln>
              <a:solidFill>
                <a:srgbClr val="717171"/>
              </a:solidFill>
              <a:effectLst/>
              <a:uLnTx/>
              <a:uFillTx/>
              <a:latin typeface="Arial" charset="0"/>
              <a:ea typeface="ＭＳ Ｐゴシック" charset="0"/>
              <a:cs typeface="Arial" charset="0"/>
            </a:endParaRPr>
          </a:p>
        </p:txBody>
      </p:sp>
      <p:sp>
        <p:nvSpPr>
          <p:cNvPr id="8" name="Rectangle 7">
            <a:extLst>
              <a:ext uri="{FF2B5EF4-FFF2-40B4-BE49-F238E27FC236}">
                <a16:creationId xmlns:a16="http://schemas.microsoft.com/office/drawing/2014/main" id="{99A6F5ED-D559-4B9A-9B9C-075960747410}"/>
              </a:ext>
            </a:extLst>
          </p:cNvPr>
          <p:cNvSpPr/>
          <p:nvPr/>
        </p:nvSpPr>
        <p:spPr>
          <a:xfrm>
            <a:off x="4291444" y="1385783"/>
            <a:ext cx="4751122" cy="3300642"/>
          </a:xfrm>
          <a:prstGeom prst="rect">
            <a:avLst/>
          </a:prstGeom>
          <a:gradFill flip="none" rotWithShape="1">
            <a:gsLst>
              <a:gs pos="0">
                <a:schemeClr val="accent2">
                  <a:lumMod val="20000"/>
                  <a:lumOff val="80000"/>
                </a:schemeClr>
              </a:gs>
              <a:gs pos="99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400" b="0" i="0" u="none" strike="noStrike" kern="1200" cap="none" spc="0" normalizeH="0" baseline="0" noProof="0" dirty="0">
                <a:ln>
                  <a:noFill/>
                </a:ln>
                <a:solidFill>
                  <a:srgbClr val="000000"/>
                </a:solidFill>
                <a:effectLst/>
                <a:uLnTx/>
                <a:uFillTx/>
                <a:latin typeface="Arial" charset="0"/>
                <a:ea typeface="+mn-ea"/>
                <a:cs typeface="ＭＳ Ｐゴシック" charset="0"/>
              </a:rPr>
              <a:t>You can press </a:t>
            </a:r>
            <a:r>
              <a:rPr kumimoji="1" lang="en-US" sz="2400" b="1" i="0" u="none" strike="noStrike" kern="1200" cap="none" spc="0" normalizeH="0" baseline="0" noProof="0" dirty="0">
                <a:ln>
                  <a:noFill/>
                </a:ln>
                <a:solidFill>
                  <a:srgbClr val="000000"/>
                </a:solidFill>
                <a:effectLst/>
                <a:uLnTx/>
                <a:uFillTx/>
                <a:latin typeface="Arial" charset="0"/>
                <a:ea typeface="+mn-ea"/>
                <a:cs typeface="ＭＳ Ｐゴシック" charset="0"/>
              </a:rPr>
              <a:t>Print all to release all jobs </a:t>
            </a:r>
            <a:r>
              <a:rPr kumimoji="1" lang="en-US" sz="2400" b="0" i="0" u="none" strike="noStrike" kern="1200" cap="none" spc="0" normalizeH="0" baseline="0" noProof="0" dirty="0">
                <a:ln>
                  <a:noFill/>
                </a:ln>
                <a:solidFill>
                  <a:srgbClr val="000000"/>
                </a:solidFill>
                <a:effectLst/>
                <a:uLnTx/>
                <a:uFillTx/>
                <a:latin typeface="Arial" charset="0"/>
                <a:ea typeface="+mn-ea"/>
                <a:cs typeface="ＭＳ Ｐゴシック" charset="0"/>
              </a:rPr>
              <a:t>or press </a:t>
            </a:r>
            <a:r>
              <a:rPr kumimoji="1" lang="en-US" sz="2400" b="1" i="0" u="none" strike="noStrike" kern="1200" cap="none" spc="0" normalizeH="0" baseline="0" noProof="0" dirty="0">
                <a:ln>
                  <a:noFill/>
                </a:ln>
                <a:solidFill>
                  <a:srgbClr val="000000"/>
                </a:solidFill>
                <a:effectLst/>
                <a:uLnTx/>
                <a:uFillTx/>
                <a:latin typeface="Arial" charset="0"/>
                <a:ea typeface="+mn-ea"/>
                <a:cs typeface="ＭＳ Ｐゴシック" charset="0"/>
              </a:rPr>
              <a:t>Print release </a:t>
            </a:r>
            <a:r>
              <a:rPr kumimoji="1" lang="en-US" sz="2400" b="0" i="0" u="none" strike="noStrike" kern="1200" cap="none" spc="0" normalizeH="0" baseline="0" noProof="0" dirty="0">
                <a:ln>
                  <a:noFill/>
                </a:ln>
                <a:solidFill>
                  <a:srgbClr val="000000"/>
                </a:solidFill>
                <a:effectLst/>
                <a:uLnTx/>
                <a:uFillTx/>
                <a:latin typeface="Arial" charset="0"/>
                <a:ea typeface="+mn-ea"/>
                <a:cs typeface="ＭＳ Ｐゴシック" charset="0"/>
              </a:rPr>
              <a:t>- you will notice your print jobs queued up ready for release. Select your print jobs and press </a:t>
            </a:r>
            <a:r>
              <a:rPr kumimoji="1" lang="en-US" sz="2400" b="1" i="0" u="none" strike="noStrike" kern="1200" cap="none" spc="0" normalizeH="0" baseline="0" noProof="0" dirty="0">
                <a:ln>
                  <a:noFill/>
                </a:ln>
                <a:solidFill>
                  <a:srgbClr val="000000"/>
                </a:solidFill>
                <a:effectLst/>
                <a:uLnTx/>
                <a:uFillTx/>
                <a:latin typeface="Arial" charset="0"/>
                <a:ea typeface="+mn-ea"/>
                <a:cs typeface="ＭＳ Ｐゴシック" charset="0"/>
              </a:rPr>
              <a:t>Print</a:t>
            </a:r>
            <a:r>
              <a:rPr kumimoji="1" lang="en-US" sz="2400" b="0" i="0" u="none" strike="noStrike" kern="1200" cap="none" spc="0" normalizeH="0" baseline="0" noProof="0" dirty="0">
                <a:ln>
                  <a:noFill/>
                </a:ln>
                <a:solidFill>
                  <a:srgbClr val="000000"/>
                </a:solidFill>
                <a:effectLst/>
                <a:uLnTx/>
                <a:uFillTx/>
                <a:latin typeface="Arial" charset="0"/>
                <a:ea typeface="+mn-ea"/>
                <a:cs typeface="ＭＳ Ｐゴシック"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400" b="0" i="0" u="none" strike="noStrike" kern="1200" cap="none" spc="0" normalizeH="0" baseline="0" noProof="0" dirty="0">
                <a:ln>
                  <a:noFill/>
                </a:ln>
                <a:solidFill>
                  <a:srgbClr val="000000"/>
                </a:solidFill>
                <a:effectLst/>
                <a:uLnTx/>
                <a:uFillTx/>
                <a:latin typeface="Arial" charset="0"/>
                <a:ea typeface="+mn-ea"/>
                <a:cs typeface="ＭＳ Ｐゴシック" charset="0"/>
              </a:rPr>
              <a:t>To delete a print job select the print jobs press the garbage can icon.</a:t>
            </a:r>
            <a:endParaRPr kumimoji="0" lang="en-US" sz="2400" b="1" i="0" u="none" strike="noStrike" kern="1200" cap="none" spc="0" normalizeH="0" baseline="0" noProof="0" dirty="0">
              <a:ln>
                <a:noFill/>
              </a:ln>
              <a:solidFill>
                <a:srgbClr val="CF142B"/>
              </a:solidFill>
              <a:effectLst/>
              <a:uLnTx/>
              <a:uFillTx/>
              <a:latin typeface="Arial"/>
              <a:ea typeface="+mn-ea"/>
              <a:cs typeface="+mn-cs"/>
            </a:endParaRPr>
          </a:p>
        </p:txBody>
      </p:sp>
      <p:sp>
        <p:nvSpPr>
          <p:cNvPr id="9" name="Round Same Side Corner Rectangle 17">
            <a:extLst>
              <a:ext uri="{FF2B5EF4-FFF2-40B4-BE49-F238E27FC236}">
                <a16:creationId xmlns:a16="http://schemas.microsoft.com/office/drawing/2014/main" id="{365268D0-2D6C-46B0-AD90-E5792FF410A1}"/>
              </a:ext>
            </a:extLst>
          </p:cNvPr>
          <p:cNvSpPr/>
          <p:nvPr/>
        </p:nvSpPr>
        <p:spPr>
          <a:xfrm>
            <a:off x="4291444" y="807236"/>
            <a:ext cx="4751122" cy="527150"/>
          </a:xfrm>
          <a:prstGeom prst="round2SameRect">
            <a:avLst>
              <a:gd name="adj1" fmla="val 38524"/>
              <a:gd name="adj2" fmla="val 0"/>
            </a:avLst>
          </a:prstGeom>
          <a:ln/>
        </p:spPr>
        <p:style>
          <a:lnRef idx="3">
            <a:schemeClr val="lt1"/>
          </a:lnRef>
          <a:fillRef idx="1">
            <a:schemeClr val="accent2"/>
          </a:fillRef>
          <a:effectRef idx="1">
            <a:schemeClr val="accent2"/>
          </a:effectRef>
          <a:fontRef idx="minor">
            <a:schemeClr val="lt1"/>
          </a:fontRef>
        </p:style>
        <p:txBody>
          <a:bodyPr vert="horz" lIns="468000" tIns="0" rIns="0" bIns="72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mn-cs"/>
              </a:rPr>
              <a:t>Step 3</a:t>
            </a:r>
          </a:p>
        </p:txBody>
      </p:sp>
      <p:sp>
        <p:nvSpPr>
          <p:cNvPr id="6" name="Oval 5">
            <a:extLst>
              <a:ext uri="{FF2B5EF4-FFF2-40B4-BE49-F238E27FC236}">
                <a16:creationId xmlns:a16="http://schemas.microsoft.com/office/drawing/2014/main" id="{21E7BB77-60DF-43AE-92A4-B4CA5869C5F4}"/>
              </a:ext>
            </a:extLst>
          </p:cNvPr>
          <p:cNvSpPr/>
          <p:nvPr/>
        </p:nvSpPr>
        <p:spPr>
          <a:xfrm>
            <a:off x="3290619" y="901553"/>
            <a:ext cx="841239" cy="432833"/>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0" name="Audio 1">
            <a:hlinkClick r:id="" action="ppaction://media"/>
            <a:extLst>
              <a:ext uri="{FF2B5EF4-FFF2-40B4-BE49-F238E27FC236}">
                <a16:creationId xmlns:a16="http://schemas.microsoft.com/office/drawing/2014/main" id="{5C0294C5-D8FA-471B-A435-08175E78C9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648347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96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4" name="Title 8"/>
          <p:cNvSpPr>
            <a:spLocks noGrp="1"/>
          </p:cNvSpPr>
          <p:nvPr>
            <p:ph type="title"/>
          </p:nvPr>
        </p:nvSpPr>
        <p:spPr>
          <a:xfrm>
            <a:off x="862422" y="150330"/>
            <a:ext cx="6240212" cy="457200"/>
          </a:xfrm>
          <a:ln/>
        </p:spPr>
        <p:txBody>
          <a:bodyPr/>
          <a:lstStyle/>
          <a:p>
            <a:r>
              <a:rPr lang="en-US" sz="2800" dirty="0"/>
              <a:t>Direct Print</a:t>
            </a:r>
          </a:p>
        </p:txBody>
      </p:sp>
      <p:sp>
        <p:nvSpPr>
          <p:cNvPr id="17415" name="Slide Number Placeholder 7"/>
          <p:cNvSpPr>
            <a:spLocks noGrp="1"/>
          </p:cNvSpPr>
          <p:nvPr>
            <p:ph type="sldNum" sz="quarter" idx="18"/>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7CA3C338-BCB1-904F-8426-3C5BA345C268}" type="slidenum">
              <a:rPr lang="en-GB">
                <a:solidFill>
                  <a:schemeClr val="accent2"/>
                </a:solidFill>
              </a:rPr>
              <a:pPr eaLnBrk="1" hangingPunct="1"/>
              <a:t>18</a:t>
            </a:fld>
            <a:endParaRPr lang="en-GB">
              <a:solidFill>
                <a:schemeClr val="accent2"/>
              </a:solidFill>
            </a:endParaRPr>
          </a:p>
        </p:txBody>
      </p:sp>
      <p:sp>
        <p:nvSpPr>
          <p:cNvPr id="7" name="Rectangle 6">
            <a:extLst>
              <a:ext uri="{FF2B5EF4-FFF2-40B4-BE49-F238E27FC236}">
                <a16:creationId xmlns:a16="http://schemas.microsoft.com/office/drawing/2014/main" id="{E718F359-5ADC-476C-A537-52443D6D3F21}"/>
              </a:ext>
            </a:extLst>
          </p:cNvPr>
          <p:cNvSpPr/>
          <p:nvPr/>
        </p:nvSpPr>
        <p:spPr>
          <a:xfrm>
            <a:off x="3763854" y="848895"/>
            <a:ext cx="5014042" cy="2370691"/>
          </a:xfrm>
          <a:prstGeom prst="rect">
            <a:avLst/>
          </a:prstGeom>
          <a:gradFill flip="none" rotWithShape="1">
            <a:gsLst>
              <a:gs pos="0">
                <a:schemeClr val="accent2">
                  <a:lumMod val="20000"/>
                  <a:lumOff val="80000"/>
                </a:schemeClr>
              </a:gs>
              <a:gs pos="99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Aft>
                <a:spcPts val="1000"/>
              </a:spcAft>
            </a:pPr>
            <a:r>
              <a:rPr lang="en-US" sz="2400" dirty="0">
                <a:solidFill>
                  <a:srgbClr val="000000"/>
                </a:solidFill>
                <a:cs typeface="Arial" pitchFamily="34" charset="0"/>
              </a:rPr>
              <a:t>Select your file.</a:t>
            </a:r>
          </a:p>
          <a:p>
            <a:pPr>
              <a:spcAft>
                <a:spcPts val="1000"/>
              </a:spcAft>
            </a:pPr>
            <a:r>
              <a:rPr lang="en-US" sz="2400" dirty="0">
                <a:solidFill>
                  <a:srgbClr val="000000"/>
                </a:solidFill>
                <a:cs typeface="Arial" pitchFamily="34" charset="0"/>
              </a:rPr>
              <a:t>Select Print.</a:t>
            </a:r>
          </a:p>
          <a:p>
            <a:pPr>
              <a:spcAft>
                <a:spcPts val="1000"/>
              </a:spcAft>
            </a:pPr>
            <a:r>
              <a:rPr lang="en-US" sz="2400" dirty="0">
                <a:solidFill>
                  <a:srgbClr val="000000"/>
                </a:solidFill>
                <a:cs typeface="Arial" pitchFamily="34" charset="0"/>
              </a:rPr>
              <a:t>Choose the MFD that you want to print to.</a:t>
            </a:r>
          </a:p>
          <a:p>
            <a:pPr>
              <a:spcAft>
                <a:spcPts val="1000"/>
              </a:spcAft>
            </a:pPr>
            <a:r>
              <a:rPr lang="en-US" sz="2400" dirty="0">
                <a:solidFill>
                  <a:srgbClr val="000000"/>
                </a:solidFill>
                <a:cs typeface="Arial" pitchFamily="34" charset="0"/>
              </a:rPr>
              <a:t>This will print directly to the MFD.</a:t>
            </a:r>
          </a:p>
          <a:p>
            <a:pPr>
              <a:spcAft>
                <a:spcPts val="1000"/>
              </a:spcAft>
            </a:pPr>
            <a:r>
              <a:rPr lang="en-US" sz="2400" dirty="0">
                <a:solidFill>
                  <a:srgbClr val="000000"/>
                </a:solidFill>
                <a:cs typeface="Arial" pitchFamily="34" charset="0"/>
              </a:rPr>
              <a:t>Pick up your print job at that location.</a:t>
            </a:r>
            <a:endParaRPr lang="en-US" sz="2400" dirty="0">
              <a:solidFill>
                <a:srgbClr val="000000"/>
              </a:solidFill>
            </a:endParaRPr>
          </a:p>
          <a:p>
            <a:pPr>
              <a:spcBef>
                <a:spcPts val="600"/>
              </a:spcBef>
            </a:pPr>
            <a:endParaRPr lang="en-US" sz="2000" dirty="0">
              <a:solidFill>
                <a:schemeClr val="tx1"/>
              </a:solidFill>
            </a:endParaRPr>
          </a:p>
          <a:p>
            <a:pPr>
              <a:spcBef>
                <a:spcPts val="600"/>
              </a:spcBef>
            </a:pPr>
            <a:endParaRPr lang="en-US" sz="2000" b="1" dirty="0">
              <a:solidFill>
                <a:schemeClr val="tx1"/>
              </a:solidFill>
            </a:endParaRPr>
          </a:p>
          <a:p>
            <a:pPr>
              <a:spcBef>
                <a:spcPts val="600"/>
              </a:spcBef>
            </a:pPr>
            <a:endParaRPr lang="en-GB" sz="2000" b="1" dirty="0">
              <a:solidFill>
                <a:schemeClr val="tx1"/>
              </a:solidFill>
            </a:endParaRPr>
          </a:p>
        </p:txBody>
      </p:sp>
      <p:pic>
        <p:nvPicPr>
          <p:cNvPr id="12" name="Picture 2">
            <a:extLst>
              <a:ext uri="{FF2B5EF4-FFF2-40B4-BE49-F238E27FC236}">
                <a16:creationId xmlns:a16="http://schemas.microsoft.com/office/drawing/2014/main" id="{3C1A5249-E8A0-4C76-BAEF-31A306BF481E}"/>
              </a:ext>
            </a:extLst>
          </p:cNvPr>
          <p:cNvPicPr>
            <a:picLocks noChangeAspect="1" noChangeArrowheads="1"/>
          </p:cNvPicPr>
          <p:nvPr/>
        </p:nvPicPr>
        <p:blipFill>
          <a:blip r:embed="rId5" cstate="print"/>
          <a:srcRect/>
          <a:stretch>
            <a:fillRect/>
          </a:stretch>
        </p:blipFill>
        <p:spPr bwMode="auto">
          <a:xfrm>
            <a:off x="533400" y="5412190"/>
            <a:ext cx="793069" cy="150410"/>
          </a:xfrm>
          <a:prstGeom prst="rect">
            <a:avLst/>
          </a:prstGeom>
          <a:noFill/>
          <a:ln w="9525">
            <a:noFill/>
            <a:miter lim="800000"/>
            <a:headEnd/>
            <a:tailEnd/>
          </a:ln>
        </p:spPr>
      </p:pic>
      <p:pic>
        <p:nvPicPr>
          <p:cNvPr id="16" name="Picture 15">
            <a:extLst>
              <a:ext uri="{FF2B5EF4-FFF2-40B4-BE49-F238E27FC236}">
                <a16:creationId xmlns:a16="http://schemas.microsoft.com/office/drawing/2014/main" id="{C531C360-EB65-4232-8500-3858B7B7DE6B}"/>
              </a:ext>
            </a:extLst>
          </p:cNvPr>
          <p:cNvPicPr/>
          <p:nvPr/>
        </p:nvPicPr>
        <p:blipFill>
          <a:blip r:embed="rId6" cstate="print"/>
          <a:srcRect/>
          <a:stretch>
            <a:fillRect/>
          </a:stretch>
        </p:blipFill>
        <p:spPr bwMode="auto">
          <a:xfrm>
            <a:off x="221057" y="848895"/>
            <a:ext cx="3542797" cy="2793191"/>
          </a:xfrm>
          <a:prstGeom prst="rect">
            <a:avLst/>
          </a:prstGeom>
          <a:ln>
            <a:headEnd/>
            <a:tailEnd/>
          </a:ln>
        </p:spPr>
        <p:style>
          <a:lnRef idx="3">
            <a:schemeClr val="lt1"/>
          </a:lnRef>
          <a:fillRef idx="1">
            <a:schemeClr val="accent2"/>
          </a:fillRef>
          <a:effectRef idx="1">
            <a:schemeClr val="accent2"/>
          </a:effectRef>
          <a:fontRef idx="minor">
            <a:schemeClr val="lt1"/>
          </a:fontRef>
        </p:style>
      </p:pic>
      <p:pic>
        <p:nvPicPr>
          <p:cNvPr id="8" name="Audio 2">
            <a:hlinkClick r:id="" action="ppaction://media"/>
            <a:extLst>
              <a:ext uri="{FF2B5EF4-FFF2-40B4-BE49-F238E27FC236}">
                <a16:creationId xmlns:a16="http://schemas.microsoft.com/office/drawing/2014/main" id="{A0F9A069-FD40-4E42-907D-85A41CFB5FB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350677505"/>
      </p:ext>
    </p:extLst>
  </p:cSld>
  <p:clrMapOvr>
    <a:masterClrMapping/>
  </p:clrMapOvr>
  <mc:AlternateContent xmlns:mc="http://schemas.openxmlformats.org/markup-compatibility/2006" xmlns:p14="http://schemas.microsoft.com/office/powerpoint/2010/main">
    <mc:Choice Requires="p14">
      <p:transition spd="slow" p14:dur="2000" advTm="19236"/>
    </mc:Choice>
    <mc:Fallback xmlns="">
      <p:transition spd="slow" advTm="192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5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4" name="Title 8"/>
          <p:cNvSpPr>
            <a:spLocks noGrp="1"/>
          </p:cNvSpPr>
          <p:nvPr>
            <p:ph type="title"/>
          </p:nvPr>
        </p:nvSpPr>
        <p:spPr>
          <a:xfrm>
            <a:off x="866274" y="114000"/>
            <a:ext cx="6966284" cy="457200"/>
          </a:xfrm>
          <a:ln/>
        </p:spPr>
        <p:txBody>
          <a:bodyPr/>
          <a:lstStyle/>
          <a:p>
            <a:r>
              <a:rPr lang="fr-CA" sz="2400" dirty="0"/>
              <a:t>Check Status - </a:t>
            </a:r>
            <a:r>
              <a:rPr lang="fr-CA" sz="2400" dirty="0" err="1"/>
              <a:t>Correcting</a:t>
            </a:r>
            <a:r>
              <a:rPr lang="fr-CA" sz="2400" dirty="0"/>
              <a:t> a Print Job </a:t>
            </a:r>
            <a:r>
              <a:rPr lang="fr-CA" sz="2400" dirty="0" err="1"/>
              <a:t>Error</a:t>
            </a:r>
            <a:endParaRPr lang="en-US" sz="2400" dirty="0"/>
          </a:p>
        </p:txBody>
      </p:sp>
      <p:sp>
        <p:nvSpPr>
          <p:cNvPr id="17415" name="Slide Number Placeholder 7"/>
          <p:cNvSpPr>
            <a:spLocks noGrp="1"/>
          </p:cNvSpPr>
          <p:nvPr>
            <p:ph type="sldNum" sz="quarter" idx="18"/>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CA3C338-BCB1-904F-8426-3C5BA345C268}" type="slidenum">
              <a:rPr kumimoji="0" lang="en-GB" sz="600" b="0" i="0" u="none" strike="noStrike" kern="1200" cap="none" spc="0" normalizeH="0" baseline="0" noProof="0">
                <a:ln>
                  <a:noFill/>
                </a:ln>
                <a:solidFill>
                  <a:srgbClr val="717171"/>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GB" sz="600" b="0" i="0" u="none" strike="noStrike" kern="1200" cap="none" spc="0" normalizeH="0" baseline="0" noProof="0">
              <a:ln>
                <a:noFill/>
              </a:ln>
              <a:solidFill>
                <a:srgbClr val="717171"/>
              </a:solidFill>
              <a:effectLst/>
              <a:uLnTx/>
              <a:uFillTx/>
              <a:latin typeface="Arial" charset="0"/>
              <a:ea typeface="ＭＳ Ｐゴシック" charset="0"/>
              <a:cs typeface="Arial" charset="0"/>
            </a:endParaRPr>
          </a:p>
        </p:txBody>
      </p:sp>
      <p:sp>
        <p:nvSpPr>
          <p:cNvPr id="6" name="Rectangle 5">
            <a:extLst>
              <a:ext uri="{FF2B5EF4-FFF2-40B4-BE49-F238E27FC236}">
                <a16:creationId xmlns:a16="http://schemas.microsoft.com/office/drawing/2014/main" id="{73EB8B24-8FE0-4B3C-AE7B-91D703C92153}"/>
              </a:ext>
            </a:extLst>
          </p:cNvPr>
          <p:cNvSpPr/>
          <p:nvPr/>
        </p:nvSpPr>
        <p:spPr>
          <a:xfrm>
            <a:off x="5676331" y="1000425"/>
            <a:ext cx="2743200" cy="2819400"/>
          </a:xfrm>
          <a:prstGeom prst="rect">
            <a:avLst/>
          </a:prstGeom>
          <a:gradFill flip="none" rotWithShape="1">
            <a:gsLst>
              <a:gs pos="0">
                <a:schemeClr val="accent2">
                  <a:lumMod val="20000"/>
                  <a:lumOff val="80000"/>
                </a:schemeClr>
              </a:gs>
              <a:gs pos="99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base" latinLnBrk="0" hangingPunct="1">
              <a:lnSpc>
                <a:spcPct val="100000"/>
              </a:lnSpc>
              <a:spcBef>
                <a:spcPct val="0"/>
              </a:spcBef>
              <a:spcAft>
                <a:spcPts val="1000"/>
              </a:spcAft>
              <a:buClrTx/>
              <a:buSzTx/>
              <a:buFontTx/>
              <a:buNone/>
              <a:tabLst/>
              <a:defRPr/>
            </a:pPr>
            <a:r>
              <a:rPr kumimoji="1" lang="en-CA" sz="20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Arial" pitchFamily="34" charset="0"/>
              </a:rPr>
              <a:t>When the red light under </a:t>
            </a:r>
            <a:r>
              <a:rPr kumimoji="1" lang="en-CA" sz="2000" b="1"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Arial" pitchFamily="34" charset="0"/>
              </a:rPr>
              <a:t>Check Status </a:t>
            </a:r>
            <a:r>
              <a:rPr kumimoji="1" lang="en-CA" sz="20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Arial" pitchFamily="34" charset="0"/>
              </a:rPr>
              <a:t>is highlighted, touch the icon to resolve the problem. Opposite the function, the unit indicates the reason for the error.</a:t>
            </a:r>
            <a:endParaRPr kumimoji="0" lang="en-US" sz="20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US" sz="2000" b="0" i="0" u="none" strike="noStrike" kern="1200" cap="none" spc="0" normalizeH="0" baseline="0" noProof="0" dirty="0">
              <a:ln>
                <a:noFill/>
              </a:ln>
              <a:solidFill>
                <a:srgbClr val="CF142B"/>
              </a:solidFill>
              <a:effectLst/>
              <a:uLnTx/>
              <a:uFillTx/>
              <a:latin typeface="Arial"/>
              <a:ea typeface="+mn-ea"/>
              <a:cs typeface="+mn-cs"/>
            </a:endParaRP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US" sz="2000" b="1" i="0" u="none" strike="noStrike" kern="1200" cap="none" spc="0" normalizeH="0" baseline="0" noProof="0" dirty="0">
              <a:ln>
                <a:noFill/>
              </a:ln>
              <a:solidFill>
                <a:srgbClr val="CF142B"/>
              </a:solidFill>
              <a:effectLst/>
              <a:uLnTx/>
              <a:uFillTx/>
              <a:latin typeface="Arial"/>
              <a:ea typeface="+mn-ea"/>
              <a:cs typeface="+mn-cs"/>
            </a:endParaRP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GB" sz="2000" b="1" i="0" u="none" strike="noStrike" kern="1200" cap="none" spc="0" normalizeH="0" baseline="0" noProof="0" dirty="0">
              <a:ln>
                <a:noFill/>
              </a:ln>
              <a:solidFill>
                <a:srgbClr val="CF142B"/>
              </a:solidFill>
              <a:effectLst/>
              <a:uLnTx/>
              <a:uFillTx/>
              <a:latin typeface="Arial"/>
              <a:ea typeface="+mn-ea"/>
              <a:cs typeface="+mn-cs"/>
            </a:endParaRPr>
          </a:p>
        </p:txBody>
      </p:sp>
      <p:pic>
        <p:nvPicPr>
          <p:cNvPr id="9" name="Picture 8" descr="A screenshot of a cell phone&#10;&#10;Description automatically generated">
            <a:extLst>
              <a:ext uri="{FF2B5EF4-FFF2-40B4-BE49-F238E27FC236}">
                <a16:creationId xmlns:a16="http://schemas.microsoft.com/office/drawing/2014/main" id="{934B530E-2922-46A0-A9E6-A0C23DA6939F}"/>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25932" y="1065700"/>
            <a:ext cx="4873762" cy="2650226"/>
          </a:xfrm>
          <a:prstGeom prst="rect">
            <a:avLst/>
          </a:prstGeom>
        </p:spPr>
      </p:pic>
      <p:sp>
        <p:nvSpPr>
          <p:cNvPr id="2" name="Rectangle 1">
            <a:extLst>
              <a:ext uri="{FF2B5EF4-FFF2-40B4-BE49-F238E27FC236}">
                <a16:creationId xmlns:a16="http://schemas.microsoft.com/office/drawing/2014/main" id="{2D40B0A9-33B7-4192-8F91-58EDA4FCAD5C}"/>
              </a:ext>
            </a:extLst>
          </p:cNvPr>
          <p:cNvSpPr/>
          <p:nvPr/>
        </p:nvSpPr>
        <p:spPr>
          <a:xfrm>
            <a:off x="416805" y="3411415"/>
            <a:ext cx="1163249" cy="408410"/>
          </a:xfrm>
          <a:prstGeom prst="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7" name="Audio 3">
            <a:hlinkClick r:id="" action="ppaction://media"/>
            <a:extLst>
              <a:ext uri="{FF2B5EF4-FFF2-40B4-BE49-F238E27FC236}">
                <a16:creationId xmlns:a16="http://schemas.microsoft.com/office/drawing/2014/main" id="{7A0FAFA2-5C72-4070-B31C-55BF978EA69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802414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itle 6"/>
          <p:cNvSpPr>
            <a:spLocks noGrp="1"/>
          </p:cNvSpPr>
          <p:nvPr>
            <p:ph type="title"/>
          </p:nvPr>
        </p:nvSpPr>
        <p:spPr>
          <a:xfrm>
            <a:off x="1050925" y="125771"/>
            <a:ext cx="59436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sz="2800" dirty="0"/>
              <a:t>Welcome to </a:t>
            </a:r>
            <a:r>
              <a:rPr lang="en-US" sz="2800" dirty="0" err="1"/>
              <a:t>PaperCut</a:t>
            </a:r>
            <a:endParaRPr lang="en-US" sz="2800" dirty="0">
              <a:latin typeface="Arial" charset="0"/>
              <a:ea typeface="ＭＳ Ｐゴシック" charset="0"/>
            </a:endParaRPr>
          </a:p>
        </p:txBody>
      </p:sp>
      <p:sp>
        <p:nvSpPr>
          <p:cNvPr id="16388" name="Slide Number Placeholder 7"/>
          <p:cNvSpPr>
            <a:spLocks noGrp="1"/>
          </p:cNvSpPr>
          <p:nvPr>
            <p:ph type="sldNum" sz="quarter" idx="18"/>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732A217-DED1-764C-86B5-F757B0437ADE}" type="slidenum">
              <a:rPr lang="en-GB">
                <a:solidFill>
                  <a:schemeClr val="accent2"/>
                </a:solidFill>
              </a:rPr>
              <a:pPr eaLnBrk="1" hangingPunct="1"/>
              <a:t>2</a:t>
            </a:fld>
            <a:endParaRPr lang="en-GB">
              <a:solidFill>
                <a:schemeClr val="accent2"/>
              </a:solidFill>
            </a:endParaRPr>
          </a:p>
        </p:txBody>
      </p:sp>
      <p:pic>
        <p:nvPicPr>
          <p:cNvPr id="6" name="Picture 2">
            <a:extLst>
              <a:ext uri="{FF2B5EF4-FFF2-40B4-BE49-F238E27FC236}">
                <a16:creationId xmlns:a16="http://schemas.microsoft.com/office/drawing/2014/main" id="{692AD6CD-0B9B-4001-80BE-D6ECB1D8EDBF}"/>
              </a:ext>
            </a:extLst>
          </p:cNvPr>
          <p:cNvPicPr>
            <a:picLocks noChangeAspect="1" noChangeArrowheads="1"/>
          </p:cNvPicPr>
          <p:nvPr/>
        </p:nvPicPr>
        <p:blipFill>
          <a:blip r:embed="rId5" cstate="print"/>
          <a:srcRect l="12299" t="8333" r="74583" b="84375"/>
          <a:stretch>
            <a:fillRect/>
          </a:stretch>
        </p:blipFill>
        <p:spPr bwMode="auto">
          <a:xfrm>
            <a:off x="803276" y="1362255"/>
            <a:ext cx="1457325" cy="512763"/>
          </a:xfrm>
          <a:prstGeom prst="rect">
            <a:avLst/>
          </a:prstGeom>
          <a:noFill/>
          <a:ln w="9525">
            <a:noFill/>
            <a:miter lim="800000"/>
            <a:headEnd/>
            <a:tailEnd/>
          </a:ln>
        </p:spPr>
      </p:pic>
      <p:sp>
        <p:nvSpPr>
          <p:cNvPr id="7" name="Rounded Rectangle 14">
            <a:extLst>
              <a:ext uri="{FF2B5EF4-FFF2-40B4-BE49-F238E27FC236}">
                <a16:creationId xmlns:a16="http://schemas.microsoft.com/office/drawing/2014/main" id="{C8C230B3-1FE2-468C-8DE6-5CE146BC1D04}"/>
              </a:ext>
            </a:extLst>
          </p:cNvPr>
          <p:cNvSpPr/>
          <p:nvPr/>
        </p:nvSpPr>
        <p:spPr>
          <a:xfrm>
            <a:off x="722313" y="1317805"/>
            <a:ext cx="2581275" cy="2232025"/>
          </a:xfrm>
          <a:prstGeom prst="roundRect">
            <a:avLst/>
          </a:prstGeom>
          <a:blipFill dpi="0" rotWithShape="1">
            <a:blip r:embed="rId6" cstate="print">
              <a:alphaModFix amt="8000"/>
            </a:blip>
            <a:srcRect/>
            <a:tile tx="0" ty="0" sx="100000" sy="100000" flip="none" algn="tl"/>
          </a:blipFill>
          <a:ln>
            <a:solidFill>
              <a:schemeClr val="bg1">
                <a:lumMod val="65000"/>
              </a:schemeClr>
            </a:solidFill>
          </a:ln>
          <a:effectLst>
            <a:outerShdw blurRad="40000" dist="23000" dir="5400000" rotWithShape="0">
              <a:srgbClr val="000000"/>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8" name="Text Placeholder 17">
            <a:extLst>
              <a:ext uri="{FF2B5EF4-FFF2-40B4-BE49-F238E27FC236}">
                <a16:creationId xmlns:a16="http://schemas.microsoft.com/office/drawing/2014/main" id="{F43F84F7-4590-4215-BE76-F7F9973BF2C3}"/>
              </a:ext>
            </a:extLst>
          </p:cNvPr>
          <p:cNvSpPr txBox="1">
            <a:spLocks/>
          </p:cNvSpPr>
          <p:nvPr/>
        </p:nvSpPr>
        <p:spPr>
          <a:xfrm>
            <a:off x="101600" y="3868974"/>
            <a:ext cx="8320087" cy="979487"/>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kumimoji="1" sz="3200" kern="1200">
                <a:solidFill>
                  <a:srgbClr val="FFFFFF"/>
                </a:solidFill>
                <a:latin typeface="+mn-lt"/>
                <a:ea typeface="ＭＳ Ｐゴシック"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kumimoji="1" sz="2800" kern="1200">
                <a:solidFill>
                  <a:srgbClr val="FFFFFF"/>
                </a:solidFill>
                <a:latin typeface="+mn-lt"/>
                <a:ea typeface="ＭＳ Ｐゴシック" pitchFamily="34" charset="-128"/>
                <a:cs typeface="+mn-cs"/>
              </a:defRPr>
            </a:lvl2pPr>
            <a:lvl3pPr marL="1143000" indent="-228600" algn="l" defTabSz="457200" rtl="0" eaLnBrk="0" fontAlgn="base" hangingPunct="0">
              <a:spcBef>
                <a:spcPct val="20000"/>
              </a:spcBef>
              <a:spcAft>
                <a:spcPct val="0"/>
              </a:spcAft>
              <a:buFont typeface="Arial" charset="0"/>
              <a:buChar char="•"/>
              <a:defRPr kumimoji="1" sz="2400" kern="1200">
                <a:solidFill>
                  <a:srgbClr val="FFFFFF"/>
                </a:solidFill>
                <a:latin typeface="+mn-lt"/>
                <a:ea typeface="ＭＳ Ｐゴシック" pitchFamily="34" charset="-128"/>
                <a:cs typeface="+mn-cs"/>
              </a:defRPr>
            </a:lvl3pPr>
            <a:lvl4pPr marL="1600200" indent="-228600" algn="l" defTabSz="457200" rtl="0" eaLnBrk="0" fontAlgn="base" hangingPunct="0">
              <a:spcBef>
                <a:spcPct val="20000"/>
              </a:spcBef>
              <a:spcAft>
                <a:spcPct val="0"/>
              </a:spcAft>
              <a:buFont typeface="Arial" charset="0"/>
              <a:buChar char="–"/>
              <a:defRPr kumimoji="1" sz="2000" kern="1200">
                <a:solidFill>
                  <a:srgbClr val="FFFFFF"/>
                </a:solidFill>
                <a:latin typeface="+mn-lt"/>
                <a:ea typeface="ＭＳ Ｐゴシック" pitchFamily="34" charset="-128"/>
                <a:cs typeface="+mn-cs"/>
              </a:defRPr>
            </a:lvl4pPr>
            <a:lvl5pPr marL="2057400" indent="-228600" algn="l" defTabSz="457200" rtl="0" eaLnBrk="0" fontAlgn="base" hangingPunct="0">
              <a:spcBef>
                <a:spcPct val="20000"/>
              </a:spcBef>
              <a:spcAft>
                <a:spcPct val="0"/>
              </a:spcAft>
              <a:buFont typeface="Arial" charset="0"/>
              <a:buChar char="»"/>
              <a:defRPr kumimoji="1" sz="2000" kern="1200">
                <a:solidFill>
                  <a:srgbClr val="FFFFFF"/>
                </a:solidFill>
                <a:latin typeface="+mn-lt"/>
                <a:ea typeface="ＭＳ Ｐゴシック" pitchFamily="34" charset="-128"/>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lgn="ctr">
              <a:buNone/>
            </a:pPr>
            <a:r>
              <a:rPr lang="fr-CA" sz="2400" dirty="0">
                <a:solidFill>
                  <a:schemeClr val="tx1"/>
                </a:solidFill>
                <a:latin typeface="Arial" charset="0"/>
              </a:rPr>
              <a:t>... </a:t>
            </a:r>
            <a:r>
              <a:rPr lang="en-US" sz="2400" dirty="0">
                <a:solidFill>
                  <a:schemeClr val="tx1"/>
                </a:solidFill>
                <a:latin typeface="Arial" charset="0"/>
              </a:rPr>
              <a:t>y</a:t>
            </a:r>
            <a:r>
              <a:rPr lang="en-US" sz="2400" i="1" dirty="0">
                <a:solidFill>
                  <a:schemeClr val="tx1"/>
                </a:solidFill>
                <a:latin typeface="Articulate" pitchFamily="2" charset="0"/>
              </a:rPr>
              <a:t>our new eco-friendly, secure print software</a:t>
            </a:r>
            <a:endParaRPr lang="en-US" sz="2400" dirty="0">
              <a:solidFill>
                <a:schemeClr val="tx1"/>
              </a:solidFill>
              <a:latin typeface="Articulate" pitchFamily="2" charset="0"/>
            </a:endParaRPr>
          </a:p>
        </p:txBody>
      </p:sp>
      <p:sp>
        <p:nvSpPr>
          <p:cNvPr id="9" name="Slide Number Placeholder 7">
            <a:extLst>
              <a:ext uri="{FF2B5EF4-FFF2-40B4-BE49-F238E27FC236}">
                <a16:creationId xmlns:a16="http://schemas.microsoft.com/office/drawing/2014/main" id="{9C1291E1-9F12-42E1-9DFA-4359E9578205}"/>
              </a:ext>
            </a:extLst>
          </p:cNvPr>
          <p:cNvSpPr txBox="1">
            <a:spLocks/>
          </p:cNvSpPr>
          <p:nvPr/>
        </p:nvSpPr>
        <p:spPr bwMode="auto">
          <a:xfrm>
            <a:off x="6288087" y="5327650"/>
            <a:ext cx="2133600" cy="365125"/>
          </a:xfrm>
          <a:prstGeom prst="rect">
            <a:avLst/>
          </a:prstGeom>
          <a:ln>
            <a:miter lim="800000"/>
            <a:headEnd/>
            <a:tailEnd/>
          </a:ln>
        </p:spPr>
        <p:txBody>
          <a:bodyPr wrap="square" numCol="1" anchorCtr="0" compatLnSpc="1">
            <a:prstTxWarp prst="textNoShape">
              <a:avLst/>
            </a:prstTxWarp>
          </a:bodyPr>
          <a:lstStyle>
            <a:lvl1pPr marL="342900" indent="-342900" algn="l" defTabSz="457200" rtl="0" eaLnBrk="0" fontAlgn="base" hangingPunct="0">
              <a:spcBef>
                <a:spcPct val="20000"/>
              </a:spcBef>
              <a:spcAft>
                <a:spcPct val="0"/>
              </a:spcAft>
              <a:buClr>
                <a:schemeClr val="accent1"/>
              </a:buClr>
              <a:buFont typeface="Wingdings" pitchFamily="2" charset="2"/>
              <a:buChar char="§"/>
              <a:defRPr kumimoji="1" sz="2800" kern="1200">
                <a:solidFill>
                  <a:srgbClr val="000000"/>
                </a:solidFill>
                <a:latin typeface="Arial" pitchFamily="34" charset="0"/>
                <a:ea typeface="ＭＳ Ｐゴシック" pitchFamily="34" charset="-128"/>
                <a:cs typeface="Arial" pitchFamily="34" charset="0"/>
              </a:defRPr>
            </a:lvl1pPr>
            <a:lvl2pPr marL="742950" indent="-285750" algn="l" defTabSz="457200" rtl="0" eaLnBrk="0" fontAlgn="base" hangingPunct="0">
              <a:spcBef>
                <a:spcPct val="20000"/>
              </a:spcBef>
              <a:spcAft>
                <a:spcPts val="600"/>
              </a:spcAft>
              <a:buFont typeface="Arial" charset="0"/>
              <a:buChar char="–"/>
              <a:defRPr kumimoji="1" sz="2000" kern="1200">
                <a:solidFill>
                  <a:srgbClr val="000000"/>
                </a:solidFill>
                <a:latin typeface="Arial" pitchFamily="34" charset="0"/>
                <a:ea typeface="ＭＳ Ｐゴシック" pitchFamily="34" charset="-128"/>
                <a:cs typeface="Arial" pitchFamily="34" charset="0"/>
              </a:defRPr>
            </a:lvl2pPr>
            <a:lvl3pPr marL="1143000" indent="-228600" algn="l" defTabSz="457200" rtl="0" eaLnBrk="0" fontAlgn="base" hangingPunct="0">
              <a:spcBef>
                <a:spcPct val="20000"/>
              </a:spcBef>
              <a:spcAft>
                <a:spcPct val="0"/>
              </a:spcAft>
              <a:buFont typeface="Wingdings" pitchFamily="2" charset="2"/>
              <a:buChar char="§"/>
              <a:defRPr kumimoji="1" sz="1800" kern="1200" baseline="0">
                <a:solidFill>
                  <a:schemeClr val="tx1"/>
                </a:solidFill>
                <a:latin typeface="+mn-lt"/>
                <a:ea typeface="ＭＳ Ｐゴシック"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kumimoji="1" sz="1600" kern="1200" baseline="0">
                <a:solidFill>
                  <a:schemeClr val="tx1"/>
                </a:solidFill>
                <a:latin typeface="+mn-lt"/>
                <a:ea typeface="ＭＳ Ｐゴシック" pitchFamily="34" charset="-128"/>
                <a:cs typeface="+mn-cs"/>
              </a:defRPr>
            </a:lvl4pPr>
            <a:lvl5pPr marL="2057400" indent="-228600" algn="l" defTabSz="457200" rtl="0" eaLnBrk="0" fontAlgn="base" hangingPunct="0">
              <a:spcBef>
                <a:spcPct val="20000"/>
              </a:spcBef>
              <a:spcAft>
                <a:spcPct val="0"/>
              </a:spcAft>
              <a:buFont typeface="Arial" charset="0"/>
              <a:buChar char="»"/>
              <a:defRPr kumimoji="1" sz="2000" kern="1200">
                <a:solidFill>
                  <a:srgbClr val="FFFFFF"/>
                </a:solidFill>
                <a:latin typeface="+mn-lt"/>
                <a:ea typeface="ＭＳ Ｐゴシック" pitchFamily="34" charset="-128"/>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a:spcBef>
                <a:spcPct val="0"/>
              </a:spcBef>
              <a:defRPr/>
            </a:pPr>
            <a:endParaRPr lang="en-GB" dirty="0">
              <a:latin typeface="Arial" charset="0"/>
            </a:endParaRPr>
          </a:p>
        </p:txBody>
      </p:sp>
      <p:pic>
        <p:nvPicPr>
          <p:cNvPr id="10" name="Picture 3">
            <a:extLst>
              <a:ext uri="{FF2B5EF4-FFF2-40B4-BE49-F238E27FC236}">
                <a16:creationId xmlns:a16="http://schemas.microsoft.com/office/drawing/2014/main" id="{DE7367E8-8BB6-48A1-A1C6-99E537EB9F75}"/>
              </a:ext>
            </a:extLst>
          </p:cNvPr>
          <p:cNvPicPr>
            <a:picLocks noChangeAspect="1" noChangeArrowheads="1"/>
          </p:cNvPicPr>
          <p:nvPr/>
        </p:nvPicPr>
        <p:blipFill>
          <a:blip r:embed="rId7" cstate="print"/>
          <a:srcRect l="46970" t="25208" r="43542" b="52917"/>
          <a:stretch>
            <a:fillRect/>
          </a:stretch>
        </p:blipFill>
        <p:spPr bwMode="auto">
          <a:xfrm>
            <a:off x="830263" y="1862318"/>
            <a:ext cx="1292225" cy="1555750"/>
          </a:xfrm>
          <a:prstGeom prst="rect">
            <a:avLst/>
          </a:prstGeom>
          <a:noFill/>
          <a:ln w="9525">
            <a:noFill/>
            <a:miter lim="800000"/>
            <a:headEnd/>
            <a:tailEnd/>
          </a:ln>
        </p:spPr>
      </p:pic>
      <p:pic>
        <p:nvPicPr>
          <p:cNvPr id="11" name="Picture 2">
            <a:extLst>
              <a:ext uri="{FF2B5EF4-FFF2-40B4-BE49-F238E27FC236}">
                <a16:creationId xmlns:a16="http://schemas.microsoft.com/office/drawing/2014/main" id="{B062E767-2E64-434C-8D3D-B34DC6B28D3B}"/>
              </a:ext>
            </a:extLst>
          </p:cNvPr>
          <p:cNvPicPr>
            <a:picLocks noChangeAspect="1" noChangeArrowheads="1"/>
          </p:cNvPicPr>
          <p:nvPr/>
        </p:nvPicPr>
        <p:blipFill>
          <a:blip r:embed="rId5" cstate="print"/>
          <a:srcRect l="66309" t="23782" r="23621" b="55867"/>
          <a:stretch>
            <a:fillRect/>
          </a:stretch>
        </p:blipFill>
        <p:spPr bwMode="auto">
          <a:xfrm>
            <a:off x="2138363" y="1449568"/>
            <a:ext cx="903288" cy="1965325"/>
          </a:xfrm>
          <a:prstGeom prst="rect">
            <a:avLst/>
          </a:prstGeom>
          <a:noFill/>
          <a:ln w="9525">
            <a:noFill/>
            <a:miter lim="800000"/>
            <a:headEnd/>
            <a:tailEnd/>
          </a:ln>
        </p:spPr>
      </p:pic>
      <p:pic>
        <p:nvPicPr>
          <p:cNvPr id="14" name="Picture 13">
            <a:extLst>
              <a:ext uri="{FF2B5EF4-FFF2-40B4-BE49-F238E27FC236}">
                <a16:creationId xmlns:a16="http://schemas.microsoft.com/office/drawing/2014/main" id="{0FCC7719-DFB9-462F-806A-219F05C7DAB7}"/>
              </a:ext>
            </a:extLst>
          </p:cNvPr>
          <p:cNvPicPr/>
          <p:nvPr/>
        </p:nvPicPr>
        <p:blipFill>
          <a:blip r:embed="rId8"/>
          <a:stretch>
            <a:fillRect/>
          </a:stretch>
        </p:blipFill>
        <p:spPr>
          <a:xfrm>
            <a:off x="3793072" y="1106125"/>
            <a:ext cx="4094683" cy="2559106"/>
          </a:xfrm>
          <a:prstGeom prst="rect">
            <a:avLst/>
          </a:prstGeom>
        </p:spPr>
      </p:pic>
      <p:pic>
        <p:nvPicPr>
          <p:cNvPr id="12" name="Picture 11">
            <a:extLst>
              <a:ext uri="{FF2B5EF4-FFF2-40B4-BE49-F238E27FC236}">
                <a16:creationId xmlns:a16="http://schemas.microsoft.com/office/drawing/2014/main" id="{FC25E8AC-4144-4248-B052-1959A5C6F31A}"/>
              </a:ext>
            </a:extLst>
          </p:cNvPr>
          <p:cNvPicPr>
            <a:picLocks noChangeAspect="1"/>
          </p:cNvPicPr>
          <p:nvPr/>
        </p:nvPicPr>
        <p:blipFill>
          <a:blip r:embed="rId9"/>
          <a:stretch>
            <a:fillRect/>
          </a:stretch>
        </p:blipFill>
        <p:spPr>
          <a:xfrm>
            <a:off x="3812601" y="1283563"/>
            <a:ext cx="1128274" cy="318362"/>
          </a:xfrm>
          <a:prstGeom prst="rect">
            <a:avLst/>
          </a:prstGeom>
        </p:spPr>
      </p:pic>
      <p:pic>
        <p:nvPicPr>
          <p:cNvPr id="15" name="Audio 1">
            <a:hlinkClick r:id="" action="ppaction://media"/>
            <a:extLst>
              <a:ext uri="{FF2B5EF4-FFF2-40B4-BE49-F238E27FC236}">
                <a16:creationId xmlns:a16="http://schemas.microsoft.com/office/drawing/2014/main" id="{B8204548-0C87-4638-8832-689B75641CC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4318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088"/>
    </mc:Choice>
    <mc:Fallback xmlns="">
      <p:transition spd="slow" advTm="70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62"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4" name="Title 8"/>
          <p:cNvSpPr>
            <a:spLocks noGrp="1"/>
          </p:cNvSpPr>
          <p:nvPr>
            <p:ph type="title"/>
          </p:nvPr>
        </p:nvSpPr>
        <p:spPr>
          <a:xfrm>
            <a:off x="863029" y="125771"/>
            <a:ext cx="6503542" cy="457200"/>
          </a:xfrm>
          <a:ln/>
        </p:spPr>
        <p:txBody>
          <a:bodyPr/>
          <a:lstStyle/>
          <a:p>
            <a:r>
              <a:rPr lang="fr-CA" sz="2400" dirty="0"/>
              <a:t>Check Status - </a:t>
            </a:r>
            <a:r>
              <a:rPr lang="fr-CA" sz="2400" dirty="0" err="1"/>
              <a:t>Correcting</a:t>
            </a:r>
            <a:r>
              <a:rPr lang="fr-CA" sz="2400" dirty="0"/>
              <a:t> a Print Job </a:t>
            </a:r>
            <a:r>
              <a:rPr lang="fr-CA" sz="2400" dirty="0" err="1"/>
              <a:t>Error</a:t>
            </a:r>
            <a:endParaRPr lang="en-US" sz="2400" dirty="0"/>
          </a:p>
        </p:txBody>
      </p:sp>
      <p:sp>
        <p:nvSpPr>
          <p:cNvPr id="17415" name="Slide Number Placeholder 7"/>
          <p:cNvSpPr>
            <a:spLocks noGrp="1"/>
          </p:cNvSpPr>
          <p:nvPr>
            <p:ph type="sldNum" sz="quarter" idx="18"/>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7CA3C338-BCB1-904F-8426-3C5BA345C268}" type="slidenum">
              <a:rPr lang="en-GB">
                <a:solidFill>
                  <a:schemeClr val="accent2"/>
                </a:solidFill>
              </a:rPr>
              <a:pPr eaLnBrk="1" hangingPunct="1"/>
              <a:t>20</a:t>
            </a:fld>
            <a:endParaRPr lang="en-GB">
              <a:solidFill>
                <a:schemeClr val="accent2"/>
              </a:solidFill>
            </a:endParaRPr>
          </a:p>
        </p:txBody>
      </p:sp>
      <p:pic>
        <p:nvPicPr>
          <p:cNvPr id="5" name="Picture 7">
            <a:extLst>
              <a:ext uri="{FF2B5EF4-FFF2-40B4-BE49-F238E27FC236}">
                <a16:creationId xmlns:a16="http://schemas.microsoft.com/office/drawing/2014/main" id="{A48B0A4A-EA82-4D97-8439-0A09F1DE017B}"/>
              </a:ext>
            </a:extLst>
          </p:cNvPr>
          <p:cNvPicPr/>
          <p:nvPr/>
        </p:nvPicPr>
        <p:blipFill>
          <a:blip r:embed="rId5" cstate="print"/>
          <a:stretch>
            <a:fillRect/>
          </a:stretch>
        </p:blipFill>
        <p:spPr>
          <a:xfrm>
            <a:off x="340057" y="860584"/>
            <a:ext cx="3886200" cy="2259965"/>
          </a:xfrm>
          <a:prstGeom prst="rect">
            <a:avLst/>
          </a:prstGeom>
        </p:spPr>
      </p:pic>
      <p:pic>
        <p:nvPicPr>
          <p:cNvPr id="6" name="Picture 10">
            <a:extLst>
              <a:ext uri="{FF2B5EF4-FFF2-40B4-BE49-F238E27FC236}">
                <a16:creationId xmlns:a16="http://schemas.microsoft.com/office/drawing/2014/main" id="{A118658D-D3E8-47DF-B016-79E443F53DF7}"/>
              </a:ext>
            </a:extLst>
          </p:cNvPr>
          <p:cNvPicPr/>
          <p:nvPr/>
        </p:nvPicPr>
        <p:blipFill>
          <a:blip r:embed="rId6" cstate="print"/>
          <a:stretch>
            <a:fillRect/>
          </a:stretch>
        </p:blipFill>
        <p:spPr>
          <a:xfrm>
            <a:off x="1536511" y="2687142"/>
            <a:ext cx="3510318" cy="2217043"/>
          </a:xfrm>
          <a:prstGeom prst="rect">
            <a:avLst/>
          </a:prstGeom>
        </p:spPr>
      </p:pic>
      <p:sp>
        <p:nvSpPr>
          <p:cNvPr id="7" name="Rectangle 6">
            <a:extLst>
              <a:ext uri="{FF2B5EF4-FFF2-40B4-BE49-F238E27FC236}">
                <a16:creationId xmlns:a16="http://schemas.microsoft.com/office/drawing/2014/main" id="{F3FD0CD0-2CCA-4405-B83C-9E9F3C8B8EAF}"/>
              </a:ext>
            </a:extLst>
          </p:cNvPr>
          <p:cNvSpPr/>
          <p:nvPr/>
        </p:nvSpPr>
        <p:spPr>
          <a:xfrm>
            <a:off x="5417594" y="819985"/>
            <a:ext cx="3510318" cy="3810356"/>
          </a:xfrm>
          <a:prstGeom prst="rect">
            <a:avLst/>
          </a:prstGeom>
          <a:gradFill flip="none" rotWithShape="1">
            <a:gsLst>
              <a:gs pos="0">
                <a:schemeClr val="accent2">
                  <a:lumMod val="20000"/>
                  <a:lumOff val="80000"/>
                </a:schemeClr>
              </a:gs>
              <a:gs pos="99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Aft>
                <a:spcPts val="1000"/>
              </a:spcAft>
            </a:pPr>
            <a:r>
              <a:rPr kumimoji="1" lang="en-CA" sz="2400" dirty="0">
                <a:solidFill>
                  <a:srgbClr val="000000"/>
                </a:solidFill>
                <a:latin typeface="Arial" pitchFamily="34" charset="0"/>
                <a:ea typeface="ＭＳ Ｐゴシック" pitchFamily="50" charset="-128"/>
                <a:cs typeface="Arial" pitchFamily="34" charset="0"/>
              </a:rPr>
              <a:t>When you are in the Check Status menu, click on the </a:t>
            </a:r>
            <a:r>
              <a:rPr kumimoji="1" lang="en-CA" sz="2400" b="1" dirty="0">
                <a:solidFill>
                  <a:srgbClr val="FF0000"/>
                </a:solidFill>
                <a:latin typeface="Arial" pitchFamily="34" charset="0"/>
                <a:ea typeface="ＭＳ Ｐゴシック" pitchFamily="50" charset="-128"/>
                <a:cs typeface="Arial" pitchFamily="34" charset="0"/>
              </a:rPr>
              <a:t>Check</a:t>
            </a:r>
            <a:r>
              <a:rPr kumimoji="1" lang="en-CA" sz="2400" b="1" dirty="0">
                <a:solidFill>
                  <a:srgbClr val="000000"/>
                </a:solidFill>
                <a:latin typeface="Arial" pitchFamily="34" charset="0"/>
                <a:ea typeface="ＭＳ Ｐゴシック" pitchFamily="50" charset="-128"/>
                <a:cs typeface="Arial" pitchFamily="34" charset="0"/>
              </a:rPr>
              <a:t> </a:t>
            </a:r>
            <a:r>
              <a:rPr kumimoji="1" lang="en-CA" sz="2400" dirty="0">
                <a:solidFill>
                  <a:srgbClr val="000000"/>
                </a:solidFill>
                <a:latin typeface="Arial" pitchFamily="34" charset="0"/>
                <a:ea typeface="ＭＳ Ｐゴシック" pitchFamily="50" charset="-128"/>
                <a:cs typeface="Arial" pitchFamily="34" charset="0"/>
              </a:rPr>
              <a:t>icon and that will bring you to the page below and allow you to resolve the issue.</a:t>
            </a:r>
          </a:p>
          <a:p>
            <a:pPr>
              <a:spcAft>
                <a:spcPts val="1000"/>
              </a:spcAft>
            </a:pPr>
            <a:r>
              <a:rPr kumimoji="1" lang="en-CA" sz="2400" dirty="0">
                <a:solidFill>
                  <a:srgbClr val="000000"/>
                </a:solidFill>
                <a:latin typeface="Arial" pitchFamily="34" charset="0"/>
                <a:ea typeface="ＭＳ Ｐゴシック" pitchFamily="50" charset="-128"/>
                <a:cs typeface="Arial" pitchFamily="34" charset="0"/>
              </a:rPr>
              <a:t>If you want to stop a job press the </a:t>
            </a:r>
            <a:r>
              <a:rPr kumimoji="1" lang="en-CA" sz="2400" b="1" dirty="0">
                <a:solidFill>
                  <a:srgbClr val="FF0000"/>
                </a:solidFill>
                <a:latin typeface="Arial" pitchFamily="34" charset="0"/>
                <a:ea typeface="ＭＳ Ｐゴシック" pitchFamily="50" charset="-128"/>
                <a:cs typeface="Arial" pitchFamily="34" charset="0"/>
              </a:rPr>
              <a:t>Stop</a:t>
            </a:r>
            <a:r>
              <a:rPr kumimoji="1" lang="en-CA" sz="2400" dirty="0">
                <a:solidFill>
                  <a:srgbClr val="000000"/>
                </a:solidFill>
                <a:latin typeface="Arial" pitchFamily="34" charset="0"/>
                <a:ea typeface="ＭＳ Ｐゴシック" pitchFamily="50" charset="-128"/>
                <a:cs typeface="Arial" pitchFamily="34" charset="0"/>
              </a:rPr>
              <a:t> button to stop and cancel the job.</a:t>
            </a:r>
            <a:endParaRPr lang="en-US" sz="2400" dirty="0">
              <a:solidFill>
                <a:srgbClr val="000000"/>
              </a:solidFill>
            </a:endParaRPr>
          </a:p>
          <a:p>
            <a:pPr>
              <a:spcBef>
                <a:spcPts val="600"/>
              </a:spcBef>
            </a:pPr>
            <a:endParaRPr lang="en-US" sz="2000" dirty="0">
              <a:solidFill>
                <a:schemeClr val="tx1"/>
              </a:solidFill>
            </a:endParaRPr>
          </a:p>
          <a:p>
            <a:pPr>
              <a:spcBef>
                <a:spcPts val="600"/>
              </a:spcBef>
            </a:pPr>
            <a:endParaRPr lang="en-US" sz="2000" b="1" dirty="0">
              <a:solidFill>
                <a:schemeClr val="tx1"/>
              </a:solidFill>
            </a:endParaRPr>
          </a:p>
          <a:p>
            <a:pPr>
              <a:spcBef>
                <a:spcPts val="600"/>
              </a:spcBef>
            </a:pPr>
            <a:endParaRPr lang="en-GB" sz="2000" b="1" dirty="0">
              <a:solidFill>
                <a:schemeClr val="tx1"/>
              </a:solidFill>
            </a:endParaRPr>
          </a:p>
        </p:txBody>
      </p:sp>
      <p:sp>
        <p:nvSpPr>
          <p:cNvPr id="8" name="Rectangle 7">
            <a:extLst>
              <a:ext uri="{FF2B5EF4-FFF2-40B4-BE49-F238E27FC236}">
                <a16:creationId xmlns:a16="http://schemas.microsoft.com/office/drawing/2014/main" id="{32EBBC28-812B-40D8-8958-B7CB6DCBA923}"/>
              </a:ext>
            </a:extLst>
          </p:cNvPr>
          <p:cNvSpPr/>
          <p:nvPr/>
        </p:nvSpPr>
        <p:spPr>
          <a:xfrm>
            <a:off x="3558851" y="2409529"/>
            <a:ext cx="578068" cy="162221"/>
          </a:xfrm>
          <a:prstGeom prst="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E31F63B-7850-4D9F-B451-908372D701D5}"/>
              </a:ext>
            </a:extLst>
          </p:cNvPr>
          <p:cNvSpPr/>
          <p:nvPr/>
        </p:nvSpPr>
        <p:spPr>
          <a:xfrm>
            <a:off x="4424855" y="4630341"/>
            <a:ext cx="621974" cy="387388"/>
          </a:xfrm>
          <a:prstGeom prst="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Audio 2">
            <a:hlinkClick r:id="" action="ppaction://media"/>
            <a:extLst>
              <a:ext uri="{FF2B5EF4-FFF2-40B4-BE49-F238E27FC236}">
                <a16:creationId xmlns:a16="http://schemas.microsoft.com/office/drawing/2014/main" id="{77D41768-3A4D-4138-A7C1-E96BA4F9E49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345102443"/>
      </p:ext>
    </p:extLst>
  </p:cSld>
  <p:clrMapOvr>
    <a:masterClrMapping/>
  </p:clrMapOvr>
  <mc:AlternateContent xmlns:mc="http://schemas.openxmlformats.org/markup-compatibility/2006" xmlns:p14="http://schemas.microsoft.com/office/powerpoint/2010/main">
    <mc:Choice Requires="p14">
      <p:transition spd="slow" p14:dur="2000" advTm="17560"/>
    </mc:Choice>
    <mc:Fallback xmlns="">
      <p:transition spd="slow" advTm="17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9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9">
            <a:extLst>
              <a:ext uri="{FF2B5EF4-FFF2-40B4-BE49-F238E27FC236}">
                <a16:creationId xmlns:a16="http://schemas.microsoft.com/office/drawing/2014/main" id="{1A16A0EA-5506-4EFF-82A6-9FF69F39ADC5}"/>
              </a:ext>
            </a:extLst>
          </p:cNvPr>
          <p:cNvSpPr txBox="1">
            <a:spLocks/>
          </p:cNvSpPr>
          <p:nvPr/>
        </p:nvSpPr>
        <p:spPr>
          <a:xfrm>
            <a:off x="679120" y="0"/>
            <a:ext cx="1244930" cy="2735262"/>
          </a:xfrm>
          <a:prstGeom prst="rect">
            <a:avLst/>
          </a:prstGeom>
        </p:spPr>
        <p:txBody>
          <a:bodyPr anchor="ctr"/>
          <a:lstStyle>
            <a:lvl1pPr marL="342900" indent="-342900" algn="l" defTabSz="457200" rtl="0" eaLnBrk="0" fontAlgn="base" hangingPunct="0">
              <a:spcBef>
                <a:spcPct val="20000"/>
              </a:spcBef>
              <a:spcAft>
                <a:spcPct val="0"/>
              </a:spcAft>
              <a:buFont typeface="Arial" charset="0"/>
              <a:buChar char="•"/>
              <a:defRPr kumimoji="1" sz="3200" kern="1200">
                <a:solidFill>
                  <a:srgbClr val="FFFFFF"/>
                </a:solidFill>
                <a:latin typeface="+mn-lt"/>
                <a:ea typeface="ＭＳ Ｐゴシック"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kumimoji="1" sz="2800" kern="1200">
                <a:solidFill>
                  <a:srgbClr val="FFFFFF"/>
                </a:solidFill>
                <a:latin typeface="+mn-lt"/>
                <a:ea typeface="ＭＳ Ｐゴシック" pitchFamily="34" charset="-128"/>
                <a:cs typeface="+mn-cs"/>
              </a:defRPr>
            </a:lvl2pPr>
            <a:lvl3pPr marL="1143000" indent="-228600" algn="l" defTabSz="457200" rtl="0" eaLnBrk="0" fontAlgn="base" hangingPunct="0">
              <a:spcBef>
                <a:spcPct val="20000"/>
              </a:spcBef>
              <a:spcAft>
                <a:spcPct val="0"/>
              </a:spcAft>
              <a:buFont typeface="Arial" charset="0"/>
              <a:buChar char="•"/>
              <a:defRPr kumimoji="1" sz="2400" kern="1200">
                <a:solidFill>
                  <a:srgbClr val="FFFFFF"/>
                </a:solidFill>
                <a:latin typeface="+mn-lt"/>
                <a:ea typeface="ＭＳ Ｐゴシック" pitchFamily="34" charset="-128"/>
                <a:cs typeface="+mn-cs"/>
              </a:defRPr>
            </a:lvl3pPr>
            <a:lvl4pPr marL="1600200" indent="-228600" algn="l" defTabSz="457200" rtl="0" eaLnBrk="0" fontAlgn="base" hangingPunct="0">
              <a:spcBef>
                <a:spcPct val="20000"/>
              </a:spcBef>
              <a:spcAft>
                <a:spcPct val="0"/>
              </a:spcAft>
              <a:buFont typeface="Arial" charset="0"/>
              <a:buChar char="–"/>
              <a:defRPr kumimoji="1" sz="2000" kern="1200">
                <a:solidFill>
                  <a:srgbClr val="FFFFFF"/>
                </a:solidFill>
                <a:latin typeface="+mn-lt"/>
                <a:ea typeface="ＭＳ Ｐゴシック" pitchFamily="34" charset="-128"/>
                <a:cs typeface="+mn-cs"/>
              </a:defRPr>
            </a:lvl4pPr>
            <a:lvl5pPr marL="2057400" indent="-228600" algn="l" defTabSz="457200" rtl="0" eaLnBrk="0" fontAlgn="base" hangingPunct="0">
              <a:spcBef>
                <a:spcPct val="20000"/>
              </a:spcBef>
              <a:spcAft>
                <a:spcPct val="0"/>
              </a:spcAft>
              <a:buFont typeface="Arial" charset="0"/>
              <a:buChar char="»"/>
              <a:defRPr kumimoji="1" sz="2000" kern="1200">
                <a:solidFill>
                  <a:srgbClr val="FFFFFF"/>
                </a:solidFill>
                <a:latin typeface="+mn-lt"/>
                <a:ea typeface="ＭＳ Ｐゴシック" pitchFamily="34" charset="-128"/>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buNone/>
            </a:pPr>
            <a:r>
              <a:rPr lang="en-GB" b="1" dirty="0">
                <a:latin typeface="Arial Narrow" pitchFamily="34" charset="0"/>
              </a:rPr>
              <a:t>Using Scan to Me</a:t>
            </a:r>
          </a:p>
        </p:txBody>
      </p:sp>
      <p:pic>
        <p:nvPicPr>
          <p:cNvPr id="3" name="Picture Placeholder 6" descr="99797580.jpg">
            <a:extLst>
              <a:ext uri="{FF2B5EF4-FFF2-40B4-BE49-F238E27FC236}">
                <a16:creationId xmlns:a16="http://schemas.microsoft.com/office/drawing/2014/main" id="{5B5FEFA5-A660-4F3C-8819-9339693C4D9B}"/>
              </a:ext>
            </a:extLst>
          </p:cNvPr>
          <p:cNvPicPr>
            <a:picLocks/>
          </p:cNvPicPr>
          <p:nvPr/>
        </p:nvPicPr>
        <p:blipFill>
          <a:blip r:embed="rId5" cstate="print"/>
          <a:srcRect l="16470" r="16470"/>
          <a:stretch>
            <a:fillRect/>
          </a:stretch>
        </p:blipFill>
        <p:spPr>
          <a:xfrm>
            <a:off x="4343399" y="1278429"/>
            <a:ext cx="3657600" cy="3657600"/>
          </a:xfrm>
          <a:prstGeom prst="roundRect">
            <a:avLst>
              <a:gd name="adj" fmla="val 3978"/>
            </a:avLst>
          </a:prstGeom>
        </p:spPr>
      </p:pic>
      <p:pic>
        <p:nvPicPr>
          <p:cNvPr id="2" name="Audio 1">
            <a:hlinkClick r:id="" action="ppaction://media"/>
            <a:extLst>
              <a:ext uri="{FF2B5EF4-FFF2-40B4-BE49-F238E27FC236}">
                <a16:creationId xmlns:a16="http://schemas.microsoft.com/office/drawing/2014/main" id="{DDBAB4AA-99A8-4C53-A120-1528224D4A3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779424216"/>
      </p:ext>
    </p:extLst>
  </p:cSld>
  <p:clrMapOvr>
    <a:masterClrMapping/>
  </p:clrMapOvr>
  <mc:AlternateContent xmlns:mc="http://schemas.openxmlformats.org/markup-compatibility/2006" xmlns:p14="http://schemas.microsoft.com/office/powerpoint/2010/main">
    <mc:Choice Requires="p14">
      <p:transition spd="slow" p14:dur="2000" advTm="3265"/>
    </mc:Choice>
    <mc:Fallback xmlns="">
      <p:transition spd="slow" advTm="32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6" presetClass="emph" presetSubtype="0" fill="hold" nodeType="afterEffect">
                                  <p:stCondLst>
                                    <p:cond delay="0"/>
                                  </p:stCondLst>
                                  <p:childTnLst>
                                    <p:animScale>
                                      <p:cBhvr>
                                        <p:cTn id="9" dur="500" fill="hold"/>
                                        <p:tgtEl>
                                          <p:spTgt spid="3"/>
                                        </p:tgtEl>
                                      </p:cBhvr>
                                      <p:by x="75000" y="75000"/>
                                    </p:animScale>
                                  </p:childTnLst>
                                </p:cTn>
                              </p:par>
                              <p:par>
                                <p:cTn id="10" presetID="49" presetClass="path" presetSubtype="0" accel="50000" decel="50000" fill="hold" nodeType="withEffect">
                                  <p:stCondLst>
                                    <p:cond delay="0"/>
                                  </p:stCondLst>
                                  <p:childTnLst>
                                    <p:animMotion origin="layout" path="M 8.33333E-7 -7.51098E-7 L 0.03733 0.08805 " pathEditMode="fixed" rAng="0" ptsTypes="AA">
                                      <p:cBhvr>
                                        <p:cTn id="11" dur="2000" fill="hold"/>
                                        <p:tgtEl>
                                          <p:spTgt spid="3"/>
                                        </p:tgtEl>
                                        <p:attrNameLst>
                                          <p:attrName>ppt_x</p:attrName>
                                          <p:attrName>ppt_y</p:attrName>
                                        </p:attrNameLst>
                                      </p:cBhvr>
                                      <p:rCtr x="1900" y="4400"/>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4" name="Title 8"/>
          <p:cNvSpPr>
            <a:spLocks noGrp="1"/>
          </p:cNvSpPr>
          <p:nvPr>
            <p:ph type="title"/>
          </p:nvPr>
        </p:nvSpPr>
        <p:spPr>
          <a:xfrm>
            <a:off x="1050925" y="125771"/>
            <a:ext cx="5943600" cy="457200"/>
          </a:xfrm>
          <a:ln/>
        </p:spPr>
        <p:txBody>
          <a:bodyPr/>
          <a:lstStyle/>
          <a:p>
            <a:r>
              <a:rPr lang="en-US" sz="2800" dirty="0"/>
              <a:t>Scan to Me – Quick Scan</a:t>
            </a:r>
          </a:p>
        </p:txBody>
      </p:sp>
      <p:sp>
        <p:nvSpPr>
          <p:cNvPr id="17415" name="Slide Number Placeholder 7"/>
          <p:cNvSpPr>
            <a:spLocks noGrp="1"/>
          </p:cNvSpPr>
          <p:nvPr>
            <p:ph type="sldNum" sz="quarter" idx="18"/>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CA3C338-BCB1-904F-8426-3C5BA345C268}" type="slidenum">
              <a:rPr kumimoji="0" lang="en-GB" sz="600" b="0" i="0" u="none" strike="noStrike" kern="1200" cap="none" spc="0" normalizeH="0" baseline="0" noProof="0">
                <a:ln>
                  <a:noFill/>
                </a:ln>
                <a:solidFill>
                  <a:srgbClr val="717171"/>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GB" sz="600" b="0" i="0" u="none" strike="noStrike" kern="1200" cap="none" spc="0" normalizeH="0" baseline="0" noProof="0">
              <a:ln>
                <a:noFill/>
              </a:ln>
              <a:solidFill>
                <a:srgbClr val="717171"/>
              </a:solidFill>
              <a:effectLst/>
              <a:uLnTx/>
              <a:uFillTx/>
              <a:latin typeface="Arial" charset="0"/>
              <a:ea typeface="ＭＳ Ｐゴシック" charset="0"/>
              <a:cs typeface="Arial" charset="0"/>
            </a:endParaRPr>
          </a:p>
        </p:txBody>
      </p:sp>
      <p:sp>
        <p:nvSpPr>
          <p:cNvPr id="10" name="Footer Placeholder 9"/>
          <p:cNvSpPr>
            <a:spLocks noGrp="1"/>
          </p:cNvSpPr>
          <p:nvPr>
            <p:ph type="ftr" sz="quarter" idx="17"/>
          </p:nvPr>
        </p:nvSpPr>
        <p:spPr bwMode="auto">
          <a:xfrm>
            <a:off x="3124200" y="4767263"/>
            <a:ext cx="2895600" cy="273844"/>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600" b="0" i="0" u="none" strike="noStrike" kern="1200" cap="none" spc="0" normalizeH="0" baseline="0" noProof="0" dirty="0">
                <a:ln>
                  <a:noFill/>
                </a:ln>
                <a:solidFill>
                  <a:srgbClr val="717171"/>
                </a:solidFill>
                <a:effectLst/>
                <a:uLnTx/>
                <a:uFillTx/>
                <a:latin typeface="Arial" charset="0"/>
                <a:ea typeface="ＭＳ Ｐゴシック" charset="0"/>
                <a:cs typeface="Arial" charset="0"/>
              </a:rPr>
              <a:t>© 2017 Ricoh USA, Inc. All Rights Reserved.</a:t>
            </a:r>
            <a:endParaRPr kumimoji="0" lang="en-GB" sz="600" b="0" i="0" u="none" strike="noStrike" kern="1200" cap="none" spc="0" normalizeH="0" baseline="0" noProof="0" dirty="0">
              <a:ln>
                <a:noFill/>
              </a:ln>
              <a:solidFill>
                <a:srgbClr val="717171"/>
              </a:solidFill>
              <a:effectLst/>
              <a:uLnTx/>
              <a:uFillTx/>
              <a:latin typeface="Arial" charset="0"/>
              <a:ea typeface="ＭＳ Ｐゴシック" charset="0"/>
              <a:cs typeface="Arial" charset="0"/>
            </a:endParaRPr>
          </a:p>
        </p:txBody>
      </p:sp>
      <p:pic>
        <p:nvPicPr>
          <p:cNvPr id="9" name="Picture 2" descr="C:\Users\Callalilly\Desktop\CR.jpg">
            <a:extLst>
              <a:ext uri="{FF2B5EF4-FFF2-40B4-BE49-F238E27FC236}">
                <a16:creationId xmlns:a16="http://schemas.microsoft.com/office/drawing/2014/main" id="{416F85A4-4F93-4A15-9C85-E8070574A10A}"/>
              </a:ext>
            </a:extLst>
          </p:cNvPr>
          <p:cNvPicPr>
            <a:picLocks noChangeAspect="1" noChangeArrowheads="1"/>
          </p:cNvPicPr>
          <p:nvPr/>
        </p:nvPicPr>
        <p:blipFill>
          <a:blip r:embed="rId5" cstate="print"/>
          <a:srcRect b="8800"/>
          <a:stretch>
            <a:fillRect/>
          </a:stretch>
        </p:blipFill>
        <p:spPr bwMode="auto">
          <a:xfrm>
            <a:off x="119493" y="956130"/>
            <a:ext cx="4379771" cy="1365965"/>
          </a:xfrm>
          <a:prstGeom prst="rect">
            <a:avLst/>
          </a:prstGeom>
          <a:ln/>
        </p:spPr>
        <p:style>
          <a:lnRef idx="3">
            <a:schemeClr val="lt1"/>
          </a:lnRef>
          <a:fillRef idx="1">
            <a:schemeClr val="accent2"/>
          </a:fillRef>
          <a:effectRef idx="1">
            <a:schemeClr val="accent2"/>
          </a:effectRef>
          <a:fontRef idx="minor">
            <a:schemeClr val="lt1"/>
          </a:fontRef>
        </p:style>
      </p:pic>
      <p:sp>
        <p:nvSpPr>
          <p:cNvPr id="12" name="Rectangle 11">
            <a:extLst>
              <a:ext uri="{FF2B5EF4-FFF2-40B4-BE49-F238E27FC236}">
                <a16:creationId xmlns:a16="http://schemas.microsoft.com/office/drawing/2014/main" id="{499EC442-136A-4D1D-B140-75EE02CC18B3}"/>
              </a:ext>
            </a:extLst>
          </p:cNvPr>
          <p:cNvSpPr/>
          <p:nvPr/>
        </p:nvSpPr>
        <p:spPr>
          <a:xfrm>
            <a:off x="4776716" y="3472299"/>
            <a:ext cx="3905532" cy="1256924"/>
          </a:xfrm>
          <a:prstGeom prst="rect">
            <a:avLst/>
          </a:prstGeom>
          <a:gradFill flip="none" rotWithShape="1">
            <a:gsLst>
              <a:gs pos="0">
                <a:schemeClr val="accent2">
                  <a:lumMod val="20000"/>
                  <a:lumOff val="80000"/>
                </a:schemeClr>
              </a:gs>
              <a:gs pos="99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base" latinLnBrk="0" hangingPunct="1">
              <a:lnSpc>
                <a:spcPct val="100000"/>
              </a:lnSpc>
              <a:spcBef>
                <a:spcPct val="0"/>
              </a:spcBef>
              <a:spcAft>
                <a:spcPts val="100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Arial" pitchFamily="34" charset="0"/>
              </a:rPr>
              <a:t>Press the </a:t>
            </a:r>
            <a:r>
              <a:rPr kumimoji="0" lang="en-US" sz="2000" b="1" i="0" u="none" strike="noStrike" kern="1200" cap="none" spc="0" normalizeH="0" baseline="0" noProof="0" dirty="0">
                <a:ln>
                  <a:noFill/>
                </a:ln>
                <a:solidFill>
                  <a:srgbClr val="000000"/>
                </a:solidFill>
                <a:effectLst/>
                <a:uLnTx/>
                <a:uFillTx/>
                <a:latin typeface="Arial"/>
                <a:ea typeface="+mn-ea"/>
                <a:cs typeface="Arial" pitchFamily="34" charset="0"/>
              </a:rPr>
              <a:t>Scan </a:t>
            </a:r>
            <a:r>
              <a:rPr kumimoji="0" lang="en-US" sz="2000" b="0" i="0" u="none" strike="noStrike" kern="1200" cap="none" spc="0" normalizeH="0" baseline="0" noProof="0" dirty="0">
                <a:ln>
                  <a:noFill/>
                </a:ln>
                <a:solidFill>
                  <a:srgbClr val="000000"/>
                </a:solidFill>
                <a:effectLst/>
                <a:uLnTx/>
                <a:uFillTx/>
                <a:latin typeface="Arial"/>
                <a:ea typeface="+mn-ea"/>
                <a:cs typeface="Arial" pitchFamily="34" charset="0"/>
              </a:rPr>
              <a:t>button</a:t>
            </a:r>
            <a:r>
              <a:rPr kumimoji="0" lang="en-US" sz="2000" b="1" i="0" u="none" strike="noStrike" kern="1200" cap="none" spc="0" normalizeH="0" baseline="0" noProof="0" dirty="0">
                <a:ln>
                  <a:noFill/>
                </a:ln>
                <a:solidFill>
                  <a:srgbClr val="000000"/>
                </a:solidFill>
                <a:effectLst/>
                <a:uLnTx/>
                <a:uFillTx/>
                <a:latin typeface="Arial"/>
                <a:ea typeface="+mn-ea"/>
                <a:cs typeface="Arial" pitchFamily="34" charset="0"/>
              </a:rPr>
              <a:t> </a:t>
            </a:r>
            <a:r>
              <a:rPr kumimoji="0" lang="en-US" sz="2000" b="0" i="0" u="none" strike="noStrike" kern="1200" cap="none" spc="0" normalizeH="0" baseline="0" noProof="0" dirty="0">
                <a:ln>
                  <a:noFill/>
                </a:ln>
                <a:solidFill>
                  <a:srgbClr val="000000"/>
                </a:solidFill>
                <a:effectLst/>
                <a:uLnTx/>
                <a:uFillTx/>
                <a:latin typeface="Arial"/>
                <a:ea typeface="+mn-ea"/>
                <a:cs typeface="Arial" pitchFamily="34" charset="0"/>
              </a:rPr>
              <a:t>in the PaperCut screen.</a:t>
            </a:r>
          </a:p>
        </p:txBody>
      </p:sp>
      <p:sp>
        <p:nvSpPr>
          <p:cNvPr id="13" name="Round Same Side Corner Rectangle 19">
            <a:extLst>
              <a:ext uri="{FF2B5EF4-FFF2-40B4-BE49-F238E27FC236}">
                <a16:creationId xmlns:a16="http://schemas.microsoft.com/office/drawing/2014/main" id="{0196434A-DD65-479A-B6F6-7103A70CA80F}"/>
              </a:ext>
            </a:extLst>
          </p:cNvPr>
          <p:cNvSpPr/>
          <p:nvPr/>
        </p:nvSpPr>
        <p:spPr>
          <a:xfrm>
            <a:off x="4776716" y="2644063"/>
            <a:ext cx="3905532" cy="709485"/>
          </a:xfrm>
          <a:prstGeom prst="round2SameRect">
            <a:avLst>
              <a:gd name="adj1" fmla="val 38524"/>
              <a:gd name="adj2" fmla="val 0"/>
            </a:avLst>
          </a:prstGeom>
          <a:ln/>
        </p:spPr>
        <p:style>
          <a:lnRef idx="3">
            <a:schemeClr val="lt1"/>
          </a:lnRef>
          <a:fillRef idx="1">
            <a:schemeClr val="accent2"/>
          </a:fillRef>
          <a:effectRef idx="1">
            <a:schemeClr val="accent2"/>
          </a:effectRef>
          <a:fontRef idx="minor">
            <a:schemeClr val="lt1"/>
          </a:fontRef>
        </p:style>
        <p:txBody>
          <a:bodyPr vert="horz" lIns="468000" tIns="0" rIns="0" bIns="72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mn-cs"/>
              </a:rPr>
              <a:t>Step 1</a:t>
            </a:r>
          </a:p>
        </p:txBody>
      </p:sp>
      <p:sp>
        <p:nvSpPr>
          <p:cNvPr id="15" name="Rectangle 14">
            <a:extLst>
              <a:ext uri="{FF2B5EF4-FFF2-40B4-BE49-F238E27FC236}">
                <a16:creationId xmlns:a16="http://schemas.microsoft.com/office/drawing/2014/main" id="{DD71E804-DAAC-422C-9EA5-C6F9CA174CC2}"/>
              </a:ext>
            </a:extLst>
          </p:cNvPr>
          <p:cNvSpPr/>
          <p:nvPr/>
        </p:nvSpPr>
        <p:spPr>
          <a:xfrm>
            <a:off x="4776716" y="887771"/>
            <a:ext cx="3905533" cy="1256924"/>
          </a:xfrm>
          <a:prstGeom prst="rect">
            <a:avLst/>
          </a:prstGeom>
          <a:gradFill flip="none" rotWithShape="1">
            <a:gsLst>
              <a:gs pos="0">
                <a:schemeClr val="accent2">
                  <a:lumMod val="20000"/>
                  <a:lumOff val="80000"/>
                </a:schemeClr>
              </a:gs>
              <a:gs pos="99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base" latinLnBrk="0" hangingPunct="1">
              <a:lnSpc>
                <a:spcPct val="100000"/>
              </a:lnSpc>
              <a:spcBef>
                <a:spcPct val="0"/>
              </a:spcBef>
              <a:spcAft>
                <a:spcPts val="100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Tap your card on the card reader at the Ricoh device OR Log in manually with your username and password.</a:t>
            </a:r>
          </a:p>
          <a:p>
            <a:pPr marL="0" marR="0" lvl="0" indent="0" algn="l" defTabSz="914400" rtl="0" eaLnBrk="1" fontAlgn="base" latinLnBrk="0" hangingPunct="1">
              <a:lnSpc>
                <a:spcPct val="100000"/>
              </a:lnSpc>
              <a:spcBef>
                <a:spcPct val="0"/>
              </a:spcBef>
              <a:spcAft>
                <a:spcPts val="100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US" sz="2000" b="0" i="0" u="none" strike="noStrike" kern="1200" cap="none" spc="0" normalizeH="0" baseline="0" noProof="0" dirty="0">
              <a:ln>
                <a:noFill/>
              </a:ln>
              <a:solidFill>
                <a:srgbClr val="CF142B"/>
              </a:solidFill>
              <a:effectLst/>
              <a:uLnTx/>
              <a:uFillTx/>
              <a:latin typeface="Arial"/>
              <a:ea typeface="+mn-ea"/>
              <a:cs typeface="+mn-cs"/>
            </a:endParaRP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GB" sz="2000" b="1" i="0" u="none" strike="noStrike" kern="1200" cap="none" spc="0" normalizeH="0" baseline="0" noProof="0" dirty="0">
              <a:ln>
                <a:noFill/>
              </a:ln>
              <a:solidFill>
                <a:srgbClr val="CF142B"/>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8410EE1B-B4C8-4403-A4BD-B77B42D502E2}"/>
              </a:ext>
            </a:extLst>
          </p:cNvPr>
          <p:cNvSpPr/>
          <p:nvPr/>
        </p:nvSpPr>
        <p:spPr>
          <a:xfrm>
            <a:off x="3127146" y="3558126"/>
            <a:ext cx="1288990" cy="1195186"/>
          </a:xfrm>
          <a:prstGeom prst="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301FDD9C-07C8-46D9-8062-4F92D0BBA147}"/>
              </a:ext>
            </a:extLst>
          </p:cNvPr>
          <p:cNvSpPr/>
          <p:nvPr/>
        </p:nvSpPr>
        <p:spPr>
          <a:xfrm>
            <a:off x="1050925" y="1050850"/>
            <a:ext cx="1660358" cy="1125333"/>
          </a:xfrm>
          <a:prstGeom prst="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3" name="Picture 2" descr="A screenshot of a cell phone&#10;&#10;Description automatically generated">
            <a:extLst>
              <a:ext uri="{FF2B5EF4-FFF2-40B4-BE49-F238E27FC236}">
                <a16:creationId xmlns:a16="http://schemas.microsoft.com/office/drawing/2014/main" id="{51C8A7EA-BFA8-4814-82D3-013E896F19BF}"/>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19493" y="2518060"/>
            <a:ext cx="4478880" cy="2435500"/>
          </a:xfrm>
          <a:prstGeom prst="rect">
            <a:avLst/>
          </a:prstGeom>
        </p:spPr>
      </p:pic>
      <p:pic>
        <p:nvPicPr>
          <p:cNvPr id="17" name="Audio 1">
            <a:hlinkClick r:id="" action="ppaction://media"/>
            <a:extLst>
              <a:ext uri="{FF2B5EF4-FFF2-40B4-BE49-F238E27FC236}">
                <a16:creationId xmlns:a16="http://schemas.microsoft.com/office/drawing/2014/main" id="{F2AAB348-F802-4A13-9BA3-1CC2088D4BC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0785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93"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4" name="Title 8"/>
          <p:cNvSpPr>
            <a:spLocks noGrp="1"/>
          </p:cNvSpPr>
          <p:nvPr>
            <p:ph type="title"/>
          </p:nvPr>
        </p:nvSpPr>
        <p:spPr>
          <a:xfrm>
            <a:off x="1050925" y="125771"/>
            <a:ext cx="5943600" cy="457200"/>
          </a:xfrm>
          <a:ln/>
        </p:spPr>
        <p:txBody>
          <a:bodyPr/>
          <a:lstStyle/>
          <a:p>
            <a:r>
              <a:rPr lang="en-US" sz="2800" dirty="0"/>
              <a:t>Scan to Me</a:t>
            </a:r>
          </a:p>
        </p:txBody>
      </p:sp>
      <p:sp>
        <p:nvSpPr>
          <p:cNvPr id="17415" name="Slide Number Placeholder 7"/>
          <p:cNvSpPr>
            <a:spLocks noGrp="1"/>
          </p:cNvSpPr>
          <p:nvPr>
            <p:ph type="sldNum" sz="quarter" idx="18"/>
          </p:nvPr>
        </p:nvSpPr>
        <p:spPr bwMode="auto">
          <a:xfrm>
            <a:off x="6553200" y="4603487"/>
            <a:ext cx="2133600" cy="273844"/>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CA3C338-BCB1-904F-8426-3C5BA345C268}" type="slidenum">
              <a:rPr kumimoji="0" lang="en-GB" sz="600" b="0" i="0" u="none" strike="noStrike" kern="1200" cap="none" spc="0" normalizeH="0" baseline="0" noProof="0">
                <a:ln>
                  <a:noFill/>
                </a:ln>
                <a:solidFill>
                  <a:srgbClr val="717171"/>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GB" sz="600" b="0" i="0" u="none" strike="noStrike" kern="1200" cap="none" spc="0" normalizeH="0" baseline="0" noProof="0">
              <a:ln>
                <a:noFill/>
              </a:ln>
              <a:solidFill>
                <a:srgbClr val="717171"/>
              </a:solidFill>
              <a:effectLst/>
              <a:uLnTx/>
              <a:uFillTx/>
              <a:latin typeface="Arial" charset="0"/>
              <a:ea typeface="ＭＳ Ｐゴシック" charset="0"/>
              <a:cs typeface="Arial" charset="0"/>
            </a:endParaRPr>
          </a:p>
        </p:txBody>
      </p:sp>
      <p:sp>
        <p:nvSpPr>
          <p:cNvPr id="9" name="Round Same Side Corner Rectangle 10">
            <a:extLst>
              <a:ext uri="{FF2B5EF4-FFF2-40B4-BE49-F238E27FC236}">
                <a16:creationId xmlns:a16="http://schemas.microsoft.com/office/drawing/2014/main" id="{52CCFDE4-C058-4C21-BDDB-15FAEA4A8E10}"/>
              </a:ext>
            </a:extLst>
          </p:cNvPr>
          <p:cNvSpPr/>
          <p:nvPr/>
        </p:nvSpPr>
        <p:spPr>
          <a:xfrm>
            <a:off x="5008417" y="681383"/>
            <a:ext cx="4124839" cy="626987"/>
          </a:xfrm>
          <a:prstGeom prst="round2SameRect">
            <a:avLst>
              <a:gd name="adj1" fmla="val 38524"/>
              <a:gd name="adj2" fmla="val 0"/>
            </a:avLst>
          </a:prstGeom>
          <a:ln/>
        </p:spPr>
        <p:style>
          <a:lnRef idx="3">
            <a:schemeClr val="lt1"/>
          </a:lnRef>
          <a:fillRef idx="1">
            <a:schemeClr val="accent2"/>
          </a:fillRef>
          <a:effectRef idx="1">
            <a:schemeClr val="accent2"/>
          </a:effectRef>
          <a:fontRef idx="minor">
            <a:schemeClr val="lt1"/>
          </a:fontRef>
        </p:style>
        <p:txBody>
          <a:bodyPr vert="horz" lIns="468000" tIns="0" rIns="0" bIns="72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mn-cs"/>
              </a:rPr>
              <a:t>Step 2</a:t>
            </a:r>
          </a:p>
        </p:txBody>
      </p:sp>
      <p:sp>
        <p:nvSpPr>
          <p:cNvPr id="11" name="Rectangle 10">
            <a:extLst>
              <a:ext uri="{FF2B5EF4-FFF2-40B4-BE49-F238E27FC236}">
                <a16:creationId xmlns:a16="http://schemas.microsoft.com/office/drawing/2014/main" id="{F26DF54A-9781-4C1F-9D7C-77C8E3185FF8}"/>
              </a:ext>
            </a:extLst>
          </p:cNvPr>
          <p:cNvSpPr/>
          <p:nvPr/>
        </p:nvSpPr>
        <p:spPr>
          <a:xfrm>
            <a:off x="5008418" y="1308370"/>
            <a:ext cx="4087198" cy="1963601"/>
          </a:xfrm>
          <a:prstGeom prst="rect">
            <a:avLst/>
          </a:prstGeom>
          <a:gradFill flip="none" rotWithShape="1">
            <a:gsLst>
              <a:gs pos="0">
                <a:schemeClr val="accent2">
                  <a:lumMod val="20000"/>
                  <a:lumOff val="80000"/>
                </a:schemeClr>
              </a:gs>
              <a:gs pos="99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base" latinLnBrk="0" hangingPunct="1">
              <a:lnSpc>
                <a:spcPct val="100000"/>
              </a:lnSpc>
              <a:spcBef>
                <a:spcPct val="0"/>
              </a:spcBef>
              <a:spcAft>
                <a:spcPts val="100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Arial" pitchFamily="34" charset="0"/>
              </a:rPr>
              <a:t>Select the Account</a:t>
            </a:r>
          </a:p>
          <a:p>
            <a:pPr marL="0" marR="0" lvl="0" indent="0" algn="l" defTabSz="914400" rtl="0" eaLnBrk="1" fontAlgn="base" latinLnBrk="0" hangingPunct="1">
              <a:lnSpc>
                <a:spcPct val="100000"/>
              </a:lnSpc>
              <a:spcBef>
                <a:spcPct val="0"/>
              </a:spcBef>
              <a:spcAft>
                <a:spcPts val="100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a:ea typeface="+mn-ea"/>
              <a:cs typeface="Arial" pitchFamily="34" charset="0"/>
            </a:endParaRPr>
          </a:p>
        </p:txBody>
      </p:sp>
      <p:sp>
        <p:nvSpPr>
          <p:cNvPr id="14" name="Rectangle 13">
            <a:extLst>
              <a:ext uri="{FF2B5EF4-FFF2-40B4-BE49-F238E27FC236}">
                <a16:creationId xmlns:a16="http://schemas.microsoft.com/office/drawing/2014/main" id="{2D179B76-729A-4FA2-AC32-90A279FD2B90}"/>
              </a:ext>
            </a:extLst>
          </p:cNvPr>
          <p:cNvSpPr/>
          <p:nvPr/>
        </p:nvSpPr>
        <p:spPr>
          <a:xfrm>
            <a:off x="3855026" y="2876477"/>
            <a:ext cx="789709" cy="395494"/>
          </a:xfrm>
          <a:prstGeom prst="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3" name="Picture 2" descr="A screenshot of a cell phone&#10;&#10;Description automatically generated">
            <a:extLst>
              <a:ext uri="{FF2B5EF4-FFF2-40B4-BE49-F238E27FC236}">
                <a16:creationId xmlns:a16="http://schemas.microsoft.com/office/drawing/2014/main" id="{03C8A7AA-C1D1-4D7C-AB46-2818144942CF}"/>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83212" y="867279"/>
            <a:ext cx="4686561" cy="2756533"/>
          </a:xfrm>
          <a:prstGeom prst="rect">
            <a:avLst/>
          </a:prstGeom>
        </p:spPr>
      </p:pic>
      <p:pic>
        <p:nvPicPr>
          <p:cNvPr id="2" name="Audio 1">
            <a:hlinkClick r:id="" action="ppaction://media"/>
            <a:extLst>
              <a:ext uri="{FF2B5EF4-FFF2-40B4-BE49-F238E27FC236}">
                <a16:creationId xmlns:a16="http://schemas.microsoft.com/office/drawing/2014/main" id="{4F35DA04-951B-4F89-ACE3-59548DBEFB0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528213843"/>
      </p:ext>
    </p:extLst>
  </p:cSld>
  <p:clrMapOvr>
    <a:masterClrMapping/>
  </p:clrMapOvr>
  <mc:AlternateContent xmlns:mc="http://schemas.openxmlformats.org/markup-compatibility/2006" xmlns:p14="http://schemas.microsoft.com/office/powerpoint/2010/main">
    <mc:Choice Requires="p14">
      <p:transition spd="slow" p14:dur="2000" advTm="3053"/>
    </mc:Choice>
    <mc:Fallback xmlns="">
      <p:transition spd="slow" advTm="3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4" name="Title 8"/>
          <p:cNvSpPr>
            <a:spLocks noGrp="1"/>
          </p:cNvSpPr>
          <p:nvPr>
            <p:ph type="title"/>
          </p:nvPr>
        </p:nvSpPr>
        <p:spPr>
          <a:xfrm>
            <a:off x="1050925" y="125771"/>
            <a:ext cx="5943600" cy="457200"/>
          </a:xfrm>
          <a:ln/>
        </p:spPr>
        <p:txBody>
          <a:bodyPr/>
          <a:lstStyle/>
          <a:p>
            <a:r>
              <a:rPr lang="en-US" sz="2800" dirty="0"/>
              <a:t>Scan to Me</a:t>
            </a:r>
          </a:p>
        </p:txBody>
      </p:sp>
      <p:sp>
        <p:nvSpPr>
          <p:cNvPr id="17415" name="Slide Number Placeholder 7"/>
          <p:cNvSpPr>
            <a:spLocks noGrp="1"/>
          </p:cNvSpPr>
          <p:nvPr>
            <p:ph type="sldNum" sz="quarter" idx="18"/>
          </p:nvPr>
        </p:nvSpPr>
        <p:spPr bwMode="auto">
          <a:xfrm>
            <a:off x="6553200" y="4603487"/>
            <a:ext cx="2133600" cy="273844"/>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CA3C338-BCB1-904F-8426-3C5BA345C268}" type="slidenum">
              <a:rPr kumimoji="0" lang="en-GB" sz="600" b="0" i="0" u="none" strike="noStrike" kern="1200" cap="none" spc="0" normalizeH="0" baseline="0" noProof="0">
                <a:ln>
                  <a:noFill/>
                </a:ln>
                <a:solidFill>
                  <a:srgbClr val="717171"/>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GB" sz="600" b="0" i="0" u="none" strike="noStrike" kern="1200" cap="none" spc="0" normalizeH="0" baseline="0" noProof="0">
              <a:ln>
                <a:noFill/>
              </a:ln>
              <a:solidFill>
                <a:srgbClr val="717171"/>
              </a:solidFill>
              <a:effectLst/>
              <a:uLnTx/>
              <a:uFillTx/>
              <a:latin typeface="Arial" charset="0"/>
              <a:ea typeface="ＭＳ Ｐゴシック" charset="0"/>
              <a:cs typeface="Arial" charset="0"/>
            </a:endParaRPr>
          </a:p>
        </p:txBody>
      </p:sp>
      <p:sp>
        <p:nvSpPr>
          <p:cNvPr id="9" name="Round Same Side Corner Rectangle 10">
            <a:extLst>
              <a:ext uri="{FF2B5EF4-FFF2-40B4-BE49-F238E27FC236}">
                <a16:creationId xmlns:a16="http://schemas.microsoft.com/office/drawing/2014/main" id="{52CCFDE4-C058-4C21-BDDB-15FAEA4A8E10}"/>
              </a:ext>
            </a:extLst>
          </p:cNvPr>
          <p:cNvSpPr/>
          <p:nvPr/>
        </p:nvSpPr>
        <p:spPr>
          <a:xfrm>
            <a:off x="5008417" y="681383"/>
            <a:ext cx="4124839" cy="626987"/>
          </a:xfrm>
          <a:prstGeom prst="round2SameRect">
            <a:avLst>
              <a:gd name="adj1" fmla="val 38524"/>
              <a:gd name="adj2" fmla="val 0"/>
            </a:avLst>
          </a:prstGeom>
          <a:ln/>
        </p:spPr>
        <p:style>
          <a:lnRef idx="3">
            <a:schemeClr val="lt1"/>
          </a:lnRef>
          <a:fillRef idx="1">
            <a:schemeClr val="accent2"/>
          </a:fillRef>
          <a:effectRef idx="1">
            <a:schemeClr val="accent2"/>
          </a:effectRef>
          <a:fontRef idx="minor">
            <a:schemeClr val="lt1"/>
          </a:fontRef>
        </p:style>
        <p:txBody>
          <a:bodyPr vert="horz" lIns="468000" tIns="0" rIns="0" bIns="72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mn-cs"/>
              </a:rPr>
              <a:t>Step 3</a:t>
            </a:r>
          </a:p>
        </p:txBody>
      </p:sp>
      <p:sp>
        <p:nvSpPr>
          <p:cNvPr id="11" name="Rectangle 10">
            <a:extLst>
              <a:ext uri="{FF2B5EF4-FFF2-40B4-BE49-F238E27FC236}">
                <a16:creationId xmlns:a16="http://schemas.microsoft.com/office/drawing/2014/main" id="{F26DF54A-9781-4C1F-9D7C-77C8E3185FF8}"/>
              </a:ext>
            </a:extLst>
          </p:cNvPr>
          <p:cNvSpPr/>
          <p:nvPr/>
        </p:nvSpPr>
        <p:spPr>
          <a:xfrm>
            <a:off x="5008418" y="1308370"/>
            <a:ext cx="4087198" cy="1963601"/>
          </a:xfrm>
          <a:prstGeom prst="rect">
            <a:avLst/>
          </a:prstGeom>
          <a:gradFill flip="none" rotWithShape="1">
            <a:gsLst>
              <a:gs pos="0">
                <a:schemeClr val="accent2">
                  <a:lumMod val="20000"/>
                  <a:lumOff val="80000"/>
                </a:schemeClr>
              </a:gs>
              <a:gs pos="99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base" latinLnBrk="0" hangingPunct="1">
              <a:lnSpc>
                <a:spcPct val="100000"/>
              </a:lnSpc>
              <a:spcBef>
                <a:spcPct val="0"/>
              </a:spcBef>
              <a:spcAft>
                <a:spcPts val="10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Arial" pitchFamily="34" charset="0"/>
              </a:rPr>
              <a:t>Customize Your Info</a:t>
            </a:r>
          </a:p>
          <a:p>
            <a:pPr marL="0" marR="0" lvl="0" indent="0" algn="l" defTabSz="914400" rtl="0" eaLnBrk="1" fontAlgn="base" latinLnBrk="0" hangingPunct="1">
              <a:lnSpc>
                <a:spcPct val="100000"/>
              </a:lnSpc>
              <a:spcBef>
                <a:spcPct val="0"/>
              </a:spcBef>
              <a:spcAft>
                <a:spcPts val="100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Arial" pitchFamily="34" charset="0"/>
              </a:rPr>
              <a:t>Subject</a:t>
            </a:r>
            <a:r>
              <a:rPr kumimoji="0" lang="en-US" sz="1800" b="0" i="0" u="none" strike="noStrike" kern="1200" cap="none" spc="0" normalizeH="0" baseline="0" noProof="0" dirty="0">
                <a:ln>
                  <a:noFill/>
                </a:ln>
                <a:solidFill>
                  <a:srgbClr val="000000"/>
                </a:solidFill>
                <a:effectLst/>
                <a:uLnTx/>
                <a:uFillTx/>
                <a:latin typeface="Arial"/>
                <a:ea typeface="+mn-ea"/>
                <a:cs typeface="Arial" pitchFamily="34" charset="0"/>
              </a:rPr>
              <a:t> – select box and enter a personal subject line or leave the default.</a:t>
            </a:r>
          </a:p>
          <a:p>
            <a:pPr marL="0" marR="0" lvl="0" indent="0" algn="l" defTabSz="914400" rtl="0" eaLnBrk="1" fontAlgn="base" latinLnBrk="0" hangingPunct="1">
              <a:lnSpc>
                <a:spcPct val="100000"/>
              </a:lnSpc>
              <a:spcBef>
                <a:spcPct val="0"/>
              </a:spcBef>
              <a:spcAft>
                <a:spcPts val="100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Arial" pitchFamily="34" charset="0"/>
              </a:rPr>
              <a:t>Filename</a:t>
            </a:r>
            <a:r>
              <a:rPr kumimoji="0" lang="en-US" sz="1800" b="0" i="0" u="none" strike="noStrike" kern="1200" cap="none" spc="0" normalizeH="0" baseline="0" noProof="0" dirty="0">
                <a:ln>
                  <a:noFill/>
                </a:ln>
                <a:solidFill>
                  <a:srgbClr val="000000"/>
                </a:solidFill>
                <a:effectLst/>
                <a:uLnTx/>
                <a:uFillTx/>
                <a:latin typeface="Arial"/>
                <a:ea typeface="+mn-ea"/>
                <a:cs typeface="Arial" pitchFamily="34" charset="0"/>
              </a:rPr>
              <a:t> – select box and enter a new name for your file or keep the default.</a:t>
            </a:r>
          </a:p>
          <a:p>
            <a:pPr marL="0" marR="0" lvl="0" indent="0" algn="ctr" defTabSz="914400" rtl="0" eaLnBrk="1" fontAlgn="base" latinLnBrk="0" hangingPunct="1">
              <a:lnSpc>
                <a:spcPct val="100000"/>
              </a:lnSpc>
              <a:spcBef>
                <a:spcPct val="0"/>
              </a:spcBef>
              <a:spcAft>
                <a:spcPts val="100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a:ea typeface="+mn-ea"/>
              <a:cs typeface="Arial" pitchFamily="34" charset="0"/>
            </a:endParaRPr>
          </a:p>
          <a:p>
            <a:pPr marL="0" marR="0" lvl="0" indent="0" algn="l" defTabSz="914400" rtl="0" eaLnBrk="1" fontAlgn="base" latinLnBrk="0" hangingPunct="1">
              <a:lnSpc>
                <a:spcPct val="100000"/>
              </a:lnSpc>
              <a:spcBef>
                <a:spcPct val="0"/>
              </a:spcBef>
              <a:spcAft>
                <a:spcPts val="100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a:ea typeface="+mn-ea"/>
              <a:cs typeface="Arial" pitchFamily="34" charset="0"/>
            </a:endParaRPr>
          </a:p>
        </p:txBody>
      </p:sp>
      <p:sp>
        <p:nvSpPr>
          <p:cNvPr id="14" name="Rectangle 13">
            <a:extLst>
              <a:ext uri="{FF2B5EF4-FFF2-40B4-BE49-F238E27FC236}">
                <a16:creationId xmlns:a16="http://schemas.microsoft.com/office/drawing/2014/main" id="{2D179B76-729A-4FA2-AC32-90A279FD2B90}"/>
              </a:ext>
            </a:extLst>
          </p:cNvPr>
          <p:cNvSpPr/>
          <p:nvPr/>
        </p:nvSpPr>
        <p:spPr>
          <a:xfrm>
            <a:off x="3855026" y="2876477"/>
            <a:ext cx="789709" cy="395494"/>
          </a:xfrm>
          <a:prstGeom prst="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Rectangle 16">
            <a:extLst>
              <a:ext uri="{FF2B5EF4-FFF2-40B4-BE49-F238E27FC236}">
                <a16:creationId xmlns:a16="http://schemas.microsoft.com/office/drawing/2014/main" id="{BB2AF8DE-497A-45E8-AA14-E78711466BED}"/>
              </a:ext>
            </a:extLst>
          </p:cNvPr>
          <p:cNvSpPr/>
          <p:nvPr/>
        </p:nvSpPr>
        <p:spPr>
          <a:xfrm>
            <a:off x="5088278" y="3555846"/>
            <a:ext cx="3700800" cy="1407989"/>
          </a:xfrm>
          <a:prstGeom prst="rect">
            <a:avLst/>
          </a:prstGeom>
          <a:gradFill flip="none" rotWithShape="1">
            <a:gsLst>
              <a:gs pos="0">
                <a:schemeClr val="accent2">
                  <a:lumMod val="20000"/>
                  <a:lumOff val="80000"/>
                </a:schemeClr>
              </a:gs>
              <a:gs pos="99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base" latinLnBrk="0" hangingPunct="1">
              <a:lnSpc>
                <a:spcPct val="100000"/>
              </a:lnSpc>
              <a:spcBef>
                <a:spcPct val="0"/>
              </a:spcBef>
              <a:spcAft>
                <a:spcPts val="100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Arial" pitchFamily="34" charset="0"/>
              </a:rPr>
              <a:t>Press Scan setting to change the default settings</a:t>
            </a:r>
          </a:p>
          <a:p>
            <a:pPr marL="0" marR="0" lvl="0" indent="0" algn="ctr" defTabSz="914400" rtl="0" eaLnBrk="1" fontAlgn="base" latinLnBrk="0" hangingPunct="1">
              <a:lnSpc>
                <a:spcPct val="100000"/>
              </a:lnSpc>
              <a:spcBef>
                <a:spcPct val="0"/>
              </a:spcBef>
              <a:spcAft>
                <a:spcPts val="100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Arial" pitchFamily="34" charset="0"/>
              </a:rPr>
              <a:t>OR</a:t>
            </a:r>
          </a:p>
          <a:p>
            <a:pPr marL="0" marR="0" lvl="0" indent="0" algn="ctr" defTabSz="914400" rtl="0" eaLnBrk="1" fontAlgn="base" latinLnBrk="0" hangingPunct="1">
              <a:lnSpc>
                <a:spcPct val="100000"/>
              </a:lnSpc>
              <a:spcBef>
                <a:spcPct val="0"/>
              </a:spcBef>
              <a:spcAft>
                <a:spcPts val="100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Arial" pitchFamily="34" charset="0"/>
              </a:rPr>
              <a:t>Press Start Scanning</a:t>
            </a:r>
            <a:endParaRPr kumimoji="0" lang="en-US" sz="1800" b="0" i="0" u="none" strike="noStrike" kern="1200" cap="none" spc="0" normalizeH="0" baseline="0" noProof="0" dirty="0">
              <a:ln>
                <a:noFill/>
              </a:ln>
              <a:solidFill>
                <a:srgbClr val="000000"/>
              </a:solidFill>
              <a:effectLst/>
              <a:uLnTx/>
              <a:uFillTx/>
              <a:latin typeface="Arial"/>
              <a:ea typeface="+mn-ea"/>
              <a:cs typeface="Arial" pitchFamily="34" charset="0"/>
            </a:endParaRPr>
          </a:p>
        </p:txBody>
      </p:sp>
      <p:pic>
        <p:nvPicPr>
          <p:cNvPr id="3" name="Picture 2" descr="A screenshot of a cell phone&#10;&#10;Description automatically generated">
            <a:extLst>
              <a:ext uri="{FF2B5EF4-FFF2-40B4-BE49-F238E27FC236}">
                <a16:creationId xmlns:a16="http://schemas.microsoft.com/office/drawing/2014/main" id="{604B1578-F560-46F3-BFD3-DBBF4E0F21D5}"/>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92857" y="828642"/>
            <a:ext cx="4777920" cy="2619249"/>
          </a:xfrm>
          <a:prstGeom prst="rect">
            <a:avLst/>
          </a:prstGeom>
        </p:spPr>
      </p:pic>
      <p:pic>
        <p:nvPicPr>
          <p:cNvPr id="10" name="Audio 1">
            <a:hlinkClick r:id="" action="ppaction://media"/>
            <a:extLst>
              <a:ext uri="{FF2B5EF4-FFF2-40B4-BE49-F238E27FC236}">
                <a16:creationId xmlns:a16="http://schemas.microsoft.com/office/drawing/2014/main" id="{C1773FF4-EA5B-4518-AB0F-718AA2D326F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541011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2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4" name="Title 8"/>
          <p:cNvSpPr>
            <a:spLocks noGrp="1"/>
          </p:cNvSpPr>
          <p:nvPr>
            <p:ph type="title"/>
          </p:nvPr>
        </p:nvSpPr>
        <p:spPr>
          <a:xfrm>
            <a:off x="1050925" y="125771"/>
            <a:ext cx="5943600" cy="457200"/>
          </a:xfrm>
          <a:ln/>
        </p:spPr>
        <p:txBody>
          <a:bodyPr/>
          <a:lstStyle/>
          <a:p>
            <a:r>
              <a:rPr lang="en-US" sz="2800" dirty="0"/>
              <a:t>Scan to Me – Quick Scan</a:t>
            </a:r>
          </a:p>
        </p:txBody>
      </p:sp>
      <p:sp>
        <p:nvSpPr>
          <p:cNvPr id="17415" name="Slide Number Placeholder 7"/>
          <p:cNvSpPr>
            <a:spLocks noGrp="1"/>
          </p:cNvSpPr>
          <p:nvPr>
            <p:ph type="sldNum" sz="quarter" idx="18"/>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7CA3C338-BCB1-904F-8426-3C5BA345C268}" type="slidenum">
              <a:rPr lang="en-GB">
                <a:solidFill>
                  <a:schemeClr val="accent2"/>
                </a:solidFill>
              </a:rPr>
              <a:pPr eaLnBrk="1" hangingPunct="1"/>
              <a:t>25</a:t>
            </a:fld>
            <a:endParaRPr lang="en-GB">
              <a:solidFill>
                <a:schemeClr val="accent2"/>
              </a:solidFill>
            </a:endParaRPr>
          </a:p>
        </p:txBody>
      </p:sp>
      <p:pic>
        <p:nvPicPr>
          <p:cNvPr id="6" name="Picture 10">
            <a:extLst>
              <a:ext uri="{FF2B5EF4-FFF2-40B4-BE49-F238E27FC236}">
                <a16:creationId xmlns:a16="http://schemas.microsoft.com/office/drawing/2014/main" id="{F47ECE80-F1AE-44AF-AECD-5C1955B9F00E}"/>
              </a:ext>
            </a:extLst>
          </p:cNvPr>
          <p:cNvPicPr/>
          <p:nvPr/>
        </p:nvPicPr>
        <p:blipFill>
          <a:blip r:embed="rId5" cstate="print"/>
          <a:stretch>
            <a:fillRect/>
          </a:stretch>
        </p:blipFill>
        <p:spPr>
          <a:xfrm>
            <a:off x="-1" y="1354043"/>
            <a:ext cx="4614411" cy="2743200"/>
          </a:xfrm>
          <a:prstGeom prst="rect">
            <a:avLst/>
          </a:prstGeom>
        </p:spPr>
      </p:pic>
      <p:sp>
        <p:nvSpPr>
          <p:cNvPr id="8" name="Rectangle 7">
            <a:extLst>
              <a:ext uri="{FF2B5EF4-FFF2-40B4-BE49-F238E27FC236}">
                <a16:creationId xmlns:a16="http://schemas.microsoft.com/office/drawing/2014/main" id="{E20AF063-F9EC-444F-9738-06232BC5F629}"/>
              </a:ext>
            </a:extLst>
          </p:cNvPr>
          <p:cNvSpPr/>
          <p:nvPr/>
        </p:nvSpPr>
        <p:spPr>
          <a:xfrm>
            <a:off x="4652087" y="1273534"/>
            <a:ext cx="4411826" cy="3869966"/>
          </a:xfrm>
          <a:prstGeom prst="rect">
            <a:avLst/>
          </a:prstGeom>
          <a:gradFill flip="none" rotWithShape="1">
            <a:gsLst>
              <a:gs pos="0">
                <a:schemeClr val="accent2">
                  <a:lumMod val="20000"/>
                  <a:lumOff val="80000"/>
                </a:schemeClr>
              </a:gs>
              <a:gs pos="99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spcAft>
                <a:spcPts val="1000"/>
              </a:spcAft>
            </a:pPr>
            <a:r>
              <a:rPr lang="en-US" b="1" dirty="0">
                <a:solidFill>
                  <a:srgbClr val="000000"/>
                </a:solidFill>
                <a:cs typeface="Arial" pitchFamily="34" charset="0"/>
              </a:rPr>
              <a:t> Settings</a:t>
            </a:r>
          </a:p>
          <a:p>
            <a:pPr>
              <a:spcAft>
                <a:spcPts val="1000"/>
              </a:spcAft>
            </a:pPr>
            <a:r>
              <a:rPr lang="en-US" dirty="0">
                <a:solidFill>
                  <a:srgbClr val="000000"/>
                </a:solidFill>
                <a:cs typeface="Arial" pitchFamily="34" charset="0"/>
              </a:rPr>
              <a:t>Select Settings to Change for your scan</a:t>
            </a:r>
          </a:p>
          <a:p>
            <a:pPr>
              <a:spcAft>
                <a:spcPts val="1000"/>
              </a:spcAft>
            </a:pPr>
            <a:r>
              <a:rPr lang="en-US" b="1" dirty="0">
                <a:solidFill>
                  <a:srgbClr val="000000"/>
                </a:solidFill>
                <a:cs typeface="Arial" pitchFamily="34" charset="0"/>
              </a:rPr>
              <a:t>Duplex Mode </a:t>
            </a:r>
            <a:r>
              <a:rPr lang="en-US" dirty="0">
                <a:solidFill>
                  <a:srgbClr val="000000"/>
                </a:solidFill>
                <a:cs typeface="Arial" pitchFamily="34" charset="0"/>
              </a:rPr>
              <a:t>(Single or 2-Sided)</a:t>
            </a:r>
          </a:p>
          <a:p>
            <a:pPr>
              <a:spcAft>
                <a:spcPts val="1000"/>
              </a:spcAft>
            </a:pPr>
            <a:r>
              <a:rPr lang="en-US" b="1" dirty="0">
                <a:solidFill>
                  <a:srgbClr val="000000"/>
                </a:solidFill>
                <a:cs typeface="Arial" pitchFamily="34" charset="0"/>
              </a:rPr>
              <a:t>Orientation</a:t>
            </a:r>
            <a:r>
              <a:rPr lang="en-US" dirty="0">
                <a:solidFill>
                  <a:srgbClr val="000000"/>
                </a:solidFill>
                <a:cs typeface="Arial" pitchFamily="34" charset="0"/>
              </a:rPr>
              <a:t> – Portrait or Landscape</a:t>
            </a:r>
          </a:p>
          <a:p>
            <a:pPr>
              <a:spcAft>
                <a:spcPts val="1000"/>
              </a:spcAft>
            </a:pPr>
            <a:r>
              <a:rPr lang="en-US" b="1" dirty="0">
                <a:solidFill>
                  <a:srgbClr val="000000"/>
                </a:solidFill>
                <a:cs typeface="Arial" pitchFamily="34" charset="0"/>
              </a:rPr>
              <a:t>Paper Size </a:t>
            </a:r>
            <a:r>
              <a:rPr lang="en-US" dirty="0">
                <a:solidFill>
                  <a:srgbClr val="000000"/>
                </a:solidFill>
                <a:cs typeface="Arial" pitchFamily="34" charset="0"/>
              </a:rPr>
              <a:t>– Letter, Legal Ledger </a:t>
            </a:r>
          </a:p>
          <a:p>
            <a:pPr>
              <a:spcAft>
                <a:spcPts val="1000"/>
              </a:spcAft>
            </a:pPr>
            <a:r>
              <a:rPr lang="en-US" b="1" dirty="0">
                <a:solidFill>
                  <a:srgbClr val="000000"/>
                </a:solidFill>
                <a:cs typeface="Arial" pitchFamily="34" charset="0"/>
              </a:rPr>
              <a:t>File Type </a:t>
            </a:r>
            <a:r>
              <a:rPr lang="en-US" dirty="0">
                <a:solidFill>
                  <a:srgbClr val="000000"/>
                </a:solidFill>
                <a:cs typeface="Arial" pitchFamily="34" charset="0"/>
              </a:rPr>
              <a:t>– PDF, JPEG, TIFF</a:t>
            </a:r>
          </a:p>
          <a:p>
            <a:pPr>
              <a:spcAft>
                <a:spcPts val="1000"/>
              </a:spcAft>
            </a:pPr>
            <a:r>
              <a:rPr lang="en-US" b="1" dirty="0">
                <a:solidFill>
                  <a:srgbClr val="000000"/>
                </a:solidFill>
                <a:cs typeface="Arial" pitchFamily="34" charset="0"/>
              </a:rPr>
              <a:t>DPI</a:t>
            </a:r>
            <a:r>
              <a:rPr lang="en-US" dirty="0">
                <a:solidFill>
                  <a:srgbClr val="000000"/>
                </a:solidFill>
                <a:cs typeface="Arial" pitchFamily="34" charset="0"/>
              </a:rPr>
              <a:t> – 100 to 600 DPI (dots per Inch)</a:t>
            </a:r>
          </a:p>
          <a:p>
            <a:pPr>
              <a:spcAft>
                <a:spcPts val="1000"/>
              </a:spcAft>
            </a:pPr>
            <a:r>
              <a:rPr lang="en-US" b="1" dirty="0">
                <a:solidFill>
                  <a:srgbClr val="000000"/>
                </a:solidFill>
                <a:cs typeface="Arial" pitchFamily="34" charset="0"/>
              </a:rPr>
              <a:t>Colour Mode </a:t>
            </a:r>
            <a:r>
              <a:rPr lang="en-US" dirty="0">
                <a:solidFill>
                  <a:srgbClr val="000000"/>
                </a:solidFill>
                <a:cs typeface="Arial" pitchFamily="34" charset="0"/>
              </a:rPr>
              <a:t>– Colour, Grayscale or BW</a:t>
            </a:r>
          </a:p>
          <a:p>
            <a:pPr algn="ctr">
              <a:spcAft>
                <a:spcPts val="1000"/>
              </a:spcAft>
            </a:pPr>
            <a:r>
              <a:rPr lang="en-US" b="1" u="sng" dirty="0">
                <a:solidFill>
                  <a:srgbClr val="000000"/>
                </a:solidFill>
                <a:cs typeface="Arial" pitchFamily="34" charset="0"/>
              </a:rPr>
              <a:t>PRESS SCAN to SEND Your Document</a:t>
            </a:r>
          </a:p>
          <a:p>
            <a:pPr>
              <a:spcAft>
                <a:spcPts val="1000"/>
              </a:spcAft>
            </a:pPr>
            <a:endParaRPr lang="en-US" dirty="0">
              <a:solidFill>
                <a:srgbClr val="000000"/>
              </a:solidFill>
              <a:cs typeface="Arial" pitchFamily="34" charset="0"/>
            </a:endParaRPr>
          </a:p>
          <a:p>
            <a:pPr>
              <a:spcAft>
                <a:spcPts val="1000"/>
              </a:spcAft>
            </a:pPr>
            <a:endParaRPr lang="en-US" dirty="0">
              <a:solidFill>
                <a:srgbClr val="000000"/>
              </a:solidFill>
              <a:cs typeface="Arial" pitchFamily="34" charset="0"/>
            </a:endParaRPr>
          </a:p>
          <a:p>
            <a:pPr algn="ctr">
              <a:spcAft>
                <a:spcPts val="1000"/>
              </a:spcAft>
            </a:pPr>
            <a:endParaRPr lang="en-US" dirty="0">
              <a:solidFill>
                <a:srgbClr val="000000"/>
              </a:solidFill>
              <a:cs typeface="Arial" pitchFamily="34" charset="0"/>
            </a:endParaRPr>
          </a:p>
          <a:p>
            <a:pPr algn="ctr">
              <a:spcAft>
                <a:spcPts val="1000"/>
              </a:spcAft>
            </a:pPr>
            <a:endParaRPr lang="en-US" dirty="0">
              <a:solidFill>
                <a:srgbClr val="000000"/>
              </a:solidFill>
              <a:cs typeface="Arial" pitchFamily="34" charset="0"/>
            </a:endParaRPr>
          </a:p>
          <a:p>
            <a:pPr>
              <a:spcAft>
                <a:spcPts val="1000"/>
              </a:spcAft>
            </a:pPr>
            <a:endParaRPr lang="en-US" dirty="0">
              <a:solidFill>
                <a:srgbClr val="000000"/>
              </a:solidFill>
              <a:cs typeface="Arial" pitchFamily="34" charset="0"/>
            </a:endParaRPr>
          </a:p>
        </p:txBody>
      </p:sp>
      <p:sp>
        <p:nvSpPr>
          <p:cNvPr id="9" name="Round Same Side Corner Rectangle 12">
            <a:extLst>
              <a:ext uri="{FF2B5EF4-FFF2-40B4-BE49-F238E27FC236}">
                <a16:creationId xmlns:a16="http://schemas.microsoft.com/office/drawing/2014/main" id="{60DF5F5E-86FE-4DDA-884B-40FE30C7E1E1}"/>
              </a:ext>
            </a:extLst>
          </p:cNvPr>
          <p:cNvSpPr/>
          <p:nvPr/>
        </p:nvSpPr>
        <p:spPr>
          <a:xfrm>
            <a:off x="4652086" y="712332"/>
            <a:ext cx="4449503" cy="578177"/>
          </a:xfrm>
          <a:prstGeom prst="round2SameRect">
            <a:avLst>
              <a:gd name="adj1" fmla="val 38524"/>
              <a:gd name="adj2" fmla="val 0"/>
            </a:avLst>
          </a:prstGeom>
          <a:ln/>
        </p:spPr>
        <p:style>
          <a:lnRef idx="3">
            <a:schemeClr val="lt1"/>
          </a:lnRef>
          <a:fillRef idx="1">
            <a:schemeClr val="accent2"/>
          </a:fillRef>
          <a:effectRef idx="1">
            <a:schemeClr val="accent2"/>
          </a:effectRef>
          <a:fontRef idx="minor">
            <a:schemeClr val="lt1"/>
          </a:fontRef>
        </p:style>
        <p:txBody>
          <a:bodyPr vert="horz" lIns="468000" tIns="0" rIns="0" bIns="72000" rtlCol="0" anchor="ctr"/>
          <a:lstStyle/>
          <a:p>
            <a:r>
              <a:rPr lang="en-US" sz="2400" b="1" dirty="0">
                <a:solidFill>
                  <a:srgbClr val="FFFFFF"/>
                </a:solidFill>
              </a:rPr>
              <a:t>Step 4</a:t>
            </a:r>
          </a:p>
        </p:txBody>
      </p:sp>
      <p:sp>
        <p:nvSpPr>
          <p:cNvPr id="12" name="Rectangle 11">
            <a:extLst>
              <a:ext uri="{FF2B5EF4-FFF2-40B4-BE49-F238E27FC236}">
                <a16:creationId xmlns:a16="http://schemas.microsoft.com/office/drawing/2014/main" id="{14CF1F7C-189B-4261-BB74-5E702591742F}"/>
              </a:ext>
            </a:extLst>
          </p:cNvPr>
          <p:cNvSpPr/>
          <p:nvPr/>
        </p:nvSpPr>
        <p:spPr>
          <a:xfrm>
            <a:off x="80087" y="1964511"/>
            <a:ext cx="3482920" cy="1220123"/>
          </a:xfrm>
          <a:prstGeom prst="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CD1CCDA-8E14-4D52-865D-AAE127E3B1AC}"/>
              </a:ext>
            </a:extLst>
          </p:cNvPr>
          <p:cNvSpPr/>
          <p:nvPr/>
        </p:nvSpPr>
        <p:spPr>
          <a:xfrm>
            <a:off x="2480440" y="3223571"/>
            <a:ext cx="924911" cy="273844"/>
          </a:xfrm>
          <a:prstGeom prst="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48B3D46-A7DD-40CF-B0D4-7C55FED410E9}"/>
              </a:ext>
            </a:extLst>
          </p:cNvPr>
          <p:cNvPicPr>
            <a:picLocks noChangeAspect="1"/>
          </p:cNvPicPr>
          <p:nvPr/>
        </p:nvPicPr>
        <p:blipFill>
          <a:blip r:embed="rId6"/>
          <a:stretch>
            <a:fillRect/>
          </a:stretch>
        </p:blipFill>
        <p:spPr>
          <a:xfrm>
            <a:off x="48557" y="1618594"/>
            <a:ext cx="2326781" cy="345918"/>
          </a:xfrm>
          <a:prstGeom prst="rect">
            <a:avLst/>
          </a:prstGeom>
        </p:spPr>
      </p:pic>
      <p:pic>
        <p:nvPicPr>
          <p:cNvPr id="10" name="Audio 1">
            <a:hlinkClick r:id="" action="ppaction://media"/>
            <a:extLst>
              <a:ext uri="{FF2B5EF4-FFF2-40B4-BE49-F238E27FC236}">
                <a16:creationId xmlns:a16="http://schemas.microsoft.com/office/drawing/2014/main" id="{1484EA37-FBDE-415E-A1FA-03F9538D8EB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638391749"/>
      </p:ext>
    </p:extLst>
  </p:cSld>
  <p:clrMapOvr>
    <a:masterClrMapping/>
  </p:clrMapOvr>
  <mc:AlternateContent xmlns:mc="http://schemas.openxmlformats.org/markup-compatibility/2006" xmlns:p14="http://schemas.microsoft.com/office/powerpoint/2010/main">
    <mc:Choice Requires="p14">
      <p:transition spd="slow" p14:dur="2000" advTm="22621"/>
    </mc:Choice>
    <mc:Fallback xmlns="">
      <p:transition spd="slow" advTm="22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80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9">
            <a:extLst>
              <a:ext uri="{FF2B5EF4-FFF2-40B4-BE49-F238E27FC236}">
                <a16:creationId xmlns:a16="http://schemas.microsoft.com/office/drawing/2014/main" id="{1A16A0EA-5506-4EFF-82A6-9FF69F39ADC5}"/>
              </a:ext>
            </a:extLst>
          </p:cNvPr>
          <p:cNvSpPr txBox="1">
            <a:spLocks/>
          </p:cNvSpPr>
          <p:nvPr/>
        </p:nvSpPr>
        <p:spPr>
          <a:xfrm>
            <a:off x="679120" y="0"/>
            <a:ext cx="1991344" cy="2735262"/>
          </a:xfrm>
          <a:prstGeom prst="rect">
            <a:avLst/>
          </a:prstGeom>
        </p:spPr>
        <p:txBody>
          <a:bodyPr anchor="ctr"/>
          <a:lstStyle>
            <a:lvl1pPr marL="342900" indent="-342900" algn="l" defTabSz="457200" rtl="0" eaLnBrk="0" fontAlgn="base" hangingPunct="0">
              <a:spcBef>
                <a:spcPct val="20000"/>
              </a:spcBef>
              <a:spcAft>
                <a:spcPct val="0"/>
              </a:spcAft>
              <a:buFont typeface="Arial" charset="0"/>
              <a:buChar char="•"/>
              <a:defRPr kumimoji="1" sz="3200" kern="1200">
                <a:solidFill>
                  <a:srgbClr val="FFFFFF"/>
                </a:solidFill>
                <a:latin typeface="+mn-lt"/>
                <a:ea typeface="ＭＳ Ｐゴシック"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kumimoji="1" sz="2800" kern="1200">
                <a:solidFill>
                  <a:srgbClr val="FFFFFF"/>
                </a:solidFill>
                <a:latin typeface="+mn-lt"/>
                <a:ea typeface="ＭＳ Ｐゴシック" pitchFamily="34" charset="-128"/>
                <a:cs typeface="+mn-cs"/>
              </a:defRPr>
            </a:lvl2pPr>
            <a:lvl3pPr marL="1143000" indent="-228600" algn="l" defTabSz="457200" rtl="0" eaLnBrk="0" fontAlgn="base" hangingPunct="0">
              <a:spcBef>
                <a:spcPct val="20000"/>
              </a:spcBef>
              <a:spcAft>
                <a:spcPct val="0"/>
              </a:spcAft>
              <a:buFont typeface="Arial" charset="0"/>
              <a:buChar char="•"/>
              <a:defRPr kumimoji="1" sz="2400" kern="1200">
                <a:solidFill>
                  <a:srgbClr val="FFFFFF"/>
                </a:solidFill>
                <a:latin typeface="+mn-lt"/>
                <a:ea typeface="ＭＳ Ｐゴシック" pitchFamily="34" charset="-128"/>
                <a:cs typeface="+mn-cs"/>
              </a:defRPr>
            </a:lvl3pPr>
            <a:lvl4pPr marL="1600200" indent="-228600" algn="l" defTabSz="457200" rtl="0" eaLnBrk="0" fontAlgn="base" hangingPunct="0">
              <a:spcBef>
                <a:spcPct val="20000"/>
              </a:spcBef>
              <a:spcAft>
                <a:spcPct val="0"/>
              </a:spcAft>
              <a:buFont typeface="Arial" charset="0"/>
              <a:buChar char="–"/>
              <a:defRPr kumimoji="1" sz="2000" kern="1200">
                <a:solidFill>
                  <a:srgbClr val="FFFFFF"/>
                </a:solidFill>
                <a:latin typeface="+mn-lt"/>
                <a:ea typeface="ＭＳ Ｐゴシック" pitchFamily="34" charset="-128"/>
                <a:cs typeface="+mn-cs"/>
              </a:defRPr>
            </a:lvl4pPr>
            <a:lvl5pPr marL="2057400" indent="-228600" algn="l" defTabSz="457200" rtl="0" eaLnBrk="0" fontAlgn="base" hangingPunct="0">
              <a:spcBef>
                <a:spcPct val="20000"/>
              </a:spcBef>
              <a:spcAft>
                <a:spcPct val="0"/>
              </a:spcAft>
              <a:buFont typeface="Arial" charset="0"/>
              <a:buChar char="»"/>
              <a:defRPr kumimoji="1" sz="2000" kern="1200">
                <a:solidFill>
                  <a:srgbClr val="FFFFFF"/>
                </a:solidFill>
                <a:latin typeface="+mn-lt"/>
                <a:ea typeface="ＭＳ Ｐゴシック" pitchFamily="34" charset="-128"/>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buNone/>
            </a:pPr>
            <a:r>
              <a:rPr lang="en-GB" b="1" dirty="0">
                <a:latin typeface="Arial Narrow" pitchFamily="34" charset="0"/>
              </a:rPr>
              <a:t>Ricoh Scanning</a:t>
            </a:r>
          </a:p>
        </p:txBody>
      </p:sp>
      <p:pic>
        <p:nvPicPr>
          <p:cNvPr id="3" name="Picture Placeholder 6" descr="99797580.jpg">
            <a:extLst>
              <a:ext uri="{FF2B5EF4-FFF2-40B4-BE49-F238E27FC236}">
                <a16:creationId xmlns:a16="http://schemas.microsoft.com/office/drawing/2014/main" id="{54BEC012-1BDD-48F8-97DB-B240C2136336}"/>
              </a:ext>
            </a:extLst>
          </p:cNvPr>
          <p:cNvPicPr>
            <a:picLocks/>
          </p:cNvPicPr>
          <p:nvPr/>
        </p:nvPicPr>
        <p:blipFill>
          <a:blip r:embed="rId5" cstate="print"/>
          <a:srcRect l="16470" r="16470"/>
          <a:stretch>
            <a:fillRect/>
          </a:stretch>
        </p:blipFill>
        <p:spPr>
          <a:xfrm>
            <a:off x="4343399" y="1278429"/>
            <a:ext cx="3657600" cy="3657600"/>
          </a:xfrm>
          <a:prstGeom prst="roundRect">
            <a:avLst>
              <a:gd name="adj" fmla="val 3978"/>
            </a:avLst>
          </a:prstGeom>
        </p:spPr>
      </p:pic>
      <p:pic>
        <p:nvPicPr>
          <p:cNvPr id="2" name="Audio 1">
            <a:hlinkClick r:id="" action="ppaction://media"/>
            <a:extLst>
              <a:ext uri="{FF2B5EF4-FFF2-40B4-BE49-F238E27FC236}">
                <a16:creationId xmlns:a16="http://schemas.microsoft.com/office/drawing/2014/main" id="{8AD8F100-C89E-4F89-88EB-ADE817016DD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222819127"/>
      </p:ext>
    </p:extLst>
  </p:cSld>
  <p:clrMapOvr>
    <a:masterClrMapping/>
  </p:clrMapOvr>
  <mc:AlternateContent xmlns:mc="http://schemas.openxmlformats.org/markup-compatibility/2006" xmlns:p14="http://schemas.microsoft.com/office/powerpoint/2010/main">
    <mc:Choice Requires="p14">
      <p:transition spd="slow" p14:dur="2000" advTm="2789"/>
    </mc:Choice>
    <mc:Fallback xmlns="">
      <p:transition spd="slow" advTm="27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6" presetClass="emph" presetSubtype="0" fill="hold" nodeType="afterEffect">
                                  <p:stCondLst>
                                    <p:cond delay="0"/>
                                  </p:stCondLst>
                                  <p:childTnLst>
                                    <p:animScale>
                                      <p:cBhvr>
                                        <p:cTn id="9" dur="500" fill="hold"/>
                                        <p:tgtEl>
                                          <p:spTgt spid="3"/>
                                        </p:tgtEl>
                                      </p:cBhvr>
                                      <p:by x="75000" y="75000"/>
                                    </p:animScale>
                                  </p:childTnLst>
                                </p:cTn>
                              </p:par>
                              <p:par>
                                <p:cTn id="10" presetID="49" presetClass="path" presetSubtype="0" accel="50000" decel="50000" fill="hold" nodeType="withEffect">
                                  <p:stCondLst>
                                    <p:cond delay="0"/>
                                  </p:stCondLst>
                                  <p:childTnLst>
                                    <p:animMotion origin="layout" path="M 8.33333E-7 -7.51098E-7 L 0.03733 0.08805 " pathEditMode="fixed" rAng="0" ptsTypes="AA">
                                      <p:cBhvr>
                                        <p:cTn id="11" dur="2000" fill="hold"/>
                                        <p:tgtEl>
                                          <p:spTgt spid="3"/>
                                        </p:tgtEl>
                                        <p:attrNameLst>
                                          <p:attrName>ppt_x</p:attrName>
                                          <p:attrName>ppt_y</p:attrName>
                                        </p:attrNameLst>
                                      </p:cBhvr>
                                      <p:rCtr x="1900" y="4400"/>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4" name="Title 8"/>
          <p:cNvSpPr>
            <a:spLocks noGrp="1"/>
          </p:cNvSpPr>
          <p:nvPr>
            <p:ph type="title"/>
          </p:nvPr>
        </p:nvSpPr>
        <p:spPr>
          <a:xfrm>
            <a:off x="1050925" y="125771"/>
            <a:ext cx="5943600" cy="457200"/>
          </a:xfrm>
          <a:ln/>
        </p:spPr>
        <p:txBody>
          <a:bodyPr/>
          <a:lstStyle/>
          <a:p>
            <a:r>
              <a:rPr lang="en-US" sz="2800" dirty="0"/>
              <a:t>Ricoh Scan </a:t>
            </a:r>
          </a:p>
        </p:txBody>
      </p:sp>
      <p:sp>
        <p:nvSpPr>
          <p:cNvPr id="17415" name="Slide Number Placeholder 7"/>
          <p:cNvSpPr>
            <a:spLocks noGrp="1"/>
          </p:cNvSpPr>
          <p:nvPr>
            <p:ph type="sldNum" sz="quarter" idx="18"/>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CA3C338-BCB1-904F-8426-3C5BA345C268}" type="slidenum">
              <a:rPr kumimoji="0" lang="en-GB" sz="600" b="0" i="0" u="none" strike="noStrike" kern="1200" cap="none" spc="0" normalizeH="0" baseline="0" noProof="0">
                <a:ln>
                  <a:noFill/>
                </a:ln>
                <a:solidFill>
                  <a:srgbClr val="717171"/>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GB" sz="600" b="0" i="0" u="none" strike="noStrike" kern="1200" cap="none" spc="0" normalizeH="0" baseline="0" noProof="0">
              <a:ln>
                <a:noFill/>
              </a:ln>
              <a:solidFill>
                <a:srgbClr val="717171"/>
              </a:solidFill>
              <a:effectLst/>
              <a:uLnTx/>
              <a:uFillTx/>
              <a:latin typeface="Arial" charset="0"/>
              <a:ea typeface="ＭＳ Ｐゴシック" charset="0"/>
              <a:cs typeface="Arial" charset="0"/>
            </a:endParaRPr>
          </a:p>
        </p:txBody>
      </p:sp>
      <p:pic>
        <p:nvPicPr>
          <p:cNvPr id="9" name="Picture 2" descr="C:\Users\Callalilly\Desktop\CR.jpg">
            <a:extLst>
              <a:ext uri="{FF2B5EF4-FFF2-40B4-BE49-F238E27FC236}">
                <a16:creationId xmlns:a16="http://schemas.microsoft.com/office/drawing/2014/main" id="{416F85A4-4F93-4A15-9C85-E8070574A10A}"/>
              </a:ext>
            </a:extLst>
          </p:cNvPr>
          <p:cNvPicPr>
            <a:picLocks noChangeAspect="1" noChangeArrowheads="1"/>
          </p:cNvPicPr>
          <p:nvPr/>
        </p:nvPicPr>
        <p:blipFill>
          <a:blip r:embed="rId5" cstate="print"/>
          <a:srcRect b="8800"/>
          <a:stretch>
            <a:fillRect/>
          </a:stretch>
        </p:blipFill>
        <p:spPr bwMode="auto">
          <a:xfrm>
            <a:off x="119493" y="956130"/>
            <a:ext cx="4379771" cy="1365965"/>
          </a:xfrm>
          <a:prstGeom prst="rect">
            <a:avLst/>
          </a:prstGeom>
          <a:ln/>
        </p:spPr>
        <p:style>
          <a:lnRef idx="3">
            <a:schemeClr val="lt1"/>
          </a:lnRef>
          <a:fillRef idx="1">
            <a:schemeClr val="accent2"/>
          </a:fillRef>
          <a:effectRef idx="1">
            <a:schemeClr val="accent2"/>
          </a:effectRef>
          <a:fontRef idx="minor">
            <a:schemeClr val="lt1"/>
          </a:fontRef>
        </p:style>
      </p:pic>
      <p:sp>
        <p:nvSpPr>
          <p:cNvPr id="14" name="Rectangle 13">
            <a:extLst>
              <a:ext uri="{FF2B5EF4-FFF2-40B4-BE49-F238E27FC236}">
                <a16:creationId xmlns:a16="http://schemas.microsoft.com/office/drawing/2014/main" id="{8410EE1B-B4C8-4403-A4BD-B77B42D502E2}"/>
              </a:ext>
            </a:extLst>
          </p:cNvPr>
          <p:cNvSpPr/>
          <p:nvPr/>
        </p:nvSpPr>
        <p:spPr>
          <a:xfrm>
            <a:off x="1732852" y="3600022"/>
            <a:ext cx="1288990" cy="1195186"/>
          </a:xfrm>
          <a:prstGeom prst="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301FDD9C-07C8-46D9-8062-4F92D0BBA147}"/>
              </a:ext>
            </a:extLst>
          </p:cNvPr>
          <p:cNvSpPr/>
          <p:nvPr/>
        </p:nvSpPr>
        <p:spPr>
          <a:xfrm>
            <a:off x="1050925" y="1050850"/>
            <a:ext cx="1660358" cy="1125333"/>
          </a:xfrm>
          <a:prstGeom prst="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Rectangle 18">
            <a:extLst>
              <a:ext uri="{FF2B5EF4-FFF2-40B4-BE49-F238E27FC236}">
                <a16:creationId xmlns:a16="http://schemas.microsoft.com/office/drawing/2014/main" id="{D9D37FEE-4C1C-4D1A-B3B8-A6C9ABB7966B}"/>
              </a:ext>
            </a:extLst>
          </p:cNvPr>
          <p:cNvSpPr/>
          <p:nvPr/>
        </p:nvSpPr>
        <p:spPr>
          <a:xfrm>
            <a:off x="4776716" y="836598"/>
            <a:ext cx="3994483" cy="1754326"/>
          </a:xfrm>
          <a:prstGeom prst="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p:spPr>
        <p:txBody>
          <a:bodyPr wrap="square" anchor="t" anchorCtr="0">
            <a:spAutoFit/>
          </a:bodyPr>
          <a:lstStyle/>
          <a:p>
            <a:pPr marL="0" marR="0" lvl="0" indent="0" algn="ctr" defTabSz="914400" rtl="0" eaLnBrk="1" fontAlgn="base" latinLnBrk="0" hangingPunct="1">
              <a:lnSpc>
                <a:spcPct val="100000"/>
              </a:lnSpc>
              <a:spcBef>
                <a:spcPct val="0"/>
              </a:spcBef>
              <a:spcAft>
                <a:spcPct val="0"/>
              </a:spcAft>
              <a:buClr>
                <a:srgbClr val="000000"/>
              </a:buClr>
              <a:buSzTx/>
              <a:buFontTx/>
              <a:buNone/>
              <a:tabLst/>
              <a:defRPr/>
            </a:pPr>
            <a:r>
              <a:rPr kumimoji="0" lang="en-US" sz="20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Tap your card on the card reader at the Ricoh device OR Login manually with your username and password.</a:t>
            </a:r>
          </a:p>
          <a:p>
            <a:pPr marL="0" marR="0" lvl="0" indent="0" algn="ctr" defTabSz="914400" rtl="0" eaLnBrk="1" fontAlgn="base" latinLnBrk="0" hangingPunct="1">
              <a:lnSpc>
                <a:spcPct val="100000"/>
              </a:lnSpc>
              <a:spcBef>
                <a:spcPct val="0"/>
              </a:spcBef>
              <a:spcAft>
                <a:spcPct val="0"/>
              </a:spcAft>
              <a:buClr>
                <a:srgbClr val="000000"/>
              </a:buClr>
              <a:buSzTx/>
              <a:buFontTx/>
              <a:buNone/>
              <a:tabLst/>
              <a:defRPr/>
            </a:pPr>
            <a:endParaRPr kumimoji="0" lang="en-US" sz="28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20" name="Rectangle 19">
            <a:extLst>
              <a:ext uri="{FF2B5EF4-FFF2-40B4-BE49-F238E27FC236}">
                <a16:creationId xmlns:a16="http://schemas.microsoft.com/office/drawing/2014/main" id="{BBB3C63E-5924-4392-A97A-A819520D718A}"/>
              </a:ext>
            </a:extLst>
          </p:cNvPr>
          <p:cNvSpPr/>
          <p:nvPr/>
        </p:nvSpPr>
        <p:spPr>
          <a:xfrm>
            <a:off x="4776716" y="3030635"/>
            <a:ext cx="3994483" cy="1138773"/>
          </a:xfrm>
          <a:prstGeom prst="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p:spPr>
        <p:txBody>
          <a:bodyPr wrap="square" anchor="t" anchorCtr="0">
            <a:spAutoFit/>
          </a:bodyPr>
          <a:lstStyle/>
          <a:p>
            <a:pPr marL="0" marR="0" lvl="0" indent="0" algn="ctr" defTabSz="914400" rtl="0" eaLnBrk="1" fontAlgn="base" latinLnBrk="0" hangingPunct="1">
              <a:lnSpc>
                <a:spcPct val="100000"/>
              </a:lnSpc>
              <a:spcBef>
                <a:spcPct val="0"/>
              </a:spcBef>
              <a:spcAft>
                <a:spcPct val="0"/>
              </a:spcAft>
              <a:buClr>
                <a:srgbClr val="000000"/>
              </a:buClr>
              <a:buSzTx/>
              <a:buFontTx/>
              <a:buNone/>
              <a:tabLst/>
              <a:defRPr/>
            </a:pPr>
            <a:r>
              <a:rPr kumimoji="0" lang="en-US" sz="2000" b="0" i="0" u="none" strike="noStrike" kern="1200" cap="none" spc="0" normalizeH="0" baseline="0" noProof="0" dirty="0">
                <a:ln>
                  <a:noFill/>
                </a:ln>
                <a:solidFill>
                  <a:srgbClr val="000000"/>
                </a:solidFill>
                <a:effectLst/>
                <a:uLnTx/>
                <a:uFillTx/>
                <a:latin typeface="Arial" charset="0"/>
                <a:ea typeface="ＭＳ Ｐゴシック" charset="0"/>
                <a:cs typeface="Arial" pitchFamily="34" charset="0"/>
              </a:rPr>
              <a:t>Press the </a:t>
            </a:r>
            <a:r>
              <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Arial" pitchFamily="34" charset="0"/>
              </a:rPr>
              <a:t>Device functions </a:t>
            </a:r>
            <a:r>
              <a:rPr kumimoji="0" lang="en-US" sz="2000" b="0" i="0" u="none" strike="noStrike" kern="1200" cap="none" spc="0" normalizeH="0" baseline="0" noProof="0" dirty="0">
                <a:ln>
                  <a:noFill/>
                </a:ln>
                <a:solidFill>
                  <a:srgbClr val="000000"/>
                </a:solidFill>
                <a:effectLst/>
                <a:uLnTx/>
                <a:uFillTx/>
                <a:latin typeface="Arial" charset="0"/>
                <a:ea typeface="ＭＳ Ｐゴシック" charset="0"/>
                <a:cs typeface="Arial" pitchFamily="34" charset="0"/>
              </a:rPr>
              <a:t>button</a:t>
            </a:r>
            <a:r>
              <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Arial" pitchFamily="34" charset="0"/>
              </a:rPr>
              <a:t> </a:t>
            </a:r>
            <a:r>
              <a:rPr kumimoji="0" lang="en-US" sz="2000" b="0" i="0" u="none" strike="noStrike" kern="1200" cap="none" spc="0" normalizeH="0" baseline="0" noProof="0" dirty="0">
                <a:ln>
                  <a:noFill/>
                </a:ln>
                <a:solidFill>
                  <a:srgbClr val="000000"/>
                </a:solidFill>
                <a:effectLst/>
                <a:uLnTx/>
                <a:uFillTx/>
                <a:latin typeface="Arial" charset="0"/>
                <a:ea typeface="ＭＳ Ｐゴシック" charset="0"/>
                <a:cs typeface="Arial" pitchFamily="34" charset="0"/>
              </a:rPr>
              <a:t>in the PaperCut screen.</a:t>
            </a:r>
          </a:p>
          <a:p>
            <a:pPr marL="0" marR="0" lvl="0" indent="0" algn="ctr" defTabSz="914400" rtl="0" eaLnBrk="1" fontAlgn="base" latinLnBrk="0" hangingPunct="1">
              <a:lnSpc>
                <a:spcPct val="100000"/>
              </a:lnSpc>
              <a:spcBef>
                <a:spcPct val="0"/>
              </a:spcBef>
              <a:spcAft>
                <a:spcPct val="0"/>
              </a:spcAft>
              <a:buClr>
                <a:srgbClr val="000000"/>
              </a:buClr>
              <a:buSzTx/>
              <a:buFontTx/>
              <a:buNone/>
              <a:tabLst/>
              <a:defRPr/>
            </a:pPr>
            <a:endParaRPr kumimoji="0" lang="en-US" sz="28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pic>
        <p:nvPicPr>
          <p:cNvPr id="3" name="Picture 2" descr="A screenshot of a cell phone&#10;&#10;Description automatically generated">
            <a:extLst>
              <a:ext uri="{FF2B5EF4-FFF2-40B4-BE49-F238E27FC236}">
                <a16:creationId xmlns:a16="http://schemas.microsoft.com/office/drawing/2014/main" id="{D61CC318-2C10-4573-AA95-61D7BF0A7090}"/>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92229" y="2504211"/>
            <a:ext cx="4379771" cy="2381607"/>
          </a:xfrm>
          <a:prstGeom prst="rect">
            <a:avLst/>
          </a:prstGeom>
        </p:spPr>
      </p:pic>
      <p:pic>
        <p:nvPicPr>
          <p:cNvPr id="10" name="Audio 1">
            <a:hlinkClick r:id="" action="ppaction://media"/>
            <a:extLst>
              <a:ext uri="{FF2B5EF4-FFF2-40B4-BE49-F238E27FC236}">
                <a16:creationId xmlns:a16="http://schemas.microsoft.com/office/drawing/2014/main" id="{309B3A5F-8D2D-43D3-8230-AE70137404C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782840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0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A2C087FA-05AA-43CF-9D9A-8D71D62C7078}"/>
              </a:ext>
            </a:extLst>
          </p:cNvPr>
          <p:cNvSpPr>
            <a:spLocks noGrp="1"/>
          </p:cNvSpPr>
          <p:nvPr>
            <p:ph type="title"/>
          </p:nvPr>
        </p:nvSpPr>
        <p:spPr/>
        <p:txBody>
          <a:bodyPr/>
          <a:lstStyle/>
          <a:p>
            <a:r>
              <a:rPr lang="en-CA" sz="2800" dirty="0"/>
              <a:t>Ricoh Scan</a:t>
            </a:r>
            <a:endParaRPr lang="fr-CA" sz="2800" dirty="0"/>
          </a:p>
        </p:txBody>
      </p:sp>
      <p:sp>
        <p:nvSpPr>
          <p:cNvPr id="7" name="Espace réservé du pied de page 6">
            <a:extLst>
              <a:ext uri="{FF2B5EF4-FFF2-40B4-BE49-F238E27FC236}">
                <a16:creationId xmlns:a16="http://schemas.microsoft.com/office/drawing/2014/main" id="{FA783D8F-1807-4C1A-BCEC-DF8067FE2C42}"/>
              </a:ext>
            </a:extLst>
          </p:cNvPr>
          <p:cNvSpPr>
            <a:spLocks noGrp="1"/>
          </p:cNvSpPr>
          <p:nvPr>
            <p:ph type="ftr" sz="quarter" idx="17"/>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600" b="0" i="0" u="none" strike="noStrike" kern="1200" cap="none" spc="0" normalizeH="0" baseline="0" noProof="0">
                <a:ln>
                  <a:noFill/>
                </a:ln>
                <a:solidFill>
                  <a:srgbClr val="717171"/>
                </a:solidFill>
                <a:effectLst/>
                <a:uLnTx/>
                <a:uFillTx/>
                <a:latin typeface="Arial" charset="0"/>
                <a:ea typeface="ＭＳ Ｐゴシック" charset="0"/>
                <a:cs typeface="Arial" charset="0"/>
              </a:rPr>
              <a:t>© 2017 Ricoh USA, Inc. All Rights Reserved.</a:t>
            </a:r>
            <a:endParaRPr kumimoji="0" lang="en-GB" sz="600" b="0" i="0" u="none" strike="noStrike" kern="1200" cap="none" spc="0" normalizeH="0" baseline="0" noProof="0" dirty="0">
              <a:ln>
                <a:noFill/>
              </a:ln>
              <a:solidFill>
                <a:srgbClr val="717171"/>
              </a:solidFill>
              <a:effectLst/>
              <a:uLnTx/>
              <a:uFillTx/>
              <a:latin typeface="Arial" charset="0"/>
              <a:ea typeface="ＭＳ Ｐゴシック" charset="0"/>
              <a:cs typeface="Arial" charset="0"/>
            </a:endParaRPr>
          </a:p>
        </p:txBody>
      </p:sp>
      <p:sp>
        <p:nvSpPr>
          <p:cNvPr id="8" name="Espace réservé du numéro de diapositive 7">
            <a:extLst>
              <a:ext uri="{FF2B5EF4-FFF2-40B4-BE49-F238E27FC236}">
                <a16:creationId xmlns:a16="http://schemas.microsoft.com/office/drawing/2014/main" id="{78B524CA-0970-476C-813D-A66539192349}"/>
              </a:ext>
            </a:extLst>
          </p:cNvPr>
          <p:cNvSpPr>
            <a:spLocks noGrp="1"/>
          </p:cNvSpPr>
          <p:nvPr>
            <p:ph type="sldNum" sz="quarter" idx="18"/>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E3E18B1-8259-3C44-831D-72F23E17103C}" type="slidenum">
              <a:rPr kumimoji="0" lang="en-GB" sz="600" b="0" i="0" u="none" strike="noStrike" kern="1200" cap="none" spc="0" normalizeH="0" baseline="0" noProof="0" smtClean="0">
                <a:ln>
                  <a:noFill/>
                </a:ln>
                <a:solidFill>
                  <a:srgbClr val="717171"/>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GB" sz="600" b="0" i="0" u="none" strike="noStrike" kern="1200" cap="none" spc="0" normalizeH="0" baseline="0" noProof="0">
              <a:ln>
                <a:noFill/>
              </a:ln>
              <a:solidFill>
                <a:srgbClr val="717171"/>
              </a:solidFill>
              <a:effectLst/>
              <a:uLnTx/>
              <a:uFillTx/>
              <a:latin typeface="Arial" charset="0"/>
              <a:ea typeface="ＭＳ Ｐゴシック" charset="0"/>
              <a:cs typeface="Arial" charset="0"/>
            </a:endParaRPr>
          </a:p>
        </p:txBody>
      </p:sp>
      <p:sp>
        <p:nvSpPr>
          <p:cNvPr id="12" name="Rectangle 11">
            <a:extLst>
              <a:ext uri="{FF2B5EF4-FFF2-40B4-BE49-F238E27FC236}">
                <a16:creationId xmlns:a16="http://schemas.microsoft.com/office/drawing/2014/main" id="{A13DCB7D-CD1C-4FFA-B747-09DC72AC2DCD}"/>
              </a:ext>
            </a:extLst>
          </p:cNvPr>
          <p:cNvSpPr/>
          <p:nvPr/>
        </p:nvSpPr>
        <p:spPr>
          <a:xfrm>
            <a:off x="2419204" y="1408695"/>
            <a:ext cx="704996" cy="1272989"/>
          </a:xfrm>
          <a:prstGeom prst="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Rectangle 12">
            <a:extLst>
              <a:ext uri="{FF2B5EF4-FFF2-40B4-BE49-F238E27FC236}">
                <a16:creationId xmlns:a16="http://schemas.microsoft.com/office/drawing/2014/main" id="{0B455896-8551-4229-81E2-43E6ECACF401}"/>
              </a:ext>
            </a:extLst>
          </p:cNvPr>
          <p:cNvSpPr/>
          <p:nvPr/>
        </p:nvSpPr>
        <p:spPr>
          <a:xfrm>
            <a:off x="4783757" y="1140564"/>
            <a:ext cx="3994483" cy="523220"/>
          </a:xfrm>
          <a:prstGeom prst="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p:spPr>
        <p:txBody>
          <a:bodyPr wrap="square" anchor="t" anchorCtr="0">
            <a:spAutoFit/>
          </a:bodyPr>
          <a:lstStyle/>
          <a:p>
            <a:pPr marL="0" marR="0" lvl="0" indent="0" algn="ctr" defTabSz="914400" rtl="0" eaLnBrk="1" fontAlgn="base" latinLnBrk="0" hangingPunct="1">
              <a:lnSpc>
                <a:spcPct val="100000"/>
              </a:lnSpc>
              <a:spcBef>
                <a:spcPct val="0"/>
              </a:spcBef>
              <a:spcAft>
                <a:spcPct val="0"/>
              </a:spcAft>
              <a:buClr>
                <a:srgbClr val="000000"/>
              </a:buClr>
              <a:buSzTx/>
              <a:buFontTx/>
              <a:buNone/>
              <a:tabLst/>
              <a:defRPr/>
            </a:pPr>
            <a:r>
              <a:rPr kumimoji="0" lang="en-US" sz="2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Select the Account</a:t>
            </a:r>
          </a:p>
        </p:txBody>
      </p:sp>
      <p:pic>
        <p:nvPicPr>
          <p:cNvPr id="3" name="Picture 2" descr="A screenshot of a cell phone&#10;&#10;Description automatically generated">
            <a:extLst>
              <a:ext uri="{FF2B5EF4-FFF2-40B4-BE49-F238E27FC236}">
                <a16:creationId xmlns:a16="http://schemas.microsoft.com/office/drawing/2014/main" id="{986DA0C4-01FA-4D8F-BDFC-62E03FE37F9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70567" y="1079274"/>
            <a:ext cx="4497274" cy="2645199"/>
          </a:xfrm>
          <a:prstGeom prst="rect">
            <a:avLst/>
          </a:prstGeom>
        </p:spPr>
      </p:pic>
      <p:pic>
        <p:nvPicPr>
          <p:cNvPr id="2" name="Audio 1">
            <a:hlinkClick r:id="" action="ppaction://media"/>
            <a:extLst>
              <a:ext uri="{FF2B5EF4-FFF2-40B4-BE49-F238E27FC236}">
                <a16:creationId xmlns:a16="http://schemas.microsoft.com/office/drawing/2014/main" id="{9F2DB09C-7CEF-44CE-BDC0-FE00D2259EE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650154193"/>
      </p:ext>
    </p:extLst>
  </p:cSld>
  <p:clrMapOvr>
    <a:masterClrMapping/>
  </p:clrMapOvr>
  <mc:AlternateContent xmlns:mc="http://schemas.openxmlformats.org/markup-compatibility/2006" xmlns:p14="http://schemas.microsoft.com/office/powerpoint/2010/main">
    <mc:Choice Requires="p14">
      <p:transition spd="slow" p14:dur="2000" advTm="3147"/>
    </mc:Choice>
    <mc:Fallback xmlns="">
      <p:transition spd="slow" advTm="3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95E4C40-1365-450F-A2C3-D6AC22C07C9D}"/>
              </a:ext>
            </a:extLst>
          </p:cNvPr>
          <p:cNvPicPr/>
          <p:nvPr/>
        </p:nvPicPr>
        <p:blipFill>
          <a:blip r:embed="rId4"/>
          <a:stretch>
            <a:fillRect/>
          </a:stretch>
        </p:blipFill>
        <p:spPr>
          <a:xfrm>
            <a:off x="365760" y="782839"/>
            <a:ext cx="4278976" cy="2770852"/>
          </a:xfrm>
          <a:prstGeom prst="rect">
            <a:avLst/>
          </a:prstGeom>
        </p:spPr>
      </p:pic>
      <p:sp>
        <p:nvSpPr>
          <p:cNvPr id="6" name="Titre 5">
            <a:extLst>
              <a:ext uri="{FF2B5EF4-FFF2-40B4-BE49-F238E27FC236}">
                <a16:creationId xmlns:a16="http://schemas.microsoft.com/office/drawing/2014/main" id="{A2C087FA-05AA-43CF-9D9A-8D71D62C7078}"/>
              </a:ext>
            </a:extLst>
          </p:cNvPr>
          <p:cNvSpPr>
            <a:spLocks noGrp="1"/>
          </p:cNvSpPr>
          <p:nvPr>
            <p:ph type="title"/>
          </p:nvPr>
        </p:nvSpPr>
        <p:spPr/>
        <p:txBody>
          <a:bodyPr/>
          <a:lstStyle/>
          <a:p>
            <a:r>
              <a:rPr lang="en-CA" sz="2800" dirty="0"/>
              <a:t>Ricoh Scan</a:t>
            </a:r>
            <a:endParaRPr lang="fr-CA" sz="2800" dirty="0"/>
          </a:p>
        </p:txBody>
      </p:sp>
      <p:sp>
        <p:nvSpPr>
          <p:cNvPr id="8" name="Espace réservé du numéro de diapositive 7">
            <a:extLst>
              <a:ext uri="{FF2B5EF4-FFF2-40B4-BE49-F238E27FC236}">
                <a16:creationId xmlns:a16="http://schemas.microsoft.com/office/drawing/2014/main" id="{78B524CA-0970-476C-813D-A66539192349}"/>
              </a:ext>
            </a:extLst>
          </p:cNvPr>
          <p:cNvSpPr>
            <a:spLocks noGrp="1"/>
          </p:cNvSpPr>
          <p:nvPr>
            <p:ph type="sldNum" sz="quarter" idx="18"/>
          </p:nvPr>
        </p:nvSpPr>
        <p:spPr/>
        <p:txBody>
          <a:bodyPr/>
          <a:lstStyle/>
          <a:p>
            <a:fld id="{FE3E18B1-8259-3C44-831D-72F23E17103C}" type="slidenum">
              <a:rPr lang="en-GB" smtClean="0"/>
              <a:pPr/>
              <a:t>29</a:t>
            </a:fld>
            <a:endParaRPr lang="en-GB"/>
          </a:p>
        </p:txBody>
      </p:sp>
      <p:sp>
        <p:nvSpPr>
          <p:cNvPr id="12" name="Rectangle 11">
            <a:extLst>
              <a:ext uri="{FF2B5EF4-FFF2-40B4-BE49-F238E27FC236}">
                <a16:creationId xmlns:a16="http://schemas.microsoft.com/office/drawing/2014/main" id="{A13DCB7D-CD1C-4FFA-B747-09DC72AC2DCD}"/>
              </a:ext>
            </a:extLst>
          </p:cNvPr>
          <p:cNvSpPr/>
          <p:nvPr/>
        </p:nvSpPr>
        <p:spPr>
          <a:xfrm>
            <a:off x="1587931" y="1140564"/>
            <a:ext cx="843542" cy="636281"/>
          </a:xfrm>
          <a:prstGeom prst="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B455896-8551-4229-81E2-43E6ECACF401}"/>
              </a:ext>
            </a:extLst>
          </p:cNvPr>
          <p:cNvSpPr/>
          <p:nvPr/>
        </p:nvSpPr>
        <p:spPr>
          <a:xfrm>
            <a:off x="4783757" y="1140564"/>
            <a:ext cx="3994483" cy="523220"/>
          </a:xfrm>
          <a:prstGeom prst="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p:spPr>
        <p:txBody>
          <a:bodyPr wrap="square" anchor="t" anchorCtr="0">
            <a:spAutoFit/>
          </a:bodyPr>
          <a:lstStyle/>
          <a:p>
            <a:pPr algn="ctr">
              <a:buClr>
                <a:srgbClr val="000000"/>
              </a:buClr>
            </a:pPr>
            <a:r>
              <a:rPr lang="en-US" sz="2800" dirty="0">
                <a:solidFill>
                  <a:srgbClr val="000000"/>
                </a:solidFill>
              </a:rPr>
              <a:t>Press Scanner</a:t>
            </a:r>
          </a:p>
        </p:txBody>
      </p:sp>
      <p:pic>
        <p:nvPicPr>
          <p:cNvPr id="2" name="Audio 1">
            <a:hlinkClick r:id="" action="ppaction://media"/>
            <a:extLst>
              <a:ext uri="{FF2B5EF4-FFF2-40B4-BE49-F238E27FC236}">
                <a16:creationId xmlns:a16="http://schemas.microsoft.com/office/drawing/2014/main" id="{0B1175A5-3B51-4DAF-9025-2C7DF413E3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879500069"/>
      </p:ext>
    </p:extLst>
  </p:cSld>
  <p:clrMapOvr>
    <a:masterClrMapping/>
  </p:clrMapOvr>
  <mc:AlternateContent xmlns:mc="http://schemas.openxmlformats.org/markup-compatibility/2006" xmlns:p14="http://schemas.microsoft.com/office/powerpoint/2010/main">
    <mc:Choice Requires="p14">
      <p:transition spd="slow" p14:dur="2000" advTm="2680"/>
    </mc:Choice>
    <mc:Fallback xmlns="">
      <p:transition spd="slow" advTm="26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6" descr="99797580.jpg">
            <a:extLst>
              <a:ext uri="{FF2B5EF4-FFF2-40B4-BE49-F238E27FC236}">
                <a16:creationId xmlns:a16="http://schemas.microsoft.com/office/drawing/2014/main" id="{47204D97-4E36-4C9A-9FE7-E16E44C671AB}"/>
              </a:ext>
            </a:extLst>
          </p:cNvPr>
          <p:cNvPicPr>
            <a:picLocks noChangeAspect="1"/>
          </p:cNvPicPr>
          <p:nvPr/>
        </p:nvPicPr>
        <p:blipFill>
          <a:blip r:embed="rId5" cstate="print"/>
          <a:srcRect l="16470" r="16470"/>
          <a:stretch>
            <a:fillRect/>
          </a:stretch>
        </p:blipFill>
        <p:spPr>
          <a:xfrm>
            <a:off x="9294670" y="1077026"/>
            <a:ext cx="2424077" cy="2418649"/>
          </a:xfrm>
          <a:prstGeom prst="roundRect">
            <a:avLst>
              <a:gd name="adj" fmla="val 3978"/>
            </a:avLst>
          </a:prstGeom>
        </p:spPr>
      </p:pic>
      <p:sp>
        <p:nvSpPr>
          <p:cNvPr id="17414" name="Title 8"/>
          <p:cNvSpPr>
            <a:spLocks noGrp="1"/>
          </p:cNvSpPr>
          <p:nvPr>
            <p:ph type="title"/>
          </p:nvPr>
        </p:nvSpPr>
        <p:spPr>
          <a:xfrm>
            <a:off x="1050925" y="125771"/>
            <a:ext cx="5943600" cy="457200"/>
          </a:xfrm>
          <a:ln/>
        </p:spPr>
        <p:txBody>
          <a:bodyPr/>
          <a:lstStyle/>
          <a:p>
            <a:r>
              <a:rPr lang="en-US" sz="2800" dirty="0">
                <a:cs typeface="ＭＳ Ｐゴシック"/>
              </a:rPr>
              <a:t>Agenda</a:t>
            </a:r>
            <a:endParaRPr lang="en-US" sz="2800" dirty="0">
              <a:latin typeface="Arial" charset="0"/>
              <a:ea typeface="ＭＳ Ｐゴシック" charset="0"/>
            </a:endParaRPr>
          </a:p>
        </p:txBody>
      </p:sp>
      <p:sp>
        <p:nvSpPr>
          <p:cNvPr id="17415" name="Slide Number Placeholder 7"/>
          <p:cNvSpPr>
            <a:spLocks noGrp="1"/>
          </p:cNvSpPr>
          <p:nvPr>
            <p:ph type="sldNum" sz="quarter" idx="18"/>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7CA3C338-BCB1-904F-8426-3C5BA345C268}" type="slidenum">
              <a:rPr lang="en-GB">
                <a:solidFill>
                  <a:schemeClr val="accent2"/>
                </a:solidFill>
              </a:rPr>
              <a:pPr eaLnBrk="1" hangingPunct="1"/>
              <a:t>3</a:t>
            </a:fld>
            <a:endParaRPr lang="en-GB">
              <a:solidFill>
                <a:schemeClr val="accent2"/>
              </a:solidFill>
            </a:endParaRPr>
          </a:p>
        </p:txBody>
      </p:sp>
      <p:sp>
        <p:nvSpPr>
          <p:cNvPr id="9" name="Rectangle 625">
            <a:extLst>
              <a:ext uri="{FF2B5EF4-FFF2-40B4-BE49-F238E27FC236}">
                <a16:creationId xmlns:a16="http://schemas.microsoft.com/office/drawing/2014/main" id="{7A305EEB-EE55-4EC0-9444-89537116DBA8}"/>
              </a:ext>
            </a:extLst>
          </p:cNvPr>
          <p:cNvSpPr>
            <a:spLocks noChangeArrowheads="1"/>
          </p:cNvSpPr>
          <p:nvPr/>
        </p:nvSpPr>
        <p:spPr bwMode="auto">
          <a:xfrm flipH="1">
            <a:off x="1034416" y="929173"/>
            <a:ext cx="6748780" cy="457200"/>
          </a:xfrm>
          <a:prstGeom prst="roundRect">
            <a:avLst>
              <a:gd name="adj" fmla="val 12577"/>
            </a:avLst>
          </a:prstGeom>
          <a:gradFill flip="none" rotWithShape="1">
            <a:gsLst>
              <a:gs pos="0">
                <a:schemeClr val="bg1">
                  <a:lumMod val="85000"/>
                </a:schemeClr>
              </a:gs>
              <a:gs pos="100000">
                <a:schemeClr val="accent1">
                  <a:shade val="100000"/>
                  <a:satMod val="115000"/>
                  <a:alpha val="0"/>
                </a:schemeClr>
              </a:gs>
            </a:gsLst>
            <a:lin ang="10800000" scaled="1"/>
            <a:tileRect/>
          </a:gradFill>
          <a:ln w="9525">
            <a:noFill/>
            <a:miter lim="800000"/>
            <a:headEnd/>
            <a:tailEnd/>
          </a:ln>
          <a:effectLst/>
        </p:spPr>
        <p:txBody>
          <a:bodyPr wrap="none" rIns="342000" anchor="ctr"/>
          <a:lstStyle/>
          <a:p>
            <a:pPr>
              <a:defRPr/>
            </a:pPr>
            <a:r>
              <a:rPr lang="en-GB" sz="2000" b="1" dirty="0">
                <a:solidFill>
                  <a:prstClr val="black"/>
                </a:solidFill>
                <a:ea typeface="ＭＳ Ｐゴシック" pitchFamily="34" charset="-128"/>
              </a:rPr>
              <a:t>Activating Your Card</a:t>
            </a:r>
          </a:p>
        </p:txBody>
      </p:sp>
      <p:sp>
        <p:nvSpPr>
          <p:cNvPr id="11" name="Rounded Rectangle 8">
            <a:extLst>
              <a:ext uri="{FF2B5EF4-FFF2-40B4-BE49-F238E27FC236}">
                <a16:creationId xmlns:a16="http://schemas.microsoft.com/office/drawing/2014/main" id="{660F6597-16F4-4002-9E12-026E5A1A65A6}"/>
              </a:ext>
            </a:extLst>
          </p:cNvPr>
          <p:cNvSpPr/>
          <p:nvPr/>
        </p:nvSpPr>
        <p:spPr bwMode="auto">
          <a:xfrm>
            <a:off x="444738" y="920942"/>
            <a:ext cx="457200" cy="457200"/>
          </a:xfrm>
          <a:prstGeom prst="roundRect">
            <a:avLst>
              <a:gd name="adj" fmla="val 7408"/>
            </a:avLst>
          </a:prstGeom>
          <a:gradFill>
            <a:gsLst>
              <a:gs pos="0">
                <a:schemeClr val="accent1">
                  <a:lumMod val="60000"/>
                  <a:lumOff val="40000"/>
                </a:schemeClr>
              </a:gs>
              <a:gs pos="47000">
                <a:schemeClr val="accent1"/>
              </a:gs>
            </a:gsLst>
            <a:path path="circle">
              <a:fillToRect r="100000" b="100000"/>
            </a:path>
          </a:gradFill>
          <a:ln>
            <a:noFill/>
          </a:ln>
          <a:effectLst/>
        </p:spPr>
        <p:style>
          <a:lnRef idx="1">
            <a:schemeClr val="accent1"/>
          </a:lnRef>
          <a:fillRef idx="3">
            <a:schemeClr val="accent1"/>
          </a:fillRef>
          <a:effectRef idx="2">
            <a:schemeClr val="accent1"/>
          </a:effectRef>
          <a:fontRef idx="minor">
            <a:schemeClr val="lt1"/>
          </a:fontRef>
        </p:style>
        <p:txBody>
          <a:bodyPr anchor="b"/>
          <a:lstStyle/>
          <a:p>
            <a:pPr marL="88900" defTabSz="457200" eaLnBrk="0" fontAlgn="base" hangingPunct="0">
              <a:spcBef>
                <a:spcPct val="20000"/>
              </a:spcBef>
              <a:spcAft>
                <a:spcPts val="1200"/>
              </a:spcAft>
              <a:defRPr/>
            </a:pPr>
            <a:endParaRPr kumimoji="1" lang="en-GB" sz="4800" b="1" dirty="0">
              <a:solidFill>
                <a:srgbClr val="CF142B">
                  <a:lumMod val="60000"/>
                  <a:lumOff val="40000"/>
                </a:srgbClr>
              </a:solidFill>
            </a:endParaRPr>
          </a:p>
        </p:txBody>
      </p:sp>
      <p:sp>
        <p:nvSpPr>
          <p:cNvPr id="14" name="Rectangle 625">
            <a:extLst>
              <a:ext uri="{FF2B5EF4-FFF2-40B4-BE49-F238E27FC236}">
                <a16:creationId xmlns:a16="http://schemas.microsoft.com/office/drawing/2014/main" id="{DFFB042A-E92F-412F-912F-D763641360A7}"/>
              </a:ext>
            </a:extLst>
          </p:cNvPr>
          <p:cNvSpPr>
            <a:spLocks noChangeArrowheads="1"/>
          </p:cNvSpPr>
          <p:nvPr/>
        </p:nvSpPr>
        <p:spPr bwMode="auto">
          <a:xfrm flipH="1">
            <a:off x="1034011" y="1457274"/>
            <a:ext cx="6748780" cy="457200"/>
          </a:xfrm>
          <a:prstGeom prst="roundRect">
            <a:avLst>
              <a:gd name="adj" fmla="val 12577"/>
            </a:avLst>
          </a:prstGeom>
          <a:gradFill flip="none" rotWithShape="1">
            <a:gsLst>
              <a:gs pos="0">
                <a:schemeClr val="bg1">
                  <a:lumMod val="85000"/>
                </a:schemeClr>
              </a:gs>
              <a:gs pos="100000">
                <a:schemeClr val="accent1">
                  <a:shade val="100000"/>
                  <a:satMod val="115000"/>
                  <a:alpha val="0"/>
                </a:schemeClr>
              </a:gs>
            </a:gsLst>
            <a:lin ang="10800000" scaled="1"/>
            <a:tileRect/>
          </a:gradFill>
          <a:ln w="9525">
            <a:noFill/>
            <a:miter lim="800000"/>
            <a:headEnd/>
            <a:tailEnd/>
          </a:ln>
          <a:effectLst/>
        </p:spPr>
        <p:txBody>
          <a:bodyPr wrap="none" rIns="342000" anchor="ctr"/>
          <a:lstStyle/>
          <a:p>
            <a:pPr>
              <a:defRPr/>
            </a:pPr>
            <a:r>
              <a:rPr lang="en-GB" sz="2000" b="1" dirty="0">
                <a:solidFill>
                  <a:prstClr val="black"/>
                </a:solidFill>
                <a:ea typeface="ＭＳ Ｐゴシック" pitchFamily="34" charset="-128"/>
              </a:rPr>
              <a:t>Secure Print to Me</a:t>
            </a:r>
          </a:p>
        </p:txBody>
      </p:sp>
      <p:sp>
        <p:nvSpPr>
          <p:cNvPr id="15" name="Rounded Rectangle 12">
            <a:extLst>
              <a:ext uri="{FF2B5EF4-FFF2-40B4-BE49-F238E27FC236}">
                <a16:creationId xmlns:a16="http://schemas.microsoft.com/office/drawing/2014/main" id="{884D98C9-5E19-4BAF-BF89-15E10C33CA03}"/>
              </a:ext>
            </a:extLst>
          </p:cNvPr>
          <p:cNvSpPr/>
          <p:nvPr/>
        </p:nvSpPr>
        <p:spPr bwMode="auto">
          <a:xfrm>
            <a:off x="444738" y="1443702"/>
            <a:ext cx="457200" cy="457200"/>
          </a:xfrm>
          <a:prstGeom prst="roundRect">
            <a:avLst>
              <a:gd name="adj" fmla="val 7408"/>
            </a:avLst>
          </a:prstGeom>
          <a:gradFill>
            <a:gsLst>
              <a:gs pos="0">
                <a:schemeClr val="accent1">
                  <a:lumMod val="60000"/>
                  <a:lumOff val="40000"/>
                </a:schemeClr>
              </a:gs>
              <a:gs pos="47000">
                <a:schemeClr val="accent1"/>
              </a:gs>
            </a:gsLst>
            <a:path path="circle">
              <a:fillToRect r="100000" b="100000"/>
            </a:path>
          </a:gradFill>
          <a:ln>
            <a:noFill/>
          </a:ln>
          <a:effectLst/>
        </p:spPr>
        <p:style>
          <a:lnRef idx="1">
            <a:schemeClr val="accent1"/>
          </a:lnRef>
          <a:fillRef idx="3">
            <a:schemeClr val="accent1"/>
          </a:fillRef>
          <a:effectRef idx="2">
            <a:schemeClr val="accent1"/>
          </a:effectRef>
          <a:fontRef idx="minor">
            <a:schemeClr val="lt1"/>
          </a:fontRef>
        </p:style>
        <p:txBody>
          <a:bodyPr anchor="b"/>
          <a:lstStyle/>
          <a:p>
            <a:pPr marL="88900" defTabSz="457200" eaLnBrk="0" fontAlgn="base" hangingPunct="0">
              <a:spcBef>
                <a:spcPct val="20000"/>
              </a:spcBef>
              <a:spcAft>
                <a:spcPts val="1200"/>
              </a:spcAft>
              <a:defRPr/>
            </a:pPr>
            <a:endParaRPr kumimoji="1" lang="en-GB" sz="4800" b="1" dirty="0">
              <a:solidFill>
                <a:srgbClr val="CF142B">
                  <a:lumMod val="60000"/>
                  <a:lumOff val="40000"/>
                </a:srgbClr>
              </a:solidFill>
            </a:endParaRPr>
          </a:p>
        </p:txBody>
      </p:sp>
      <p:sp>
        <p:nvSpPr>
          <p:cNvPr id="17" name="Rectangle 625">
            <a:extLst>
              <a:ext uri="{FF2B5EF4-FFF2-40B4-BE49-F238E27FC236}">
                <a16:creationId xmlns:a16="http://schemas.microsoft.com/office/drawing/2014/main" id="{42DFC862-BEE7-4D5B-A5E5-A491AE0355C9}"/>
              </a:ext>
            </a:extLst>
          </p:cNvPr>
          <p:cNvSpPr>
            <a:spLocks noChangeArrowheads="1"/>
          </p:cNvSpPr>
          <p:nvPr/>
        </p:nvSpPr>
        <p:spPr bwMode="auto">
          <a:xfrm flipH="1">
            <a:off x="1050925" y="1992001"/>
            <a:ext cx="6748780" cy="457200"/>
          </a:xfrm>
          <a:prstGeom prst="roundRect">
            <a:avLst>
              <a:gd name="adj" fmla="val 12577"/>
            </a:avLst>
          </a:prstGeom>
          <a:gradFill flip="none" rotWithShape="1">
            <a:gsLst>
              <a:gs pos="0">
                <a:schemeClr val="bg1">
                  <a:lumMod val="85000"/>
                </a:schemeClr>
              </a:gs>
              <a:gs pos="100000">
                <a:schemeClr val="accent1">
                  <a:shade val="100000"/>
                  <a:satMod val="115000"/>
                  <a:alpha val="0"/>
                </a:schemeClr>
              </a:gs>
            </a:gsLst>
            <a:lin ang="10800000" scaled="1"/>
            <a:tileRect/>
          </a:gradFill>
          <a:ln w="9525">
            <a:noFill/>
            <a:miter lim="800000"/>
            <a:headEnd/>
            <a:tailEnd/>
          </a:ln>
          <a:effectLst/>
        </p:spPr>
        <p:txBody>
          <a:bodyPr wrap="none" rIns="342000" anchor="ctr"/>
          <a:lstStyle/>
          <a:p>
            <a:pPr>
              <a:defRPr/>
            </a:pPr>
            <a:r>
              <a:rPr lang="en-GB" sz="2000" b="1" dirty="0">
                <a:solidFill>
                  <a:prstClr val="black"/>
                </a:solidFill>
                <a:ea typeface="ＭＳ Ｐゴシック" pitchFamily="34" charset="-128"/>
              </a:rPr>
              <a:t>Scan to Me</a:t>
            </a:r>
          </a:p>
        </p:txBody>
      </p:sp>
      <p:sp>
        <p:nvSpPr>
          <p:cNvPr id="18" name="Rounded Rectangle 15">
            <a:extLst>
              <a:ext uri="{FF2B5EF4-FFF2-40B4-BE49-F238E27FC236}">
                <a16:creationId xmlns:a16="http://schemas.microsoft.com/office/drawing/2014/main" id="{A69A05C6-508C-414E-8F0A-0F0959A7C07A}"/>
              </a:ext>
            </a:extLst>
          </p:cNvPr>
          <p:cNvSpPr/>
          <p:nvPr/>
        </p:nvSpPr>
        <p:spPr bwMode="auto">
          <a:xfrm>
            <a:off x="444738" y="1992001"/>
            <a:ext cx="457200" cy="457200"/>
          </a:xfrm>
          <a:prstGeom prst="roundRect">
            <a:avLst>
              <a:gd name="adj" fmla="val 7408"/>
            </a:avLst>
          </a:prstGeom>
          <a:gradFill>
            <a:gsLst>
              <a:gs pos="0">
                <a:schemeClr val="accent1">
                  <a:lumMod val="60000"/>
                  <a:lumOff val="40000"/>
                </a:schemeClr>
              </a:gs>
              <a:gs pos="47000">
                <a:schemeClr val="accent1"/>
              </a:gs>
            </a:gsLst>
            <a:path path="circle">
              <a:fillToRect r="100000" b="100000"/>
            </a:path>
          </a:gradFill>
          <a:ln>
            <a:noFill/>
          </a:ln>
          <a:effectLst/>
        </p:spPr>
        <p:style>
          <a:lnRef idx="1">
            <a:schemeClr val="accent1"/>
          </a:lnRef>
          <a:fillRef idx="3">
            <a:schemeClr val="accent1"/>
          </a:fillRef>
          <a:effectRef idx="2">
            <a:schemeClr val="accent1"/>
          </a:effectRef>
          <a:fontRef idx="minor">
            <a:schemeClr val="lt1"/>
          </a:fontRef>
        </p:style>
        <p:txBody>
          <a:bodyPr anchor="b"/>
          <a:lstStyle/>
          <a:p>
            <a:pPr marL="88900" defTabSz="457200" eaLnBrk="0" fontAlgn="base" hangingPunct="0">
              <a:spcBef>
                <a:spcPct val="20000"/>
              </a:spcBef>
              <a:spcAft>
                <a:spcPts val="1200"/>
              </a:spcAft>
              <a:defRPr/>
            </a:pPr>
            <a:endParaRPr kumimoji="1" lang="en-GB" sz="4800" b="1" dirty="0">
              <a:solidFill>
                <a:srgbClr val="CF142B">
                  <a:lumMod val="60000"/>
                  <a:lumOff val="40000"/>
                </a:srgbClr>
              </a:solidFill>
            </a:endParaRPr>
          </a:p>
        </p:txBody>
      </p:sp>
      <p:sp>
        <p:nvSpPr>
          <p:cNvPr id="19" name="Rectangle 625">
            <a:extLst>
              <a:ext uri="{FF2B5EF4-FFF2-40B4-BE49-F238E27FC236}">
                <a16:creationId xmlns:a16="http://schemas.microsoft.com/office/drawing/2014/main" id="{722BED49-089B-4B11-B65F-2103FE330493}"/>
              </a:ext>
            </a:extLst>
          </p:cNvPr>
          <p:cNvSpPr>
            <a:spLocks noChangeArrowheads="1"/>
          </p:cNvSpPr>
          <p:nvPr/>
        </p:nvSpPr>
        <p:spPr bwMode="auto">
          <a:xfrm flipH="1">
            <a:off x="1034011" y="3096023"/>
            <a:ext cx="6748780" cy="457200"/>
          </a:xfrm>
          <a:prstGeom prst="roundRect">
            <a:avLst>
              <a:gd name="adj" fmla="val 12577"/>
            </a:avLst>
          </a:prstGeom>
          <a:gradFill flip="none" rotWithShape="1">
            <a:gsLst>
              <a:gs pos="0">
                <a:schemeClr val="bg1">
                  <a:lumMod val="85000"/>
                </a:schemeClr>
              </a:gs>
              <a:gs pos="100000">
                <a:schemeClr val="accent1">
                  <a:shade val="100000"/>
                  <a:satMod val="115000"/>
                  <a:alpha val="0"/>
                </a:schemeClr>
              </a:gs>
            </a:gsLst>
            <a:lin ang="10800000" scaled="1"/>
            <a:tileRect/>
          </a:gradFill>
          <a:ln w="9525">
            <a:noFill/>
            <a:miter lim="800000"/>
            <a:headEnd/>
            <a:tailEnd/>
          </a:ln>
          <a:effectLst/>
        </p:spPr>
        <p:txBody>
          <a:bodyPr wrap="none" rIns="342000" anchor="ctr"/>
          <a:lstStyle/>
          <a:p>
            <a:pPr>
              <a:defRPr/>
            </a:pPr>
            <a:r>
              <a:rPr lang="en-GB" sz="2000" b="1" dirty="0">
                <a:solidFill>
                  <a:prstClr val="black"/>
                </a:solidFill>
                <a:ea typeface="ＭＳ Ｐゴシック" pitchFamily="34" charset="-128"/>
              </a:rPr>
              <a:t>Copy</a:t>
            </a:r>
          </a:p>
        </p:txBody>
      </p:sp>
      <p:sp>
        <p:nvSpPr>
          <p:cNvPr id="20" name="Rounded Rectangle 19">
            <a:extLst>
              <a:ext uri="{FF2B5EF4-FFF2-40B4-BE49-F238E27FC236}">
                <a16:creationId xmlns:a16="http://schemas.microsoft.com/office/drawing/2014/main" id="{E144712D-7817-4A6D-A258-AD5A2401D1CC}"/>
              </a:ext>
            </a:extLst>
          </p:cNvPr>
          <p:cNvSpPr/>
          <p:nvPr/>
        </p:nvSpPr>
        <p:spPr bwMode="auto">
          <a:xfrm>
            <a:off x="456298" y="3088599"/>
            <a:ext cx="457200" cy="457200"/>
          </a:xfrm>
          <a:prstGeom prst="roundRect">
            <a:avLst>
              <a:gd name="adj" fmla="val 7408"/>
            </a:avLst>
          </a:prstGeom>
          <a:gradFill>
            <a:gsLst>
              <a:gs pos="0">
                <a:schemeClr val="accent1">
                  <a:lumMod val="60000"/>
                  <a:lumOff val="40000"/>
                </a:schemeClr>
              </a:gs>
              <a:gs pos="47000">
                <a:schemeClr val="accent1"/>
              </a:gs>
            </a:gsLst>
            <a:path path="circle">
              <a:fillToRect r="100000" b="100000"/>
            </a:path>
          </a:gradFill>
          <a:ln>
            <a:noFill/>
          </a:ln>
          <a:effectLst/>
        </p:spPr>
        <p:style>
          <a:lnRef idx="1">
            <a:schemeClr val="accent1"/>
          </a:lnRef>
          <a:fillRef idx="3">
            <a:schemeClr val="accent1"/>
          </a:fillRef>
          <a:effectRef idx="2">
            <a:schemeClr val="accent1"/>
          </a:effectRef>
          <a:fontRef idx="minor">
            <a:schemeClr val="lt1"/>
          </a:fontRef>
        </p:style>
        <p:txBody>
          <a:bodyPr anchor="b"/>
          <a:lstStyle/>
          <a:p>
            <a:pPr marL="88900" defTabSz="457200" eaLnBrk="0" fontAlgn="base" hangingPunct="0">
              <a:spcBef>
                <a:spcPct val="20000"/>
              </a:spcBef>
              <a:spcAft>
                <a:spcPts val="1200"/>
              </a:spcAft>
              <a:defRPr/>
            </a:pPr>
            <a:endParaRPr kumimoji="1" lang="en-GB" sz="4800" b="1" dirty="0">
              <a:solidFill>
                <a:srgbClr val="CF142B">
                  <a:lumMod val="60000"/>
                  <a:lumOff val="40000"/>
                </a:srgbClr>
              </a:solidFill>
            </a:endParaRPr>
          </a:p>
        </p:txBody>
      </p:sp>
      <p:sp>
        <p:nvSpPr>
          <p:cNvPr id="21" name="Rectangle 625">
            <a:extLst>
              <a:ext uri="{FF2B5EF4-FFF2-40B4-BE49-F238E27FC236}">
                <a16:creationId xmlns:a16="http://schemas.microsoft.com/office/drawing/2014/main" id="{F52271C9-2CE8-445B-B152-48210AAD74DA}"/>
              </a:ext>
            </a:extLst>
          </p:cNvPr>
          <p:cNvSpPr>
            <a:spLocks noChangeArrowheads="1"/>
          </p:cNvSpPr>
          <p:nvPr/>
        </p:nvSpPr>
        <p:spPr bwMode="auto">
          <a:xfrm flipH="1">
            <a:off x="1034011" y="4205879"/>
            <a:ext cx="6748780" cy="457200"/>
          </a:xfrm>
          <a:prstGeom prst="roundRect">
            <a:avLst>
              <a:gd name="adj" fmla="val 12577"/>
            </a:avLst>
          </a:prstGeom>
          <a:gradFill flip="none" rotWithShape="1">
            <a:gsLst>
              <a:gs pos="0">
                <a:schemeClr val="bg1">
                  <a:lumMod val="85000"/>
                </a:schemeClr>
              </a:gs>
              <a:gs pos="100000">
                <a:schemeClr val="accent1">
                  <a:shade val="100000"/>
                  <a:satMod val="115000"/>
                  <a:alpha val="0"/>
                </a:schemeClr>
              </a:gs>
            </a:gsLst>
            <a:lin ang="10800000" scaled="1"/>
            <a:tileRect/>
          </a:gradFill>
          <a:ln w="9525">
            <a:noFill/>
            <a:miter lim="800000"/>
            <a:headEnd/>
            <a:tailEnd/>
          </a:ln>
          <a:effectLst/>
        </p:spPr>
        <p:txBody>
          <a:bodyPr wrap="none" rIns="342000" anchor="ctr"/>
          <a:lstStyle/>
          <a:p>
            <a:pPr>
              <a:defRPr/>
            </a:pPr>
            <a:r>
              <a:rPr lang="fr-CA" sz="2000" b="1" dirty="0">
                <a:solidFill>
                  <a:srgbClr val="000000"/>
                </a:solidFill>
                <a:latin typeface="Arial" pitchFamily="34" charset="0"/>
                <a:ea typeface="+mn-ea"/>
                <a:cs typeface="Arial" pitchFamily="34" charset="0"/>
              </a:rPr>
              <a:t>Status / Misfeeds / Maintenance</a:t>
            </a:r>
            <a:endParaRPr lang="en-GB" sz="2000" b="1" dirty="0">
              <a:solidFill>
                <a:prstClr val="black"/>
              </a:solidFill>
              <a:ea typeface="ＭＳ Ｐゴシック" pitchFamily="34" charset="-128"/>
            </a:endParaRPr>
          </a:p>
        </p:txBody>
      </p:sp>
      <p:sp>
        <p:nvSpPr>
          <p:cNvPr id="22" name="Rounded Rectangle 19">
            <a:extLst>
              <a:ext uri="{FF2B5EF4-FFF2-40B4-BE49-F238E27FC236}">
                <a16:creationId xmlns:a16="http://schemas.microsoft.com/office/drawing/2014/main" id="{16841971-0BE2-4ECF-A299-02D9B525C42C}"/>
              </a:ext>
            </a:extLst>
          </p:cNvPr>
          <p:cNvSpPr/>
          <p:nvPr/>
        </p:nvSpPr>
        <p:spPr bwMode="auto">
          <a:xfrm>
            <a:off x="456298" y="3636898"/>
            <a:ext cx="457200" cy="457200"/>
          </a:xfrm>
          <a:prstGeom prst="roundRect">
            <a:avLst>
              <a:gd name="adj" fmla="val 7408"/>
            </a:avLst>
          </a:prstGeom>
          <a:gradFill>
            <a:gsLst>
              <a:gs pos="0">
                <a:schemeClr val="accent1">
                  <a:lumMod val="60000"/>
                  <a:lumOff val="40000"/>
                </a:schemeClr>
              </a:gs>
              <a:gs pos="47000">
                <a:schemeClr val="accent1"/>
              </a:gs>
            </a:gsLst>
            <a:path path="circle">
              <a:fillToRect r="100000" b="100000"/>
            </a:path>
          </a:gradFill>
          <a:ln>
            <a:noFill/>
          </a:ln>
          <a:effectLst/>
        </p:spPr>
        <p:style>
          <a:lnRef idx="1">
            <a:schemeClr val="accent1"/>
          </a:lnRef>
          <a:fillRef idx="3">
            <a:schemeClr val="accent1"/>
          </a:fillRef>
          <a:effectRef idx="2">
            <a:schemeClr val="accent1"/>
          </a:effectRef>
          <a:fontRef idx="minor">
            <a:schemeClr val="lt1"/>
          </a:fontRef>
        </p:style>
        <p:txBody>
          <a:bodyPr anchor="b"/>
          <a:lstStyle/>
          <a:p>
            <a:pPr marL="88900" defTabSz="457200" eaLnBrk="0" fontAlgn="base" hangingPunct="0">
              <a:spcBef>
                <a:spcPct val="20000"/>
              </a:spcBef>
              <a:spcAft>
                <a:spcPts val="1200"/>
              </a:spcAft>
              <a:defRPr/>
            </a:pPr>
            <a:endParaRPr kumimoji="1" lang="en-GB" sz="4800" b="1" dirty="0">
              <a:solidFill>
                <a:srgbClr val="CF142B">
                  <a:lumMod val="60000"/>
                  <a:lumOff val="40000"/>
                </a:srgbClr>
              </a:solidFill>
            </a:endParaRPr>
          </a:p>
        </p:txBody>
      </p:sp>
      <p:sp>
        <p:nvSpPr>
          <p:cNvPr id="23" name="Rounded Rectangle 19">
            <a:extLst>
              <a:ext uri="{FF2B5EF4-FFF2-40B4-BE49-F238E27FC236}">
                <a16:creationId xmlns:a16="http://schemas.microsoft.com/office/drawing/2014/main" id="{4C1E49CF-DC35-4AD4-BE0D-8A1215BDDDBE}"/>
              </a:ext>
            </a:extLst>
          </p:cNvPr>
          <p:cNvSpPr/>
          <p:nvPr/>
        </p:nvSpPr>
        <p:spPr bwMode="auto">
          <a:xfrm>
            <a:off x="456298" y="4205879"/>
            <a:ext cx="457200" cy="457200"/>
          </a:xfrm>
          <a:prstGeom prst="roundRect">
            <a:avLst>
              <a:gd name="adj" fmla="val 7408"/>
            </a:avLst>
          </a:prstGeom>
          <a:gradFill>
            <a:gsLst>
              <a:gs pos="0">
                <a:schemeClr val="accent1">
                  <a:lumMod val="60000"/>
                  <a:lumOff val="40000"/>
                </a:schemeClr>
              </a:gs>
              <a:gs pos="47000">
                <a:schemeClr val="accent1"/>
              </a:gs>
            </a:gsLst>
            <a:path path="circle">
              <a:fillToRect r="100000" b="100000"/>
            </a:path>
          </a:gradFill>
          <a:ln>
            <a:noFill/>
          </a:ln>
          <a:effectLst/>
        </p:spPr>
        <p:style>
          <a:lnRef idx="1">
            <a:schemeClr val="accent1"/>
          </a:lnRef>
          <a:fillRef idx="3">
            <a:schemeClr val="accent1"/>
          </a:fillRef>
          <a:effectRef idx="2">
            <a:schemeClr val="accent1"/>
          </a:effectRef>
          <a:fontRef idx="minor">
            <a:schemeClr val="lt1"/>
          </a:fontRef>
        </p:style>
        <p:txBody>
          <a:bodyPr anchor="b"/>
          <a:lstStyle/>
          <a:p>
            <a:pPr marL="88900" defTabSz="457200" eaLnBrk="0" fontAlgn="base" hangingPunct="0">
              <a:spcBef>
                <a:spcPct val="20000"/>
              </a:spcBef>
              <a:spcAft>
                <a:spcPts val="1200"/>
              </a:spcAft>
              <a:defRPr/>
            </a:pPr>
            <a:endParaRPr kumimoji="1" lang="en-GB" sz="4800" b="1" dirty="0">
              <a:solidFill>
                <a:srgbClr val="CF142B">
                  <a:lumMod val="60000"/>
                  <a:lumOff val="40000"/>
                </a:srgbClr>
              </a:solidFill>
            </a:endParaRPr>
          </a:p>
        </p:txBody>
      </p:sp>
      <p:sp>
        <p:nvSpPr>
          <p:cNvPr id="24" name="Rectangle 625">
            <a:extLst>
              <a:ext uri="{FF2B5EF4-FFF2-40B4-BE49-F238E27FC236}">
                <a16:creationId xmlns:a16="http://schemas.microsoft.com/office/drawing/2014/main" id="{6026F90E-390C-484F-B237-4093F99F6FB7}"/>
              </a:ext>
            </a:extLst>
          </p:cNvPr>
          <p:cNvSpPr>
            <a:spLocks noChangeArrowheads="1"/>
          </p:cNvSpPr>
          <p:nvPr/>
        </p:nvSpPr>
        <p:spPr bwMode="auto">
          <a:xfrm flipH="1">
            <a:off x="1034011" y="3636898"/>
            <a:ext cx="6748780" cy="457200"/>
          </a:xfrm>
          <a:prstGeom prst="roundRect">
            <a:avLst>
              <a:gd name="adj" fmla="val 12577"/>
            </a:avLst>
          </a:prstGeom>
          <a:gradFill flip="none" rotWithShape="1">
            <a:gsLst>
              <a:gs pos="0">
                <a:schemeClr val="bg1">
                  <a:lumMod val="85000"/>
                </a:schemeClr>
              </a:gs>
              <a:gs pos="100000">
                <a:schemeClr val="accent1">
                  <a:shade val="100000"/>
                  <a:satMod val="115000"/>
                  <a:alpha val="0"/>
                </a:schemeClr>
              </a:gs>
            </a:gsLst>
            <a:lin ang="10800000" scaled="1"/>
            <a:tileRect/>
          </a:gradFill>
          <a:ln w="9525">
            <a:noFill/>
            <a:miter lim="800000"/>
            <a:headEnd/>
            <a:tailEnd/>
          </a:ln>
          <a:effectLst/>
        </p:spPr>
        <p:txBody>
          <a:bodyPr wrap="none" rIns="342000" anchor="ctr"/>
          <a:lstStyle/>
          <a:p>
            <a:pPr>
              <a:defRPr/>
            </a:pPr>
            <a:r>
              <a:rPr lang="en-GB" sz="2000" b="1" dirty="0">
                <a:solidFill>
                  <a:prstClr val="black"/>
                </a:solidFill>
                <a:ea typeface="ＭＳ Ｐゴシック" pitchFamily="34" charset="-128"/>
              </a:rPr>
              <a:t>Help Desk Information</a:t>
            </a:r>
          </a:p>
        </p:txBody>
      </p:sp>
      <p:sp>
        <p:nvSpPr>
          <p:cNvPr id="25" name="Rounded Rectangle 19">
            <a:extLst>
              <a:ext uri="{FF2B5EF4-FFF2-40B4-BE49-F238E27FC236}">
                <a16:creationId xmlns:a16="http://schemas.microsoft.com/office/drawing/2014/main" id="{A379A5F8-26F3-4460-9A35-95575E7568EB}"/>
              </a:ext>
            </a:extLst>
          </p:cNvPr>
          <p:cNvSpPr/>
          <p:nvPr/>
        </p:nvSpPr>
        <p:spPr bwMode="auto">
          <a:xfrm>
            <a:off x="456749" y="2540300"/>
            <a:ext cx="457200" cy="457200"/>
          </a:xfrm>
          <a:prstGeom prst="roundRect">
            <a:avLst>
              <a:gd name="adj" fmla="val 7408"/>
            </a:avLst>
          </a:prstGeom>
          <a:gradFill>
            <a:gsLst>
              <a:gs pos="0">
                <a:schemeClr val="accent1">
                  <a:lumMod val="60000"/>
                  <a:lumOff val="40000"/>
                </a:schemeClr>
              </a:gs>
              <a:gs pos="47000">
                <a:schemeClr val="accent1"/>
              </a:gs>
            </a:gsLst>
            <a:path path="circle">
              <a:fillToRect r="100000" b="100000"/>
            </a:path>
          </a:gradFill>
          <a:ln>
            <a:noFill/>
          </a:ln>
          <a:effectLst/>
        </p:spPr>
        <p:style>
          <a:lnRef idx="1">
            <a:schemeClr val="accent1"/>
          </a:lnRef>
          <a:fillRef idx="3">
            <a:schemeClr val="accent1"/>
          </a:fillRef>
          <a:effectRef idx="2">
            <a:schemeClr val="accent1"/>
          </a:effectRef>
          <a:fontRef idx="minor">
            <a:schemeClr val="lt1"/>
          </a:fontRef>
        </p:style>
        <p:txBody>
          <a:bodyPr anchor="b"/>
          <a:lstStyle/>
          <a:p>
            <a:pPr marL="88900" defTabSz="457200" eaLnBrk="0" fontAlgn="base" hangingPunct="0">
              <a:spcBef>
                <a:spcPct val="20000"/>
              </a:spcBef>
              <a:spcAft>
                <a:spcPts val="1200"/>
              </a:spcAft>
              <a:defRPr/>
            </a:pPr>
            <a:endParaRPr kumimoji="1" lang="en-GB" sz="4800" b="1" dirty="0">
              <a:solidFill>
                <a:srgbClr val="CF142B">
                  <a:lumMod val="60000"/>
                  <a:lumOff val="40000"/>
                </a:srgbClr>
              </a:solidFill>
            </a:endParaRPr>
          </a:p>
        </p:txBody>
      </p:sp>
      <p:sp>
        <p:nvSpPr>
          <p:cNvPr id="26" name="Rectangle 625">
            <a:extLst>
              <a:ext uri="{FF2B5EF4-FFF2-40B4-BE49-F238E27FC236}">
                <a16:creationId xmlns:a16="http://schemas.microsoft.com/office/drawing/2014/main" id="{468FEE5A-1B79-488D-83E4-70C0E4AEF2DE}"/>
              </a:ext>
            </a:extLst>
          </p:cNvPr>
          <p:cNvSpPr>
            <a:spLocks noChangeArrowheads="1"/>
          </p:cNvSpPr>
          <p:nvPr/>
        </p:nvSpPr>
        <p:spPr bwMode="auto">
          <a:xfrm flipH="1">
            <a:off x="1050925" y="2555149"/>
            <a:ext cx="6748780" cy="457200"/>
          </a:xfrm>
          <a:prstGeom prst="roundRect">
            <a:avLst>
              <a:gd name="adj" fmla="val 12577"/>
            </a:avLst>
          </a:prstGeom>
          <a:gradFill flip="none" rotWithShape="1">
            <a:gsLst>
              <a:gs pos="0">
                <a:schemeClr val="bg1">
                  <a:lumMod val="85000"/>
                </a:schemeClr>
              </a:gs>
              <a:gs pos="100000">
                <a:schemeClr val="accent1">
                  <a:shade val="100000"/>
                  <a:satMod val="115000"/>
                  <a:alpha val="0"/>
                </a:schemeClr>
              </a:gs>
            </a:gsLst>
            <a:lin ang="10800000" scaled="1"/>
            <a:tileRect/>
          </a:gradFill>
          <a:ln w="9525">
            <a:noFill/>
            <a:miter lim="800000"/>
            <a:headEnd/>
            <a:tailEnd/>
          </a:ln>
          <a:effectLst/>
        </p:spPr>
        <p:txBody>
          <a:bodyPr wrap="none" rIns="342000" anchor="ctr"/>
          <a:lstStyle/>
          <a:p>
            <a:pPr>
              <a:defRPr/>
            </a:pPr>
            <a:r>
              <a:rPr lang="en-GB" sz="2000" b="1" dirty="0">
                <a:solidFill>
                  <a:prstClr val="black"/>
                </a:solidFill>
                <a:ea typeface="ＭＳ Ｐゴシック" pitchFamily="34" charset="-128"/>
              </a:rPr>
              <a:t>Ricoh Scan</a:t>
            </a:r>
          </a:p>
        </p:txBody>
      </p:sp>
      <p:pic>
        <p:nvPicPr>
          <p:cNvPr id="2" name="Audio 1">
            <a:hlinkClick r:id="" action="ppaction://media"/>
            <a:extLst>
              <a:ext uri="{FF2B5EF4-FFF2-40B4-BE49-F238E27FC236}">
                <a16:creationId xmlns:a16="http://schemas.microsoft.com/office/drawing/2014/main" id="{0E84A755-CA7A-48DB-99B8-44E0AC0AAC3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882"/>
    </mc:Choice>
    <mc:Fallback xmlns="">
      <p:transition spd="slow" advTm="168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8"/>
          <p:cNvSpPr>
            <a:spLocks noGrp="1"/>
          </p:cNvSpPr>
          <p:nvPr>
            <p:ph type="title"/>
          </p:nvPr>
        </p:nvSpPr>
        <p:spPr>
          <a:xfrm>
            <a:off x="457201" y="189911"/>
            <a:ext cx="7200900" cy="857250"/>
          </a:xfrm>
        </p:spPr>
        <p:txBody>
          <a:bodyPr/>
          <a:lstStyle/>
          <a:p>
            <a:pPr algn="l"/>
            <a:r>
              <a:rPr lang="en-US" b="1" dirty="0">
                <a:solidFill>
                  <a:srgbClr val="000000"/>
                </a:solidFill>
              </a:rPr>
              <a:t>    </a:t>
            </a:r>
            <a:r>
              <a:rPr lang="en-US" sz="2800" b="1" dirty="0">
                <a:solidFill>
                  <a:srgbClr val="000000"/>
                </a:solidFill>
              </a:rPr>
              <a:t>Ricoh Scan -  Scan to Email</a:t>
            </a:r>
          </a:p>
        </p:txBody>
      </p:sp>
      <p:sp>
        <p:nvSpPr>
          <p:cNvPr id="10" name="TextBox 9"/>
          <p:cNvSpPr txBox="1"/>
          <p:nvPr/>
        </p:nvSpPr>
        <p:spPr bwMode="auto">
          <a:xfrm>
            <a:off x="2475035" y="4154366"/>
            <a:ext cx="138564" cy="484748"/>
          </a:xfrm>
          <a:prstGeom prst="rect">
            <a:avLst/>
          </a:prstGeom>
          <a:noFill/>
          <a:ln>
            <a:miter lim="800000"/>
            <a:headEnd/>
            <a:tailEnd/>
          </a:ln>
        </p:spPr>
        <p:txBody>
          <a:bodyPr vert="horz" wrap="none" lIns="68580" tIns="34290" rIns="68580" bIns="34290" numCol="1" rtlCol="0" anchorCtr="0" compatLnSpc="1">
            <a:prstTxWarp prst="textNoShape">
              <a:avLst/>
            </a:prstTxWarp>
            <a:spAutoFit/>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1" lang="en-US" sz="2700" b="0" i="0" u="none" strike="noStrike" kern="1200" cap="none" spc="0" normalizeH="0" baseline="0" noProof="0" dirty="0">
              <a:ln>
                <a:noFill/>
              </a:ln>
              <a:solidFill>
                <a:prstClr val="white"/>
              </a:solidFill>
              <a:effectLst/>
              <a:uLnTx/>
              <a:uFillTx/>
              <a:latin typeface="Arial" charset="0"/>
              <a:ea typeface="ＭＳ Ｐゴシック" charset="0"/>
              <a:cs typeface="ＭＳ Ｐゴシック" charset="0"/>
            </a:endParaRPr>
          </a:p>
        </p:txBody>
      </p:sp>
      <p:sp>
        <p:nvSpPr>
          <p:cNvPr id="12" name="Rectangle 4"/>
          <p:cNvSpPr>
            <a:spLocks noChangeArrowheads="1"/>
          </p:cNvSpPr>
          <p:nvPr/>
        </p:nvSpPr>
        <p:spPr bwMode="auto">
          <a:xfrm>
            <a:off x="340122" y="1555999"/>
            <a:ext cx="2033422" cy="905848"/>
          </a:xfrm>
          <a:prstGeom prst="rect">
            <a:avLst/>
          </a:prstGeom>
          <a:noFill/>
          <a:ln w="50800">
            <a:solidFill>
              <a:schemeClr val="accent1"/>
            </a:solidFill>
            <a:miter lim="800000"/>
            <a:headEnd/>
            <a:tailEnd/>
          </a:ln>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srgbClr val="000000"/>
              </a:solidFill>
              <a:effectLst/>
              <a:uLnTx/>
              <a:uFillTx/>
              <a:latin typeface="Arial"/>
              <a:ea typeface="ＭＳ Ｐゴシック" charset="0"/>
              <a:cs typeface="Arial" charset="0"/>
            </a:endParaRPr>
          </a:p>
        </p:txBody>
      </p:sp>
      <p:sp>
        <p:nvSpPr>
          <p:cNvPr id="7" name="Rectangle 6">
            <a:extLst>
              <a:ext uri="{FF2B5EF4-FFF2-40B4-BE49-F238E27FC236}">
                <a16:creationId xmlns:a16="http://schemas.microsoft.com/office/drawing/2014/main" id="{1D68F148-A2CE-4181-A9F0-26F71BA0ED3E}"/>
              </a:ext>
            </a:extLst>
          </p:cNvPr>
          <p:cNvSpPr/>
          <p:nvPr/>
        </p:nvSpPr>
        <p:spPr>
          <a:xfrm>
            <a:off x="5846271" y="1817783"/>
            <a:ext cx="2934175" cy="2369880"/>
          </a:xfrm>
          <a:prstGeom prst="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p:spPr>
        <p:txBody>
          <a:bodyPr wrap="square" anchor="t" anchorCtr="0">
            <a:spAutoFit/>
          </a:bodyPr>
          <a:lstStyle/>
          <a:p>
            <a:pPr marL="0" marR="0" lvl="0" indent="0" algn="ctr" defTabSz="914400" rtl="0" eaLnBrk="1" fontAlgn="base" latinLnBrk="0" hangingPunct="1">
              <a:lnSpc>
                <a:spcPct val="100000"/>
              </a:lnSpc>
              <a:spcBef>
                <a:spcPct val="0"/>
              </a:spcBef>
              <a:spcAft>
                <a:spcPct val="0"/>
              </a:spcAft>
              <a:buClr>
                <a:srgbClr val="000000"/>
              </a:buClr>
              <a:buSzTx/>
              <a:buFontTx/>
              <a:buNone/>
              <a:tabLst/>
              <a:defRPr/>
            </a:pPr>
            <a:r>
              <a:rPr kumimoji="1" lang="en-US" sz="2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Select your name.</a:t>
            </a:r>
          </a:p>
          <a:p>
            <a:pPr marL="0" marR="0" lvl="0" indent="0" algn="ctr" defTabSz="914400" rtl="0" eaLnBrk="1" fontAlgn="base" latinLnBrk="0" hangingPunct="1">
              <a:lnSpc>
                <a:spcPct val="100000"/>
              </a:lnSpc>
              <a:spcBef>
                <a:spcPct val="0"/>
              </a:spcBef>
              <a:spcAft>
                <a:spcPct val="0"/>
              </a:spcAft>
              <a:buClr>
                <a:srgbClr val="000000"/>
              </a:buClr>
              <a:buSzTx/>
              <a:buFontTx/>
              <a:buNone/>
              <a:tabLst/>
              <a:defRPr/>
            </a:pPr>
            <a:r>
              <a:rPr kumimoji="1" lang="en-US" sz="2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Press</a:t>
            </a:r>
            <a:r>
              <a:rPr kumimoji="1" lang="en-US"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Start or see Send Settings Slide for more options</a:t>
            </a:r>
          </a:p>
          <a:p>
            <a:pPr marL="0" marR="0" lvl="0" indent="0" algn="ctr" defTabSz="914400" rtl="0" eaLnBrk="1" fontAlgn="base" latinLnBrk="0" hangingPunct="1">
              <a:lnSpc>
                <a:spcPct val="100000"/>
              </a:lnSpc>
              <a:spcBef>
                <a:spcPct val="0"/>
              </a:spcBef>
              <a:spcAft>
                <a:spcPct val="0"/>
              </a:spcAft>
              <a:buClr>
                <a:srgbClr val="000000"/>
              </a:buClr>
              <a:buSzTx/>
              <a:buFontTx/>
              <a:buNone/>
              <a:tabLst/>
              <a:defRPr/>
            </a:pPr>
            <a:endParaRPr kumimoji="0" lang="en-US" sz="28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pic>
        <p:nvPicPr>
          <p:cNvPr id="4" name="Picture 3" descr="A screenshot of a cell phone&#10;&#10;Description automatically generated">
            <a:extLst>
              <a:ext uri="{FF2B5EF4-FFF2-40B4-BE49-F238E27FC236}">
                <a16:creationId xmlns:a16="http://schemas.microsoft.com/office/drawing/2014/main" id="{1A12C290-E85C-4480-8485-CA1E4118B68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1994" y="1119754"/>
            <a:ext cx="5532920" cy="3276986"/>
          </a:xfrm>
          <a:prstGeom prst="rect">
            <a:avLst/>
          </a:prstGeom>
        </p:spPr>
      </p:pic>
      <p:pic>
        <p:nvPicPr>
          <p:cNvPr id="3" name="Audio 2">
            <a:hlinkClick r:id="" action="ppaction://media"/>
            <a:extLst>
              <a:ext uri="{FF2B5EF4-FFF2-40B4-BE49-F238E27FC236}">
                <a16:creationId xmlns:a16="http://schemas.microsoft.com/office/drawing/2014/main" id="{F179C36B-E767-45CA-B38A-19FC8C5B8C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461807726"/>
      </p:ext>
    </p:extLst>
  </p:cSld>
  <p:clrMapOvr>
    <a:masterClrMapping/>
  </p:clrMapOvr>
  <mc:AlternateContent xmlns:mc="http://schemas.openxmlformats.org/markup-compatibility/2006" xmlns:p14="http://schemas.microsoft.com/office/powerpoint/2010/main">
    <mc:Choice Requires="p14">
      <p:transition spd="slow" p14:dur="2000" advTm="10051"/>
    </mc:Choice>
    <mc:Fallback xmlns="">
      <p:transition spd="slow" advTm="100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9473D70-D65D-4B22-8EB6-2B57C36F98AC}" type="slidenum">
              <a:rPr kumimoji="0" lang="en-US" sz="450" b="0" i="0" u="none" strike="noStrike" kern="1200" cap="none" spc="0" normalizeH="0" baseline="0" noProof="0">
                <a:ln>
                  <a:noFill/>
                </a:ln>
                <a:solidFill>
                  <a:srgbClr val="717171"/>
                </a:solidFill>
                <a:effectLst/>
                <a:uLnTx/>
                <a:uFillTx/>
                <a:latin typeface="Arial" pitchFamily="34" charset="0"/>
                <a:ea typeface="ＭＳ Ｐゴシック" charset="0"/>
                <a:cs typeface="Arial" charset="0"/>
              </a:rPr>
              <a:pPr marL="0" marR="0" lvl="0" indent="0" algn="r" defTabSz="685800" rtl="0" eaLnBrk="1" fontAlgn="auto" latinLnBrk="0" hangingPunct="1">
                <a:lnSpc>
                  <a:spcPct val="100000"/>
                </a:lnSpc>
                <a:spcBef>
                  <a:spcPts val="0"/>
                </a:spcBef>
                <a:spcAft>
                  <a:spcPts val="0"/>
                </a:spcAft>
                <a:buClrTx/>
                <a:buSzTx/>
                <a:buFontTx/>
                <a:buNone/>
                <a:tabLst/>
                <a:defRPr/>
              </a:pPr>
              <a:t>31</a:t>
            </a:fld>
            <a:endParaRPr kumimoji="0" lang="en-US" sz="450" b="0" i="0" u="none" strike="noStrike" kern="1200" cap="none" spc="0" normalizeH="0" baseline="0" noProof="0" dirty="0">
              <a:ln>
                <a:noFill/>
              </a:ln>
              <a:solidFill>
                <a:srgbClr val="717171"/>
              </a:solidFill>
              <a:effectLst/>
              <a:uLnTx/>
              <a:uFillTx/>
              <a:latin typeface="Arial" pitchFamily="34" charset="0"/>
              <a:ea typeface="ＭＳ Ｐゴシック" charset="0"/>
              <a:cs typeface="Arial" charset="0"/>
            </a:endParaRPr>
          </a:p>
        </p:txBody>
      </p:sp>
      <p:sp>
        <p:nvSpPr>
          <p:cNvPr id="7" name="Rectangle 6"/>
          <p:cNvSpPr/>
          <p:nvPr/>
        </p:nvSpPr>
        <p:spPr>
          <a:xfrm>
            <a:off x="1050315" y="308257"/>
            <a:ext cx="2539478" cy="523220"/>
          </a:xfrm>
          <a:prstGeom prst="rect">
            <a:avLst/>
          </a:prstGeom>
        </p:spPr>
        <p:txBody>
          <a:bodyPr wrap="none">
            <a:spAutoFit/>
          </a:bodyPr>
          <a:lstStyle/>
          <a:p>
            <a:pPr marL="0" marR="0" lvl="0" indent="0" algn="l" defTabSz="342900" rtl="0" eaLnBrk="0" fontAlgn="auto" latinLnBrk="0" hangingPunct="0">
              <a:lnSpc>
                <a:spcPct val="100000"/>
              </a:lnSpc>
              <a:spcBef>
                <a:spcPts val="0"/>
              </a:spcBef>
              <a:spcAft>
                <a:spcPts val="0"/>
              </a:spcAft>
              <a:buClrTx/>
              <a:buSzTx/>
              <a:buFontTx/>
              <a:buNone/>
              <a:tabLst/>
              <a:defRPr/>
            </a:pPr>
            <a:r>
              <a:rPr kumimoji="1" lang="en-US" sz="2800" b="1" i="0" u="none" strike="noStrike" kern="1200" cap="none" spc="0" normalizeH="0" baseline="0" noProof="0" dirty="0">
                <a:ln>
                  <a:noFill/>
                </a:ln>
                <a:solidFill>
                  <a:srgbClr val="000000"/>
                </a:solidFill>
                <a:effectLst/>
                <a:uLnTx/>
                <a:uFillTx/>
                <a:latin typeface="Arial"/>
                <a:ea typeface="ＭＳ Ｐゴシック" pitchFamily="34" charset="-128"/>
                <a:cs typeface="ＭＳ Ｐゴシック" charset="0"/>
              </a:rPr>
              <a:t>Scan to Email</a:t>
            </a:r>
          </a:p>
        </p:txBody>
      </p:sp>
      <p:sp>
        <p:nvSpPr>
          <p:cNvPr id="11" name="Rectangle 10">
            <a:extLst>
              <a:ext uri="{FF2B5EF4-FFF2-40B4-BE49-F238E27FC236}">
                <a16:creationId xmlns:a16="http://schemas.microsoft.com/office/drawing/2014/main" id="{78AEB8E4-0AC5-441C-B650-6EAEB1305987}"/>
              </a:ext>
            </a:extLst>
          </p:cNvPr>
          <p:cNvSpPr/>
          <p:nvPr/>
        </p:nvSpPr>
        <p:spPr>
          <a:xfrm>
            <a:off x="5475763" y="1617364"/>
            <a:ext cx="3219058" cy="892552"/>
          </a:xfrm>
          <a:prstGeom prst="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p:spPr>
        <p:txBody>
          <a:bodyPr wrap="square" anchor="t" anchorCtr="0">
            <a:spAutoFit/>
          </a:bodyPr>
          <a:lstStyle/>
          <a:p>
            <a:pPr marL="0" marR="0" lvl="0" indent="0" algn="ctr" defTabSz="914400" rtl="0" eaLnBrk="1" fontAlgn="base" latinLnBrk="0" hangingPunct="1">
              <a:lnSpc>
                <a:spcPct val="100000"/>
              </a:lnSpc>
              <a:spcBef>
                <a:spcPct val="0"/>
              </a:spcBef>
              <a:spcAft>
                <a:spcPct val="0"/>
              </a:spcAft>
              <a:buClr>
                <a:srgbClr val="000000"/>
              </a:buClr>
              <a:buSzTx/>
              <a:buFontTx/>
              <a:buNone/>
              <a:tabLst/>
              <a:defRPr/>
            </a:pPr>
            <a:r>
              <a:rPr kumimoji="1" lang="en-US"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Press Start</a:t>
            </a:r>
          </a:p>
          <a:p>
            <a:pPr marL="0" marR="0" lvl="0" indent="0" algn="ctr" defTabSz="914400" rtl="0" eaLnBrk="1" fontAlgn="base" latinLnBrk="0" hangingPunct="1">
              <a:lnSpc>
                <a:spcPct val="100000"/>
              </a:lnSpc>
              <a:spcBef>
                <a:spcPct val="0"/>
              </a:spcBef>
              <a:spcAft>
                <a:spcPct val="0"/>
              </a:spcAft>
              <a:buClr>
                <a:srgbClr val="000000"/>
              </a:buClr>
              <a:buSzTx/>
              <a:buFontTx/>
              <a:buNone/>
              <a:tabLst/>
              <a:defRPr/>
            </a:pPr>
            <a:endParaRPr kumimoji="0" lang="en-US" sz="28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4" name="Oval 3">
            <a:extLst>
              <a:ext uri="{FF2B5EF4-FFF2-40B4-BE49-F238E27FC236}">
                <a16:creationId xmlns:a16="http://schemas.microsoft.com/office/drawing/2014/main" id="{272FC5DD-3B87-460E-B5B2-C3DE09F6146E}"/>
              </a:ext>
            </a:extLst>
          </p:cNvPr>
          <p:cNvSpPr/>
          <p:nvPr/>
        </p:nvSpPr>
        <p:spPr>
          <a:xfrm>
            <a:off x="4362680" y="3139807"/>
            <a:ext cx="738130" cy="788771"/>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3" name="Picture 12" descr="A screenshot of a cell phone&#10;&#10;Description automatically generated">
            <a:extLst>
              <a:ext uri="{FF2B5EF4-FFF2-40B4-BE49-F238E27FC236}">
                <a16:creationId xmlns:a16="http://schemas.microsoft.com/office/drawing/2014/main" id="{0576266C-4C35-4C7A-A0C6-544F76ACC867}"/>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69411" y="1299990"/>
            <a:ext cx="5168482" cy="3079096"/>
          </a:xfrm>
          <a:prstGeom prst="rect">
            <a:avLst/>
          </a:prstGeom>
        </p:spPr>
      </p:pic>
      <p:pic>
        <p:nvPicPr>
          <p:cNvPr id="2" name="Audio 1">
            <a:hlinkClick r:id="" action="ppaction://media"/>
            <a:extLst>
              <a:ext uri="{FF2B5EF4-FFF2-40B4-BE49-F238E27FC236}">
                <a16:creationId xmlns:a16="http://schemas.microsoft.com/office/drawing/2014/main" id="{1AE06AB2-83BB-47DF-BF81-1E0761409F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15"/>
    </mc:Choice>
    <mc:Fallback xmlns="">
      <p:transition spd="slow" advTm="24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9473D70-D65D-4B22-8EB6-2B57C36F98AC}" type="slidenum">
              <a:rPr kumimoji="0" lang="en-US" sz="450" b="0" i="0" u="none" strike="noStrike" kern="1200" cap="none" spc="0" normalizeH="0" baseline="0" noProof="0">
                <a:ln>
                  <a:noFill/>
                </a:ln>
                <a:solidFill>
                  <a:srgbClr val="717171"/>
                </a:solidFill>
                <a:effectLst/>
                <a:uLnTx/>
                <a:uFillTx/>
                <a:latin typeface="Arial" pitchFamily="34" charset="0"/>
                <a:ea typeface="ＭＳ Ｐゴシック" charset="0"/>
                <a:cs typeface="Arial" charset="0"/>
              </a:rPr>
              <a:pPr marL="0" marR="0" lvl="0" indent="0" algn="r" defTabSz="685800" rtl="0" eaLnBrk="1" fontAlgn="auto" latinLnBrk="0" hangingPunct="1">
                <a:lnSpc>
                  <a:spcPct val="100000"/>
                </a:lnSpc>
                <a:spcBef>
                  <a:spcPts val="0"/>
                </a:spcBef>
                <a:spcAft>
                  <a:spcPts val="0"/>
                </a:spcAft>
                <a:buClrTx/>
                <a:buSzTx/>
                <a:buFontTx/>
                <a:buNone/>
                <a:tabLst/>
                <a:defRPr/>
              </a:pPr>
              <a:t>32</a:t>
            </a:fld>
            <a:endParaRPr kumimoji="0" lang="en-US" sz="450" b="0" i="0" u="none" strike="noStrike" kern="1200" cap="none" spc="0" normalizeH="0" baseline="0" noProof="0" dirty="0">
              <a:ln>
                <a:noFill/>
              </a:ln>
              <a:solidFill>
                <a:srgbClr val="717171"/>
              </a:solidFill>
              <a:effectLst/>
              <a:uLnTx/>
              <a:uFillTx/>
              <a:latin typeface="Arial" pitchFamily="34" charset="0"/>
              <a:ea typeface="ＭＳ Ｐゴシック" charset="0"/>
              <a:cs typeface="Arial" charset="0"/>
            </a:endParaRPr>
          </a:p>
        </p:txBody>
      </p:sp>
      <p:sp>
        <p:nvSpPr>
          <p:cNvPr id="7" name="Rectangle 6"/>
          <p:cNvSpPr/>
          <p:nvPr/>
        </p:nvSpPr>
        <p:spPr>
          <a:xfrm>
            <a:off x="1050314" y="308257"/>
            <a:ext cx="6375055" cy="523220"/>
          </a:xfrm>
          <a:prstGeom prst="rect">
            <a:avLst/>
          </a:prstGeom>
        </p:spPr>
        <p:txBody>
          <a:bodyPr wrap="square">
            <a:spAutoFit/>
          </a:bodyPr>
          <a:lstStyle/>
          <a:p>
            <a:pPr marL="0" marR="0" lvl="0" indent="0" algn="l" defTabSz="342900" rtl="0" eaLnBrk="0" fontAlgn="auto" latinLnBrk="0" hangingPunct="0">
              <a:lnSpc>
                <a:spcPct val="100000"/>
              </a:lnSpc>
              <a:spcBef>
                <a:spcPts val="0"/>
              </a:spcBef>
              <a:spcAft>
                <a:spcPts val="0"/>
              </a:spcAft>
              <a:buClrTx/>
              <a:buSzTx/>
              <a:buFontTx/>
              <a:buNone/>
              <a:tabLst/>
              <a:defRPr/>
            </a:pPr>
            <a:r>
              <a:rPr kumimoji="1" lang="en-US" sz="2800" b="1" i="0" u="none" strike="noStrike" kern="1200" cap="none" spc="0" normalizeH="0" baseline="0" noProof="0" dirty="0">
                <a:ln>
                  <a:noFill/>
                </a:ln>
                <a:solidFill>
                  <a:srgbClr val="000000"/>
                </a:solidFill>
                <a:effectLst/>
                <a:uLnTx/>
                <a:uFillTx/>
                <a:latin typeface="Arial"/>
                <a:ea typeface="ＭＳ Ｐゴシック" pitchFamily="34" charset="-128"/>
                <a:cs typeface="ＭＳ Ｐゴシック" charset="0"/>
              </a:rPr>
              <a:t>Scan to Email – Scan from the Glass  </a:t>
            </a:r>
          </a:p>
        </p:txBody>
      </p:sp>
      <p:sp>
        <p:nvSpPr>
          <p:cNvPr id="11" name="Rectangle 10">
            <a:extLst>
              <a:ext uri="{FF2B5EF4-FFF2-40B4-BE49-F238E27FC236}">
                <a16:creationId xmlns:a16="http://schemas.microsoft.com/office/drawing/2014/main" id="{78AEB8E4-0AC5-441C-B650-6EAEB1305987}"/>
              </a:ext>
            </a:extLst>
          </p:cNvPr>
          <p:cNvSpPr/>
          <p:nvPr/>
        </p:nvSpPr>
        <p:spPr>
          <a:xfrm>
            <a:off x="5467742" y="1289388"/>
            <a:ext cx="3219058" cy="3108543"/>
          </a:xfrm>
          <a:prstGeom prst="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p:spPr>
        <p:txBody>
          <a:bodyPr wrap="square" anchor="t" anchorCtr="0">
            <a:spAutoFit/>
          </a:bodyPr>
          <a:lstStyle/>
          <a:p>
            <a:pPr marL="0" marR="0" lvl="0" indent="0" algn="ctr" defTabSz="914400" rtl="0" eaLnBrk="1" fontAlgn="base" latinLnBrk="0" hangingPunct="1">
              <a:lnSpc>
                <a:spcPct val="100000"/>
              </a:lnSpc>
              <a:spcBef>
                <a:spcPct val="0"/>
              </a:spcBef>
              <a:spcAft>
                <a:spcPct val="0"/>
              </a:spcAft>
              <a:buClr>
                <a:srgbClr val="000000"/>
              </a:buClr>
              <a:buSzTx/>
              <a:buFontTx/>
              <a:buNone/>
              <a:tabLst/>
              <a:defRPr/>
            </a:pPr>
            <a:r>
              <a:rPr kumimoji="1" lang="en-US" sz="2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If scanning from the platen glass or using batch mode or scanning an odd size from the glass please press </a:t>
            </a:r>
            <a:r>
              <a:rPr kumimoji="1" lang="en-US"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Finish Scn</a:t>
            </a:r>
            <a:r>
              <a:rPr kumimoji="1" lang="en-US" sz="2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to send the document.</a:t>
            </a:r>
          </a:p>
          <a:p>
            <a:pPr marL="0" marR="0" lvl="0" indent="0" algn="ctr" defTabSz="914400" rtl="0" eaLnBrk="1" fontAlgn="base" latinLnBrk="0" hangingPunct="1">
              <a:lnSpc>
                <a:spcPct val="100000"/>
              </a:lnSpc>
              <a:spcBef>
                <a:spcPct val="0"/>
              </a:spcBef>
              <a:spcAft>
                <a:spcPct val="0"/>
              </a:spcAft>
              <a:buClr>
                <a:srgbClr val="000000"/>
              </a:buClr>
              <a:buSzTx/>
              <a:buFontTx/>
              <a:buNone/>
              <a:tabLst/>
              <a:defRPr/>
            </a:pPr>
            <a:endParaRPr kumimoji="0" lang="en-US" sz="28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4" name="Oval 3">
            <a:extLst>
              <a:ext uri="{FF2B5EF4-FFF2-40B4-BE49-F238E27FC236}">
                <a16:creationId xmlns:a16="http://schemas.microsoft.com/office/drawing/2014/main" id="{272FC5DD-3B87-460E-B5B2-C3DE09F6146E}"/>
              </a:ext>
            </a:extLst>
          </p:cNvPr>
          <p:cNvSpPr/>
          <p:nvPr/>
        </p:nvSpPr>
        <p:spPr>
          <a:xfrm>
            <a:off x="4362680" y="3139807"/>
            <a:ext cx="738130" cy="788771"/>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3" name="Picture 2" descr="A screenshot of a cell phone&#10;&#10;Description automatically generated">
            <a:extLst>
              <a:ext uri="{FF2B5EF4-FFF2-40B4-BE49-F238E27FC236}">
                <a16:creationId xmlns:a16="http://schemas.microsoft.com/office/drawing/2014/main" id="{5412A816-F939-4A11-8F7B-9A1A6EDDC138}"/>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81806" y="1289388"/>
            <a:ext cx="5185936" cy="3108543"/>
          </a:xfrm>
          <a:prstGeom prst="rect">
            <a:avLst/>
          </a:prstGeom>
        </p:spPr>
      </p:pic>
      <p:sp>
        <p:nvSpPr>
          <p:cNvPr id="6" name="Rectangle: Rounded Corners 5">
            <a:extLst>
              <a:ext uri="{FF2B5EF4-FFF2-40B4-BE49-F238E27FC236}">
                <a16:creationId xmlns:a16="http://schemas.microsoft.com/office/drawing/2014/main" id="{54B9AE70-7919-41CF-BACD-EE6531CE2E9B}"/>
              </a:ext>
            </a:extLst>
          </p:cNvPr>
          <p:cNvSpPr/>
          <p:nvPr/>
        </p:nvSpPr>
        <p:spPr>
          <a:xfrm>
            <a:off x="627961" y="1399142"/>
            <a:ext cx="3855904" cy="523220"/>
          </a:xfrm>
          <a:prstGeom prst="roundRect">
            <a:avLst/>
          </a:prstGeom>
          <a:noFill/>
          <a:ln w="31750"/>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2" name="Audio 1">
            <a:hlinkClick r:id="" action="ppaction://media"/>
            <a:extLst>
              <a:ext uri="{FF2B5EF4-FFF2-40B4-BE49-F238E27FC236}">
                <a16:creationId xmlns:a16="http://schemas.microsoft.com/office/drawing/2014/main" id="{9EF9D2D5-9722-42FE-9473-19EEC41946A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675086363"/>
      </p:ext>
    </p:extLst>
  </p:cSld>
  <p:clrMapOvr>
    <a:masterClrMapping/>
  </p:clrMapOvr>
  <mc:AlternateContent xmlns:mc="http://schemas.openxmlformats.org/markup-compatibility/2006" xmlns:p14="http://schemas.microsoft.com/office/powerpoint/2010/main">
    <mc:Choice Requires="p14">
      <p:transition spd="slow" p14:dur="2000" advTm="12703"/>
    </mc:Choice>
    <mc:Fallback xmlns="">
      <p:transition spd="slow" advTm="127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8"/>
          <p:cNvSpPr>
            <a:spLocks noGrp="1"/>
          </p:cNvSpPr>
          <p:nvPr>
            <p:ph type="title"/>
          </p:nvPr>
        </p:nvSpPr>
        <p:spPr>
          <a:xfrm>
            <a:off x="457201" y="189911"/>
            <a:ext cx="7200900" cy="857250"/>
          </a:xfrm>
        </p:spPr>
        <p:txBody>
          <a:bodyPr/>
          <a:lstStyle/>
          <a:p>
            <a:pPr algn="l"/>
            <a:r>
              <a:rPr lang="en-US" b="1" dirty="0">
                <a:solidFill>
                  <a:srgbClr val="000000"/>
                </a:solidFill>
              </a:rPr>
              <a:t>    </a:t>
            </a:r>
            <a:r>
              <a:rPr lang="en-US" sz="2800" b="1" dirty="0">
                <a:solidFill>
                  <a:srgbClr val="000000"/>
                </a:solidFill>
              </a:rPr>
              <a:t>Ricoh Scan -  Scan to Folder</a:t>
            </a:r>
          </a:p>
        </p:txBody>
      </p:sp>
      <p:sp>
        <p:nvSpPr>
          <p:cNvPr id="10" name="TextBox 9"/>
          <p:cNvSpPr txBox="1"/>
          <p:nvPr/>
        </p:nvSpPr>
        <p:spPr bwMode="auto">
          <a:xfrm>
            <a:off x="2475035" y="4154366"/>
            <a:ext cx="138564" cy="484748"/>
          </a:xfrm>
          <a:prstGeom prst="rect">
            <a:avLst/>
          </a:prstGeom>
          <a:noFill/>
          <a:ln>
            <a:miter lim="800000"/>
            <a:headEnd/>
            <a:tailEnd/>
          </a:ln>
        </p:spPr>
        <p:txBody>
          <a:bodyPr vert="horz" wrap="none" lIns="68580" tIns="34290" rIns="68580" bIns="34290" numCol="1" rtlCol="0" anchorCtr="0" compatLnSpc="1">
            <a:prstTxWarp prst="textNoShape">
              <a:avLst/>
            </a:prstTxWarp>
            <a:spAutoFit/>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1" lang="en-US" sz="2700" b="0" i="0" u="none" strike="noStrike" kern="1200" cap="none" spc="0" normalizeH="0" baseline="0" noProof="0" dirty="0">
              <a:ln>
                <a:noFill/>
              </a:ln>
              <a:solidFill>
                <a:prstClr val="white"/>
              </a:solidFill>
              <a:effectLst/>
              <a:uLnTx/>
              <a:uFillTx/>
              <a:latin typeface="Arial" charset="0"/>
              <a:ea typeface="ＭＳ Ｐゴシック" charset="0"/>
              <a:cs typeface="ＭＳ Ｐゴシック" charset="0"/>
            </a:endParaRPr>
          </a:p>
        </p:txBody>
      </p:sp>
      <p:sp>
        <p:nvSpPr>
          <p:cNvPr id="12" name="Rectangle 4"/>
          <p:cNvSpPr>
            <a:spLocks noChangeArrowheads="1"/>
          </p:cNvSpPr>
          <p:nvPr/>
        </p:nvSpPr>
        <p:spPr bwMode="auto">
          <a:xfrm>
            <a:off x="340122" y="1555999"/>
            <a:ext cx="2033422" cy="905848"/>
          </a:xfrm>
          <a:prstGeom prst="rect">
            <a:avLst/>
          </a:prstGeom>
          <a:noFill/>
          <a:ln w="50800">
            <a:solidFill>
              <a:schemeClr val="accent1"/>
            </a:solidFill>
            <a:miter lim="800000"/>
            <a:headEnd/>
            <a:tailEnd/>
          </a:ln>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srgbClr val="000000"/>
              </a:solidFill>
              <a:effectLst/>
              <a:uLnTx/>
              <a:uFillTx/>
              <a:latin typeface="Arial"/>
              <a:ea typeface="ＭＳ Ｐゴシック" charset="0"/>
              <a:cs typeface="Arial" charset="0"/>
            </a:endParaRPr>
          </a:p>
        </p:txBody>
      </p:sp>
      <p:sp>
        <p:nvSpPr>
          <p:cNvPr id="7" name="Rectangle 6">
            <a:extLst>
              <a:ext uri="{FF2B5EF4-FFF2-40B4-BE49-F238E27FC236}">
                <a16:creationId xmlns:a16="http://schemas.microsoft.com/office/drawing/2014/main" id="{1D68F148-A2CE-4181-A9F0-26F71BA0ED3E}"/>
              </a:ext>
            </a:extLst>
          </p:cNvPr>
          <p:cNvSpPr/>
          <p:nvPr/>
        </p:nvSpPr>
        <p:spPr>
          <a:xfrm>
            <a:off x="5846271" y="1817783"/>
            <a:ext cx="2934175" cy="1631216"/>
          </a:xfrm>
          <a:prstGeom prst="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p:spPr>
        <p:txBody>
          <a:bodyPr wrap="square" anchor="t" anchorCtr="0">
            <a:spAutoFit/>
          </a:bodyPr>
          <a:lstStyle/>
          <a:p>
            <a:pPr marL="0" marR="0" lvl="0" indent="0" algn="ctr" defTabSz="914400" rtl="0" eaLnBrk="1" fontAlgn="base" latinLnBrk="0" hangingPunct="1">
              <a:lnSpc>
                <a:spcPct val="100000"/>
              </a:lnSpc>
              <a:spcBef>
                <a:spcPct val="0"/>
              </a:spcBef>
              <a:spcAft>
                <a:spcPct val="0"/>
              </a:spcAft>
              <a:buClr>
                <a:srgbClr val="000000"/>
              </a:buClr>
              <a:buSzTx/>
              <a:buFontTx/>
              <a:buNone/>
              <a:tabLst/>
              <a:defRPr/>
            </a:pPr>
            <a:r>
              <a:rPr kumimoji="1" lang="en-US" sz="2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Select </a:t>
            </a:r>
            <a:r>
              <a:rPr kumimoji="1" lang="en-US"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To Folder </a:t>
            </a:r>
            <a:r>
              <a:rPr kumimoji="1" lang="en-US" sz="2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from drop down menu</a:t>
            </a:r>
            <a:endParaRPr kumimoji="1" lang="en-US"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
                <a:srgbClr val="000000"/>
              </a:buClr>
              <a:buSzTx/>
              <a:buFontTx/>
              <a:buNone/>
              <a:tabLst/>
              <a:defRPr/>
            </a:pPr>
            <a:endParaRPr kumimoji="0" lang="en-US" sz="28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pic>
        <p:nvPicPr>
          <p:cNvPr id="6" name="Picture 5" descr="A screenshot of a cell phone&#10;&#10;Description automatically generated">
            <a:extLst>
              <a:ext uri="{FF2B5EF4-FFF2-40B4-BE49-F238E27FC236}">
                <a16:creationId xmlns:a16="http://schemas.microsoft.com/office/drawing/2014/main" id="{1C06F21D-0A77-4F09-8324-476240F576C7}"/>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86665" y="1155430"/>
            <a:ext cx="5348464" cy="3185215"/>
          </a:xfrm>
          <a:prstGeom prst="rect">
            <a:avLst/>
          </a:prstGeom>
        </p:spPr>
      </p:pic>
      <p:pic>
        <p:nvPicPr>
          <p:cNvPr id="2" name="Audio 1">
            <a:hlinkClick r:id="" action="ppaction://media"/>
            <a:extLst>
              <a:ext uri="{FF2B5EF4-FFF2-40B4-BE49-F238E27FC236}">
                <a16:creationId xmlns:a16="http://schemas.microsoft.com/office/drawing/2014/main" id="{973E55E2-D70D-4393-8627-9D6BA0FFD8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821"/>
    </mc:Choice>
    <mc:Fallback xmlns="">
      <p:transition spd="slow" advTm="4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8"/>
          <p:cNvSpPr>
            <a:spLocks noGrp="1"/>
          </p:cNvSpPr>
          <p:nvPr>
            <p:ph type="title"/>
          </p:nvPr>
        </p:nvSpPr>
        <p:spPr>
          <a:xfrm>
            <a:off x="457201" y="189911"/>
            <a:ext cx="7200900" cy="857250"/>
          </a:xfrm>
        </p:spPr>
        <p:txBody>
          <a:bodyPr/>
          <a:lstStyle/>
          <a:p>
            <a:pPr algn="l"/>
            <a:r>
              <a:rPr lang="en-US" b="1" dirty="0">
                <a:solidFill>
                  <a:srgbClr val="000000"/>
                </a:solidFill>
              </a:rPr>
              <a:t>    </a:t>
            </a:r>
            <a:r>
              <a:rPr lang="en-US" sz="2800" b="1" dirty="0">
                <a:solidFill>
                  <a:srgbClr val="000000"/>
                </a:solidFill>
              </a:rPr>
              <a:t>Ricoh Scan -  Scan to Folder</a:t>
            </a:r>
          </a:p>
        </p:txBody>
      </p:sp>
      <p:sp>
        <p:nvSpPr>
          <p:cNvPr id="10" name="TextBox 9"/>
          <p:cNvSpPr txBox="1"/>
          <p:nvPr/>
        </p:nvSpPr>
        <p:spPr bwMode="auto">
          <a:xfrm>
            <a:off x="2475035" y="4154366"/>
            <a:ext cx="138564" cy="484748"/>
          </a:xfrm>
          <a:prstGeom prst="rect">
            <a:avLst/>
          </a:prstGeom>
          <a:noFill/>
          <a:ln>
            <a:miter lim="800000"/>
            <a:headEnd/>
            <a:tailEnd/>
          </a:ln>
        </p:spPr>
        <p:txBody>
          <a:bodyPr vert="horz" wrap="none" lIns="68580" tIns="34290" rIns="68580" bIns="34290" numCol="1" rtlCol="0" anchorCtr="0" compatLnSpc="1">
            <a:prstTxWarp prst="textNoShape">
              <a:avLst/>
            </a:prstTxWarp>
            <a:spAutoFit/>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1" lang="en-US" sz="2700" b="0" i="0" u="none" strike="noStrike" kern="1200" cap="none" spc="0" normalizeH="0" baseline="0" noProof="0" dirty="0">
              <a:ln>
                <a:noFill/>
              </a:ln>
              <a:solidFill>
                <a:prstClr val="white"/>
              </a:solidFill>
              <a:effectLst/>
              <a:uLnTx/>
              <a:uFillTx/>
              <a:latin typeface="Arial" charset="0"/>
              <a:ea typeface="ＭＳ Ｐゴシック" charset="0"/>
              <a:cs typeface="ＭＳ Ｐゴシック" charset="0"/>
            </a:endParaRPr>
          </a:p>
        </p:txBody>
      </p:sp>
      <p:sp>
        <p:nvSpPr>
          <p:cNvPr id="12" name="Rectangle 4"/>
          <p:cNvSpPr>
            <a:spLocks noChangeArrowheads="1"/>
          </p:cNvSpPr>
          <p:nvPr/>
        </p:nvSpPr>
        <p:spPr bwMode="auto">
          <a:xfrm>
            <a:off x="340122" y="1555999"/>
            <a:ext cx="2033422" cy="905848"/>
          </a:xfrm>
          <a:prstGeom prst="rect">
            <a:avLst/>
          </a:prstGeom>
          <a:noFill/>
          <a:ln w="50800">
            <a:solidFill>
              <a:schemeClr val="accent1"/>
            </a:solidFill>
            <a:miter lim="800000"/>
            <a:headEnd/>
            <a:tailEnd/>
          </a:ln>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srgbClr val="000000"/>
              </a:solidFill>
              <a:effectLst/>
              <a:uLnTx/>
              <a:uFillTx/>
              <a:latin typeface="Arial"/>
              <a:ea typeface="ＭＳ Ｐゴシック" charset="0"/>
              <a:cs typeface="Arial" charset="0"/>
            </a:endParaRPr>
          </a:p>
        </p:txBody>
      </p:sp>
      <p:sp>
        <p:nvSpPr>
          <p:cNvPr id="7" name="Rectangle 6">
            <a:extLst>
              <a:ext uri="{FF2B5EF4-FFF2-40B4-BE49-F238E27FC236}">
                <a16:creationId xmlns:a16="http://schemas.microsoft.com/office/drawing/2014/main" id="{1D68F148-A2CE-4181-A9F0-26F71BA0ED3E}"/>
              </a:ext>
            </a:extLst>
          </p:cNvPr>
          <p:cNvSpPr/>
          <p:nvPr/>
        </p:nvSpPr>
        <p:spPr>
          <a:xfrm>
            <a:off x="5846271" y="1817783"/>
            <a:ext cx="2934175" cy="1261884"/>
          </a:xfrm>
          <a:prstGeom prst="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p:spPr>
        <p:txBody>
          <a:bodyPr wrap="square" anchor="t" anchorCtr="0">
            <a:spAutoFit/>
          </a:bodyPr>
          <a:lstStyle/>
          <a:p>
            <a:pPr marL="0" marR="0" lvl="0" indent="0" algn="ctr" defTabSz="914400" rtl="0" eaLnBrk="1" fontAlgn="base" latinLnBrk="0" hangingPunct="1">
              <a:lnSpc>
                <a:spcPct val="100000"/>
              </a:lnSpc>
              <a:spcBef>
                <a:spcPct val="0"/>
              </a:spcBef>
              <a:spcAft>
                <a:spcPct val="0"/>
              </a:spcAft>
              <a:buClr>
                <a:srgbClr val="000000"/>
              </a:buClr>
              <a:buSzTx/>
              <a:buFontTx/>
              <a:buNone/>
              <a:tabLst/>
              <a:defRPr/>
            </a:pPr>
            <a:r>
              <a:rPr kumimoji="1" lang="en-US" sz="2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Press Plus Sign in green box</a:t>
            </a:r>
            <a:endParaRPr kumimoji="1" lang="en-US"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
                <a:srgbClr val="000000"/>
              </a:buClr>
              <a:buSzTx/>
              <a:buFontTx/>
              <a:buNone/>
              <a:tabLst/>
              <a:defRPr/>
            </a:pPr>
            <a:endParaRPr kumimoji="0" lang="en-US" sz="28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pic>
        <p:nvPicPr>
          <p:cNvPr id="3" name="Picture 2" descr="A screenshot of a cell phone&#10;&#10;Description automatically generated">
            <a:extLst>
              <a:ext uri="{FF2B5EF4-FFF2-40B4-BE49-F238E27FC236}">
                <a16:creationId xmlns:a16="http://schemas.microsoft.com/office/drawing/2014/main" id="{3FAA7205-7C76-4B81-9B99-5AAC5E79922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66014" y="1211856"/>
            <a:ext cx="5205737" cy="3082078"/>
          </a:xfrm>
          <a:prstGeom prst="rect">
            <a:avLst/>
          </a:prstGeom>
        </p:spPr>
      </p:pic>
      <p:pic>
        <p:nvPicPr>
          <p:cNvPr id="2" name="Audio 1">
            <a:hlinkClick r:id="" action="ppaction://media"/>
            <a:extLst>
              <a:ext uri="{FF2B5EF4-FFF2-40B4-BE49-F238E27FC236}">
                <a16:creationId xmlns:a16="http://schemas.microsoft.com/office/drawing/2014/main" id="{E4EF4D26-F76C-439D-96B5-01ACF2A6D0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500536101"/>
      </p:ext>
    </p:extLst>
  </p:cSld>
  <p:clrMapOvr>
    <a:masterClrMapping/>
  </p:clrMapOvr>
  <mc:AlternateContent xmlns:mc="http://schemas.openxmlformats.org/markup-compatibility/2006" xmlns:p14="http://schemas.microsoft.com/office/powerpoint/2010/main">
    <mc:Choice Requires="p14">
      <p:transition spd="slow" p14:dur="2000" advTm="4076"/>
    </mc:Choice>
    <mc:Fallback xmlns="">
      <p:transition spd="slow" advTm="4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8"/>
          <p:cNvSpPr>
            <a:spLocks noGrp="1"/>
          </p:cNvSpPr>
          <p:nvPr>
            <p:ph type="title"/>
          </p:nvPr>
        </p:nvSpPr>
        <p:spPr>
          <a:xfrm>
            <a:off x="457201" y="189911"/>
            <a:ext cx="7200900" cy="857250"/>
          </a:xfrm>
        </p:spPr>
        <p:txBody>
          <a:bodyPr/>
          <a:lstStyle/>
          <a:p>
            <a:pPr algn="l"/>
            <a:r>
              <a:rPr lang="en-US" b="1" dirty="0">
                <a:solidFill>
                  <a:srgbClr val="000000"/>
                </a:solidFill>
              </a:rPr>
              <a:t>    </a:t>
            </a:r>
            <a:r>
              <a:rPr lang="en-US" sz="2800" b="1" dirty="0">
                <a:solidFill>
                  <a:srgbClr val="000000"/>
                </a:solidFill>
              </a:rPr>
              <a:t>Ricoh Scan -  Scan to Folder</a:t>
            </a:r>
          </a:p>
        </p:txBody>
      </p:sp>
      <p:sp>
        <p:nvSpPr>
          <p:cNvPr id="10" name="TextBox 9"/>
          <p:cNvSpPr txBox="1"/>
          <p:nvPr/>
        </p:nvSpPr>
        <p:spPr bwMode="auto">
          <a:xfrm>
            <a:off x="2475035" y="4154366"/>
            <a:ext cx="138564" cy="484748"/>
          </a:xfrm>
          <a:prstGeom prst="rect">
            <a:avLst/>
          </a:prstGeom>
          <a:noFill/>
          <a:ln>
            <a:miter lim="800000"/>
            <a:headEnd/>
            <a:tailEnd/>
          </a:ln>
        </p:spPr>
        <p:txBody>
          <a:bodyPr vert="horz" wrap="none" lIns="68580" tIns="34290" rIns="68580" bIns="34290" numCol="1" rtlCol="0" anchorCtr="0" compatLnSpc="1">
            <a:prstTxWarp prst="textNoShape">
              <a:avLst/>
            </a:prstTxWarp>
            <a:spAutoFit/>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1" lang="en-US" sz="2700" b="0" i="0" u="none" strike="noStrike" kern="1200" cap="none" spc="0" normalizeH="0" baseline="0" noProof="0" dirty="0">
              <a:ln>
                <a:noFill/>
              </a:ln>
              <a:solidFill>
                <a:prstClr val="white"/>
              </a:solidFill>
              <a:effectLst/>
              <a:uLnTx/>
              <a:uFillTx/>
              <a:latin typeface="Arial" charset="0"/>
              <a:ea typeface="ＭＳ Ｐゴシック" charset="0"/>
              <a:cs typeface="ＭＳ Ｐゴシック" charset="0"/>
            </a:endParaRPr>
          </a:p>
        </p:txBody>
      </p:sp>
      <p:sp>
        <p:nvSpPr>
          <p:cNvPr id="7" name="Rectangle 6">
            <a:extLst>
              <a:ext uri="{FF2B5EF4-FFF2-40B4-BE49-F238E27FC236}">
                <a16:creationId xmlns:a16="http://schemas.microsoft.com/office/drawing/2014/main" id="{1D68F148-A2CE-4181-A9F0-26F71BA0ED3E}"/>
              </a:ext>
            </a:extLst>
          </p:cNvPr>
          <p:cNvSpPr/>
          <p:nvPr/>
        </p:nvSpPr>
        <p:spPr>
          <a:xfrm>
            <a:off x="5846271" y="1817783"/>
            <a:ext cx="3110442" cy="892552"/>
          </a:xfrm>
          <a:prstGeom prst="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p:spPr>
        <p:txBody>
          <a:bodyPr wrap="square" anchor="t" anchorCtr="0">
            <a:spAutoFit/>
          </a:bodyPr>
          <a:lstStyle/>
          <a:p>
            <a:pPr marL="0" marR="0" lvl="0" indent="0" algn="ctr" defTabSz="914400" rtl="0" eaLnBrk="1" fontAlgn="base" latinLnBrk="0" hangingPunct="1">
              <a:lnSpc>
                <a:spcPct val="100000"/>
              </a:lnSpc>
              <a:spcBef>
                <a:spcPct val="0"/>
              </a:spcBef>
              <a:spcAft>
                <a:spcPct val="0"/>
              </a:spcAft>
              <a:buClr>
                <a:srgbClr val="000000"/>
              </a:buClr>
              <a:buSzTx/>
              <a:buFontTx/>
              <a:buNone/>
              <a:tabLst/>
              <a:defRPr/>
            </a:pPr>
            <a:r>
              <a:rPr kumimoji="1" lang="en-US" sz="2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Select </a:t>
            </a:r>
            <a:r>
              <a:rPr kumimoji="1" lang="en-US"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Manual Entry</a:t>
            </a:r>
          </a:p>
          <a:p>
            <a:pPr marL="0" marR="0" lvl="0" indent="0" algn="ctr" defTabSz="914400" rtl="0" eaLnBrk="1" fontAlgn="base" latinLnBrk="0" hangingPunct="1">
              <a:lnSpc>
                <a:spcPct val="100000"/>
              </a:lnSpc>
              <a:spcBef>
                <a:spcPct val="0"/>
              </a:spcBef>
              <a:spcAft>
                <a:spcPct val="0"/>
              </a:spcAft>
              <a:buClr>
                <a:srgbClr val="000000"/>
              </a:buClr>
              <a:buSzTx/>
              <a:buFontTx/>
              <a:buNone/>
              <a:tabLst/>
              <a:defRPr/>
            </a:pPr>
            <a:endParaRPr kumimoji="0" lang="en-US" sz="28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pic>
        <p:nvPicPr>
          <p:cNvPr id="4" name="Picture 3" descr="A screenshot of a cell phone&#10;&#10;Description automatically generated">
            <a:extLst>
              <a:ext uri="{FF2B5EF4-FFF2-40B4-BE49-F238E27FC236}">
                <a16:creationId xmlns:a16="http://schemas.microsoft.com/office/drawing/2014/main" id="{8DA712FB-28E7-4A7F-AB9B-57990E57387B}"/>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63554" y="1076098"/>
            <a:ext cx="5207824" cy="3078268"/>
          </a:xfrm>
          <a:prstGeom prst="rect">
            <a:avLst/>
          </a:prstGeom>
        </p:spPr>
      </p:pic>
      <p:pic>
        <p:nvPicPr>
          <p:cNvPr id="2" name="Audio 1">
            <a:hlinkClick r:id="" action="ppaction://media"/>
            <a:extLst>
              <a:ext uri="{FF2B5EF4-FFF2-40B4-BE49-F238E27FC236}">
                <a16:creationId xmlns:a16="http://schemas.microsoft.com/office/drawing/2014/main" id="{050D93CB-7FB4-419E-AB73-29F69177A14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350299111"/>
      </p:ext>
    </p:extLst>
  </p:cSld>
  <p:clrMapOvr>
    <a:masterClrMapping/>
  </p:clrMapOvr>
  <mc:AlternateContent xmlns:mc="http://schemas.openxmlformats.org/markup-compatibility/2006" xmlns:p14="http://schemas.microsoft.com/office/powerpoint/2010/main">
    <mc:Choice Requires="p14">
      <p:transition spd="slow" p14:dur="2000" advTm="3727"/>
    </mc:Choice>
    <mc:Fallback xmlns="">
      <p:transition spd="slow" advTm="37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8"/>
          <p:cNvSpPr>
            <a:spLocks noGrp="1"/>
          </p:cNvSpPr>
          <p:nvPr>
            <p:ph type="title"/>
          </p:nvPr>
        </p:nvSpPr>
        <p:spPr>
          <a:xfrm>
            <a:off x="457201" y="189911"/>
            <a:ext cx="7200900" cy="857250"/>
          </a:xfrm>
        </p:spPr>
        <p:txBody>
          <a:bodyPr/>
          <a:lstStyle/>
          <a:p>
            <a:pPr algn="l"/>
            <a:r>
              <a:rPr lang="en-US" b="1" dirty="0">
                <a:solidFill>
                  <a:srgbClr val="000000"/>
                </a:solidFill>
              </a:rPr>
              <a:t>    </a:t>
            </a:r>
            <a:r>
              <a:rPr lang="en-US" sz="2800" b="1" dirty="0">
                <a:solidFill>
                  <a:srgbClr val="000000"/>
                </a:solidFill>
              </a:rPr>
              <a:t>Ricoh Scan -  Scan to Folder</a:t>
            </a:r>
          </a:p>
        </p:txBody>
      </p:sp>
      <p:sp>
        <p:nvSpPr>
          <p:cNvPr id="10" name="TextBox 9"/>
          <p:cNvSpPr txBox="1"/>
          <p:nvPr/>
        </p:nvSpPr>
        <p:spPr bwMode="auto">
          <a:xfrm>
            <a:off x="2475035" y="4154366"/>
            <a:ext cx="138564" cy="484748"/>
          </a:xfrm>
          <a:prstGeom prst="rect">
            <a:avLst/>
          </a:prstGeom>
          <a:noFill/>
          <a:ln>
            <a:miter lim="800000"/>
            <a:headEnd/>
            <a:tailEnd/>
          </a:ln>
        </p:spPr>
        <p:txBody>
          <a:bodyPr vert="horz" wrap="none" lIns="68580" tIns="34290" rIns="68580" bIns="34290" numCol="1" rtlCol="0" anchorCtr="0" compatLnSpc="1">
            <a:prstTxWarp prst="textNoShape">
              <a:avLst/>
            </a:prstTxWarp>
            <a:spAutoFit/>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1" lang="en-US" sz="2700" b="0" i="0" u="none" strike="noStrike" kern="1200" cap="none" spc="0" normalizeH="0" baseline="0" noProof="0" dirty="0">
              <a:ln>
                <a:noFill/>
              </a:ln>
              <a:solidFill>
                <a:prstClr val="white"/>
              </a:solidFill>
              <a:effectLst/>
              <a:uLnTx/>
              <a:uFillTx/>
              <a:latin typeface="Arial" charset="0"/>
              <a:ea typeface="ＭＳ Ｐゴシック" charset="0"/>
              <a:cs typeface="ＭＳ Ｐゴシック" charset="0"/>
            </a:endParaRPr>
          </a:p>
        </p:txBody>
      </p:sp>
      <p:sp>
        <p:nvSpPr>
          <p:cNvPr id="7" name="Rectangle 6">
            <a:extLst>
              <a:ext uri="{FF2B5EF4-FFF2-40B4-BE49-F238E27FC236}">
                <a16:creationId xmlns:a16="http://schemas.microsoft.com/office/drawing/2014/main" id="{1D68F148-A2CE-4181-A9F0-26F71BA0ED3E}"/>
              </a:ext>
            </a:extLst>
          </p:cNvPr>
          <p:cNvSpPr/>
          <p:nvPr/>
        </p:nvSpPr>
        <p:spPr>
          <a:xfrm>
            <a:off x="5846271" y="1071817"/>
            <a:ext cx="3110442" cy="3108543"/>
          </a:xfrm>
          <a:prstGeom prst="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p:spPr>
        <p:txBody>
          <a:bodyPr wrap="square" anchor="t" anchorCtr="0">
            <a:spAutoFit/>
          </a:bodyPr>
          <a:lstStyle/>
          <a:p>
            <a:pPr marL="0" marR="0" lvl="0" indent="0" algn="ctr" defTabSz="914400" rtl="0" eaLnBrk="1" fontAlgn="base" latinLnBrk="0" hangingPunct="1">
              <a:lnSpc>
                <a:spcPct val="100000"/>
              </a:lnSpc>
              <a:spcBef>
                <a:spcPct val="0"/>
              </a:spcBef>
              <a:spcAft>
                <a:spcPct val="0"/>
              </a:spcAft>
              <a:buClr>
                <a:srgbClr val="000000"/>
              </a:buClr>
              <a:buSzTx/>
              <a:buFontTx/>
              <a:buNone/>
              <a:tabLst/>
              <a:defRPr/>
            </a:pPr>
            <a:r>
              <a:rPr kumimoji="1" lang="en-US" sz="2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Browse to </a:t>
            </a:r>
            <a:r>
              <a:rPr kumimoji="1" lang="en-US"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Path</a:t>
            </a:r>
            <a:r>
              <a:rPr kumimoji="1" lang="en-US" sz="2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t>
            </a:r>
          </a:p>
          <a:p>
            <a:pPr marL="0" marR="0" lvl="0" indent="0" algn="ctr" defTabSz="914400" rtl="0" eaLnBrk="1" fontAlgn="base" latinLnBrk="0" hangingPunct="1">
              <a:lnSpc>
                <a:spcPct val="100000"/>
              </a:lnSpc>
              <a:spcBef>
                <a:spcPct val="0"/>
              </a:spcBef>
              <a:spcAft>
                <a:spcPct val="0"/>
              </a:spcAft>
              <a:buClr>
                <a:srgbClr val="000000"/>
              </a:buClr>
              <a:buSzTx/>
              <a:buFontTx/>
              <a:buNone/>
              <a:tabLst/>
              <a:defRPr/>
            </a:pPr>
            <a:r>
              <a:rPr kumimoji="1" lang="en-US" sz="2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Enter </a:t>
            </a:r>
            <a:r>
              <a:rPr kumimoji="1" lang="en-US"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User Name </a:t>
            </a:r>
            <a:r>
              <a:rPr kumimoji="1" lang="en-US" sz="2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and </a:t>
            </a:r>
            <a:r>
              <a:rPr kumimoji="1" lang="en-US"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Password</a:t>
            </a:r>
            <a:r>
              <a:rPr kumimoji="1" lang="en-US" sz="2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t>
            </a:r>
          </a:p>
          <a:p>
            <a:pPr marL="0" marR="0" lvl="0" indent="0" algn="ctr" defTabSz="914400" rtl="0" eaLnBrk="1" fontAlgn="base" latinLnBrk="0" hangingPunct="1">
              <a:lnSpc>
                <a:spcPct val="100000"/>
              </a:lnSpc>
              <a:spcBef>
                <a:spcPct val="0"/>
              </a:spcBef>
              <a:spcAft>
                <a:spcPct val="0"/>
              </a:spcAft>
              <a:buClr>
                <a:srgbClr val="000000"/>
              </a:buClr>
              <a:buSzTx/>
              <a:buFontTx/>
              <a:buNone/>
              <a:tabLst/>
              <a:defRPr/>
            </a:pPr>
            <a:r>
              <a:rPr kumimoji="1" lang="en-US" sz="2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Select </a:t>
            </a:r>
            <a:r>
              <a:rPr kumimoji="1" lang="en-US"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Connection Test</a:t>
            </a:r>
            <a:r>
              <a:rPr kumimoji="1" lang="en-US" sz="2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to see if path and credentials were correct.</a:t>
            </a:r>
          </a:p>
          <a:p>
            <a:pPr marL="0" marR="0" lvl="0" indent="0" algn="ctr" defTabSz="914400" rtl="0" eaLnBrk="1" fontAlgn="base" latinLnBrk="0" hangingPunct="1">
              <a:lnSpc>
                <a:spcPct val="100000"/>
              </a:lnSpc>
              <a:spcBef>
                <a:spcPct val="0"/>
              </a:spcBef>
              <a:spcAft>
                <a:spcPct val="0"/>
              </a:spcAft>
              <a:buClr>
                <a:srgbClr val="000000"/>
              </a:buClr>
              <a:buSzTx/>
              <a:buFontTx/>
              <a:buNone/>
              <a:tabLst/>
              <a:defRPr/>
            </a:pPr>
            <a:endParaRPr kumimoji="0" lang="en-US" sz="28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pic>
        <p:nvPicPr>
          <p:cNvPr id="3" name="Picture 2" descr="A screenshot of a cell phone&#10;&#10;Description automatically generated">
            <a:extLst>
              <a:ext uri="{FF2B5EF4-FFF2-40B4-BE49-F238E27FC236}">
                <a16:creationId xmlns:a16="http://schemas.microsoft.com/office/drawing/2014/main" id="{9CF51A7C-0266-4EB9-88E0-DD319D319E9D}"/>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87287" y="1071817"/>
            <a:ext cx="5614204" cy="3323913"/>
          </a:xfrm>
          <a:prstGeom prst="rect">
            <a:avLst/>
          </a:prstGeom>
        </p:spPr>
      </p:pic>
      <p:pic>
        <p:nvPicPr>
          <p:cNvPr id="2" name="Audio 1">
            <a:hlinkClick r:id="" action="ppaction://media"/>
            <a:extLst>
              <a:ext uri="{FF2B5EF4-FFF2-40B4-BE49-F238E27FC236}">
                <a16:creationId xmlns:a16="http://schemas.microsoft.com/office/drawing/2014/main" id="{ACF19E54-8AFF-4FD2-B5D4-C3C577D8375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590365436"/>
      </p:ext>
    </p:extLst>
  </p:cSld>
  <p:clrMapOvr>
    <a:masterClrMapping/>
  </p:clrMapOvr>
  <mc:AlternateContent xmlns:mc="http://schemas.openxmlformats.org/markup-compatibility/2006" xmlns:p14="http://schemas.microsoft.com/office/powerpoint/2010/main">
    <mc:Choice Requires="p14">
      <p:transition spd="slow" p14:dur="2000" advTm="10745"/>
    </mc:Choice>
    <mc:Fallback xmlns="">
      <p:transition spd="slow" advTm="10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8"/>
          <p:cNvSpPr>
            <a:spLocks noGrp="1"/>
          </p:cNvSpPr>
          <p:nvPr>
            <p:ph type="title"/>
          </p:nvPr>
        </p:nvSpPr>
        <p:spPr>
          <a:xfrm>
            <a:off x="457201" y="189911"/>
            <a:ext cx="7200900" cy="857250"/>
          </a:xfrm>
        </p:spPr>
        <p:txBody>
          <a:bodyPr/>
          <a:lstStyle/>
          <a:p>
            <a:pPr algn="l"/>
            <a:r>
              <a:rPr lang="en-US" b="1" dirty="0">
                <a:solidFill>
                  <a:srgbClr val="000000"/>
                </a:solidFill>
              </a:rPr>
              <a:t>    </a:t>
            </a:r>
            <a:r>
              <a:rPr lang="en-US" sz="2800" b="1" dirty="0">
                <a:solidFill>
                  <a:srgbClr val="000000"/>
                </a:solidFill>
              </a:rPr>
              <a:t>Ricoh Scan -  Scan to Folder</a:t>
            </a:r>
          </a:p>
        </p:txBody>
      </p:sp>
      <p:sp>
        <p:nvSpPr>
          <p:cNvPr id="10" name="TextBox 9"/>
          <p:cNvSpPr txBox="1"/>
          <p:nvPr/>
        </p:nvSpPr>
        <p:spPr bwMode="auto">
          <a:xfrm>
            <a:off x="2475035" y="4154366"/>
            <a:ext cx="138564" cy="484748"/>
          </a:xfrm>
          <a:prstGeom prst="rect">
            <a:avLst/>
          </a:prstGeom>
          <a:noFill/>
          <a:ln>
            <a:miter lim="800000"/>
            <a:headEnd/>
            <a:tailEnd/>
          </a:ln>
        </p:spPr>
        <p:txBody>
          <a:bodyPr vert="horz" wrap="none" lIns="68580" tIns="34290" rIns="68580" bIns="34290" numCol="1" rtlCol="0" anchorCtr="0" compatLnSpc="1">
            <a:prstTxWarp prst="textNoShape">
              <a:avLst/>
            </a:prstTxWarp>
            <a:spAutoFit/>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1" lang="en-US" sz="2700" b="0" i="0" u="none" strike="noStrike" kern="1200" cap="none" spc="0" normalizeH="0" baseline="0" noProof="0" dirty="0">
              <a:ln>
                <a:noFill/>
              </a:ln>
              <a:solidFill>
                <a:prstClr val="white"/>
              </a:solidFill>
              <a:effectLst/>
              <a:uLnTx/>
              <a:uFillTx/>
              <a:latin typeface="Arial" charset="0"/>
              <a:ea typeface="ＭＳ Ｐゴシック" charset="0"/>
              <a:cs typeface="ＭＳ Ｐゴシック" charset="0"/>
            </a:endParaRPr>
          </a:p>
        </p:txBody>
      </p:sp>
      <p:sp>
        <p:nvSpPr>
          <p:cNvPr id="7" name="Rectangle 6">
            <a:extLst>
              <a:ext uri="{FF2B5EF4-FFF2-40B4-BE49-F238E27FC236}">
                <a16:creationId xmlns:a16="http://schemas.microsoft.com/office/drawing/2014/main" id="{1D68F148-A2CE-4181-A9F0-26F71BA0ED3E}"/>
              </a:ext>
            </a:extLst>
          </p:cNvPr>
          <p:cNvSpPr/>
          <p:nvPr/>
        </p:nvSpPr>
        <p:spPr>
          <a:xfrm>
            <a:off x="5846271" y="1071817"/>
            <a:ext cx="3110442" cy="1631216"/>
          </a:xfrm>
          <a:prstGeom prst="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p:spPr>
        <p:txBody>
          <a:bodyPr wrap="square" anchor="t" anchorCtr="0">
            <a:spAutoFit/>
          </a:bodyPr>
          <a:lstStyle/>
          <a:p>
            <a:pPr marL="0" marR="0" lvl="0" indent="0" algn="ctr" defTabSz="914400" rtl="0" eaLnBrk="1" fontAlgn="base" latinLnBrk="0" hangingPunct="1">
              <a:lnSpc>
                <a:spcPct val="100000"/>
              </a:lnSpc>
              <a:spcBef>
                <a:spcPct val="0"/>
              </a:spcBef>
              <a:spcAft>
                <a:spcPct val="0"/>
              </a:spcAft>
              <a:buClr>
                <a:srgbClr val="000000"/>
              </a:buClr>
              <a:buSzTx/>
              <a:buFontTx/>
              <a:buNone/>
              <a:tabLst/>
              <a:defRPr/>
            </a:pPr>
            <a:r>
              <a:rPr kumimoji="1" lang="en-US" sz="2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Network path will appear.</a:t>
            </a:r>
          </a:p>
          <a:p>
            <a:pPr marL="0" marR="0" lvl="0" indent="0" algn="ctr" defTabSz="914400" rtl="0" eaLnBrk="1" fontAlgn="base" latinLnBrk="0" hangingPunct="1">
              <a:lnSpc>
                <a:spcPct val="100000"/>
              </a:lnSpc>
              <a:spcBef>
                <a:spcPct val="0"/>
              </a:spcBef>
              <a:spcAft>
                <a:spcPct val="0"/>
              </a:spcAft>
              <a:buClr>
                <a:srgbClr val="000000"/>
              </a:buClr>
              <a:buSzTx/>
              <a:buFontTx/>
              <a:buNone/>
              <a:tabLst/>
              <a:defRPr/>
            </a:pPr>
            <a:r>
              <a:rPr kumimoji="1" lang="en-US" sz="2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Press Start.</a:t>
            </a:r>
          </a:p>
          <a:p>
            <a:pPr marL="0" marR="0" lvl="0" indent="0" algn="ctr" defTabSz="914400" rtl="0" eaLnBrk="1" fontAlgn="base" latinLnBrk="0" hangingPunct="1">
              <a:lnSpc>
                <a:spcPct val="100000"/>
              </a:lnSpc>
              <a:spcBef>
                <a:spcPct val="0"/>
              </a:spcBef>
              <a:spcAft>
                <a:spcPct val="0"/>
              </a:spcAft>
              <a:buClr>
                <a:srgbClr val="000000"/>
              </a:buClr>
              <a:buSzTx/>
              <a:buFontTx/>
              <a:buNone/>
              <a:tabLst/>
              <a:defRPr/>
            </a:pPr>
            <a:endParaRPr kumimoji="0" lang="en-US" sz="28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pic>
        <p:nvPicPr>
          <p:cNvPr id="4" name="Picture 3" descr="A screenshot of a cell phone&#10;&#10;Description automatically generated">
            <a:extLst>
              <a:ext uri="{FF2B5EF4-FFF2-40B4-BE49-F238E27FC236}">
                <a16:creationId xmlns:a16="http://schemas.microsoft.com/office/drawing/2014/main" id="{DA0F5395-9315-44BD-AA28-030FB8B889F9}"/>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57201" y="1201244"/>
            <a:ext cx="5044962" cy="2979116"/>
          </a:xfrm>
          <a:prstGeom prst="rect">
            <a:avLst/>
          </a:prstGeom>
        </p:spPr>
      </p:pic>
      <p:sp>
        <p:nvSpPr>
          <p:cNvPr id="5" name="Oval 4">
            <a:extLst>
              <a:ext uri="{FF2B5EF4-FFF2-40B4-BE49-F238E27FC236}">
                <a16:creationId xmlns:a16="http://schemas.microsoft.com/office/drawing/2014/main" id="{1BF14E8B-C918-406C-9045-1238BE5B8803}"/>
              </a:ext>
            </a:extLst>
          </p:cNvPr>
          <p:cNvSpPr/>
          <p:nvPr/>
        </p:nvSpPr>
        <p:spPr>
          <a:xfrm>
            <a:off x="1175044" y="1773716"/>
            <a:ext cx="1927952" cy="583894"/>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2" name="Audio 1">
            <a:hlinkClick r:id="" action="ppaction://media"/>
            <a:extLst>
              <a:ext uri="{FF2B5EF4-FFF2-40B4-BE49-F238E27FC236}">
                <a16:creationId xmlns:a16="http://schemas.microsoft.com/office/drawing/2014/main" id="{1296B32B-C43D-4F44-90F6-9BDAF18AD3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674073282"/>
      </p:ext>
    </p:extLst>
  </p:cSld>
  <p:clrMapOvr>
    <a:masterClrMapping/>
  </p:clrMapOvr>
  <mc:AlternateContent xmlns:mc="http://schemas.openxmlformats.org/markup-compatibility/2006" xmlns:p14="http://schemas.microsoft.com/office/powerpoint/2010/main">
    <mc:Choice Requires="p14">
      <p:transition spd="slow" p14:dur="2000" advTm="4795"/>
    </mc:Choice>
    <mc:Fallback xmlns="">
      <p:transition spd="slow" advTm="47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an1.jpg"/>
          <p:cNvPicPr>
            <a:picLocks noChangeAspect="1"/>
          </p:cNvPicPr>
          <p:nvPr/>
        </p:nvPicPr>
        <p:blipFill>
          <a:blip r:embed="rId4" cstate="print"/>
          <a:stretch>
            <a:fillRect/>
          </a:stretch>
        </p:blipFill>
        <p:spPr>
          <a:xfrm>
            <a:off x="222042" y="1047161"/>
            <a:ext cx="2866060" cy="1679333"/>
          </a:xfrm>
          <a:prstGeom prst="rect">
            <a:avLst/>
          </a:prstGeom>
          <a:ln>
            <a:solidFill>
              <a:srgbClr val="000000"/>
            </a:solidFill>
          </a:ln>
        </p:spPr>
      </p:pic>
      <p:pic>
        <p:nvPicPr>
          <p:cNvPr id="6" name="Picture 5" descr="Scan1.jpg"/>
          <p:cNvPicPr>
            <a:picLocks noChangeAspect="1"/>
          </p:cNvPicPr>
          <p:nvPr/>
        </p:nvPicPr>
        <p:blipFill>
          <a:blip r:embed="rId4" cstate="print"/>
          <a:stretch>
            <a:fillRect/>
          </a:stretch>
        </p:blipFill>
        <p:spPr>
          <a:xfrm>
            <a:off x="1206127" y="2187764"/>
            <a:ext cx="3008612" cy="1762859"/>
          </a:xfrm>
          <a:prstGeom prst="rect">
            <a:avLst/>
          </a:prstGeom>
          <a:ln>
            <a:solidFill>
              <a:srgbClr val="000000"/>
            </a:solidFill>
          </a:ln>
        </p:spPr>
      </p:pic>
      <p:pic>
        <p:nvPicPr>
          <p:cNvPr id="5" name="Picture 2"/>
          <p:cNvPicPr>
            <a:picLocks noChangeAspect="1" noChangeArrowheads="1"/>
          </p:cNvPicPr>
          <p:nvPr/>
        </p:nvPicPr>
        <p:blipFill>
          <a:blip r:embed="rId5" cstate="print"/>
          <a:srcRect/>
          <a:stretch>
            <a:fillRect/>
          </a:stretch>
        </p:blipFill>
        <p:spPr bwMode="auto">
          <a:xfrm>
            <a:off x="1355012" y="2833439"/>
            <a:ext cx="896813" cy="799780"/>
          </a:xfrm>
          <a:prstGeom prst="rect">
            <a:avLst/>
          </a:prstGeom>
          <a:noFill/>
          <a:ln w="9525">
            <a:noFill/>
            <a:miter lim="800000"/>
            <a:headEnd/>
            <a:tailEnd/>
          </a:ln>
        </p:spPr>
      </p:pic>
      <p:sp>
        <p:nvSpPr>
          <p:cNvPr id="8" name="Title 8"/>
          <p:cNvSpPr>
            <a:spLocks noGrp="1"/>
          </p:cNvSpPr>
          <p:nvPr>
            <p:ph type="title"/>
          </p:nvPr>
        </p:nvSpPr>
        <p:spPr>
          <a:xfrm>
            <a:off x="493295" y="214735"/>
            <a:ext cx="6292465" cy="857250"/>
          </a:xfrm>
        </p:spPr>
        <p:txBody>
          <a:bodyPr/>
          <a:lstStyle/>
          <a:p>
            <a:pPr algn="l"/>
            <a:r>
              <a:rPr lang="en-US" dirty="0">
                <a:solidFill>
                  <a:srgbClr val="000000"/>
                </a:solidFill>
              </a:rPr>
              <a:t>    </a:t>
            </a:r>
            <a:r>
              <a:rPr lang="en-US" sz="2800" b="1" dirty="0">
                <a:solidFill>
                  <a:srgbClr val="000000"/>
                </a:solidFill>
              </a:rPr>
              <a:t>Ricoh Scan Specify Destination </a:t>
            </a:r>
          </a:p>
        </p:txBody>
      </p:sp>
      <p:sp>
        <p:nvSpPr>
          <p:cNvPr id="10" name="TextBox 9"/>
          <p:cNvSpPr txBox="1"/>
          <p:nvPr/>
        </p:nvSpPr>
        <p:spPr bwMode="auto">
          <a:xfrm>
            <a:off x="2475035" y="4154366"/>
            <a:ext cx="138564" cy="484748"/>
          </a:xfrm>
          <a:prstGeom prst="rect">
            <a:avLst/>
          </a:prstGeom>
          <a:noFill/>
          <a:ln>
            <a:miter lim="800000"/>
            <a:headEnd/>
            <a:tailEnd/>
          </a:ln>
        </p:spPr>
        <p:txBody>
          <a:bodyPr vert="horz" wrap="none" lIns="68580" tIns="34290" rIns="68580" bIns="34290" numCol="1" rtlCol="0" anchorCtr="0" compatLnSpc="1">
            <a:prstTxWarp prst="textNoShape">
              <a:avLst/>
            </a:prstTxWarp>
            <a:spAutoFit/>
          </a:bodyPr>
          <a:lstStyle/>
          <a:p>
            <a:pPr defTabSz="342900"/>
            <a:endParaRPr kumimoji="1" lang="en-US" sz="2700" dirty="0">
              <a:solidFill>
                <a:prstClr val="white"/>
              </a:solidFill>
              <a:ea typeface="+mn-ea"/>
              <a:cs typeface="ＭＳ Ｐゴシック" charset="0"/>
            </a:endParaRPr>
          </a:p>
        </p:txBody>
      </p:sp>
      <p:sp>
        <p:nvSpPr>
          <p:cNvPr id="12" name="Rectangle 4"/>
          <p:cNvSpPr>
            <a:spLocks noChangeArrowheads="1"/>
          </p:cNvSpPr>
          <p:nvPr/>
        </p:nvSpPr>
        <p:spPr bwMode="auto">
          <a:xfrm>
            <a:off x="1293264" y="2436792"/>
            <a:ext cx="360887" cy="404686"/>
          </a:xfrm>
          <a:prstGeom prst="rect">
            <a:avLst/>
          </a:prstGeom>
          <a:noFill/>
          <a:ln w="50800">
            <a:solidFill>
              <a:schemeClr val="accent1"/>
            </a:solidFill>
            <a:miter lim="800000"/>
            <a:headEnd/>
            <a:tailEnd/>
          </a:ln>
        </p:spPr>
        <p:txBody>
          <a:bodyPr wrap="none" anchor="ctr"/>
          <a:lstStyle/>
          <a:p>
            <a:pPr defTabSz="685800" fontAlgn="auto">
              <a:spcBef>
                <a:spcPts val="0"/>
              </a:spcBef>
              <a:spcAft>
                <a:spcPts val="0"/>
              </a:spcAft>
            </a:pPr>
            <a:endParaRPr lang="fr-FR" sz="1350">
              <a:solidFill>
                <a:srgbClr val="000000"/>
              </a:solidFill>
              <a:latin typeface="Arial"/>
              <a:ea typeface="+mn-ea"/>
              <a:cs typeface="+mn-cs"/>
            </a:endParaRPr>
          </a:p>
        </p:txBody>
      </p:sp>
      <p:sp>
        <p:nvSpPr>
          <p:cNvPr id="13" name="Rectangle 4"/>
          <p:cNvSpPr>
            <a:spLocks noChangeArrowheads="1"/>
          </p:cNvSpPr>
          <p:nvPr/>
        </p:nvSpPr>
        <p:spPr bwMode="auto">
          <a:xfrm>
            <a:off x="322116" y="1860619"/>
            <a:ext cx="1020307" cy="180476"/>
          </a:xfrm>
          <a:prstGeom prst="rect">
            <a:avLst/>
          </a:prstGeom>
          <a:noFill/>
          <a:ln w="50800">
            <a:solidFill>
              <a:schemeClr val="accent1"/>
            </a:solidFill>
            <a:miter lim="800000"/>
            <a:headEnd/>
            <a:tailEnd/>
          </a:ln>
        </p:spPr>
        <p:txBody>
          <a:bodyPr wrap="none" anchor="ctr"/>
          <a:lstStyle/>
          <a:p>
            <a:pPr defTabSz="685800" fontAlgn="auto">
              <a:spcBef>
                <a:spcPts val="0"/>
              </a:spcBef>
              <a:spcAft>
                <a:spcPts val="0"/>
              </a:spcAft>
            </a:pPr>
            <a:endParaRPr lang="fr-FR" sz="1350">
              <a:solidFill>
                <a:srgbClr val="000000"/>
              </a:solidFill>
              <a:latin typeface="Arial"/>
              <a:ea typeface="+mn-ea"/>
              <a:cs typeface="+mn-cs"/>
            </a:endParaRPr>
          </a:p>
        </p:txBody>
      </p:sp>
      <p:pic>
        <p:nvPicPr>
          <p:cNvPr id="7170" name="Picture 2"/>
          <p:cNvPicPr>
            <a:picLocks noChangeAspect="1" noChangeArrowheads="1"/>
          </p:cNvPicPr>
          <p:nvPr/>
        </p:nvPicPr>
        <p:blipFill>
          <a:blip r:embed="rId6" cstate="print"/>
          <a:srcRect/>
          <a:stretch>
            <a:fillRect/>
          </a:stretch>
        </p:blipFill>
        <p:spPr bwMode="auto">
          <a:xfrm>
            <a:off x="2313573" y="3266095"/>
            <a:ext cx="2943775" cy="1776542"/>
          </a:xfrm>
          <a:prstGeom prst="rect">
            <a:avLst/>
          </a:prstGeom>
          <a:noFill/>
          <a:ln w="9525">
            <a:solidFill>
              <a:srgbClr val="000000"/>
            </a:solidFill>
            <a:miter lim="800000"/>
            <a:headEnd/>
            <a:tailEnd/>
          </a:ln>
        </p:spPr>
      </p:pic>
      <p:sp>
        <p:nvSpPr>
          <p:cNvPr id="14" name="Rectangle 4"/>
          <p:cNvSpPr>
            <a:spLocks noChangeArrowheads="1"/>
          </p:cNvSpPr>
          <p:nvPr/>
        </p:nvSpPr>
        <p:spPr bwMode="auto">
          <a:xfrm>
            <a:off x="1293264" y="2833771"/>
            <a:ext cx="958561" cy="799447"/>
          </a:xfrm>
          <a:prstGeom prst="rect">
            <a:avLst/>
          </a:prstGeom>
          <a:noFill/>
          <a:ln w="50800">
            <a:solidFill>
              <a:schemeClr val="accent1"/>
            </a:solidFill>
            <a:miter lim="800000"/>
            <a:headEnd/>
            <a:tailEnd/>
          </a:ln>
        </p:spPr>
        <p:txBody>
          <a:bodyPr wrap="none" anchor="ctr"/>
          <a:lstStyle/>
          <a:p>
            <a:pPr defTabSz="685800" fontAlgn="auto">
              <a:spcBef>
                <a:spcPts val="0"/>
              </a:spcBef>
              <a:spcAft>
                <a:spcPts val="0"/>
              </a:spcAft>
            </a:pPr>
            <a:endParaRPr lang="fr-FR" sz="1350">
              <a:solidFill>
                <a:srgbClr val="000000"/>
              </a:solidFill>
              <a:latin typeface="Arial"/>
              <a:ea typeface="+mn-ea"/>
              <a:cs typeface="+mn-cs"/>
            </a:endParaRPr>
          </a:p>
        </p:txBody>
      </p:sp>
      <p:sp>
        <p:nvSpPr>
          <p:cNvPr id="15" name="Rectangle 14">
            <a:extLst>
              <a:ext uri="{FF2B5EF4-FFF2-40B4-BE49-F238E27FC236}">
                <a16:creationId xmlns:a16="http://schemas.microsoft.com/office/drawing/2014/main" id="{A6CA6AE9-84AE-4435-BF0B-BBEF61745E19}"/>
              </a:ext>
            </a:extLst>
          </p:cNvPr>
          <p:cNvSpPr/>
          <p:nvPr/>
        </p:nvSpPr>
        <p:spPr>
          <a:xfrm>
            <a:off x="5329983" y="1194873"/>
            <a:ext cx="3742137" cy="3293209"/>
          </a:xfrm>
          <a:prstGeom prst="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p:spPr>
        <p:txBody>
          <a:bodyPr wrap="square" anchor="t" anchorCtr="0">
            <a:spAutoFit/>
          </a:bodyPr>
          <a:lstStyle/>
          <a:p>
            <a:pPr defTabSz="342900"/>
            <a:r>
              <a:rPr kumimoji="1" lang="en-US" sz="2000" dirty="0">
                <a:solidFill>
                  <a:srgbClr val="000000"/>
                </a:solidFill>
                <a:latin typeface="Arial"/>
              </a:rPr>
              <a:t>Select from a  pre-programmed destination </a:t>
            </a:r>
          </a:p>
          <a:p>
            <a:pPr defTabSz="342900"/>
            <a:endParaRPr kumimoji="1" lang="en-US" sz="2000" dirty="0">
              <a:solidFill>
                <a:srgbClr val="000000"/>
              </a:solidFill>
              <a:latin typeface="Arial"/>
            </a:endParaRPr>
          </a:p>
          <a:p>
            <a:pPr defTabSz="342900"/>
            <a:endParaRPr kumimoji="1" lang="en-US" sz="2000" dirty="0">
              <a:solidFill>
                <a:srgbClr val="000000"/>
              </a:solidFill>
              <a:latin typeface="Arial"/>
            </a:endParaRPr>
          </a:p>
          <a:p>
            <a:pPr defTabSz="342900"/>
            <a:r>
              <a:rPr kumimoji="1" lang="en-US" sz="2000" dirty="0">
                <a:solidFill>
                  <a:srgbClr val="000000"/>
                </a:solidFill>
                <a:latin typeface="Arial"/>
              </a:rPr>
              <a:t>Press “</a:t>
            </a:r>
            <a:r>
              <a:rPr kumimoji="1" lang="en-US" sz="2000" b="1" dirty="0">
                <a:solidFill>
                  <a:srgbClr val="000000"/>
                </a:solidFill>
                <a:latin typeface="Arial"/>
              </a:rPr>
              <a:t>+</a:t>
            </a:r>
            <a:r>
              <a:rPr kumimoji="1" lang="en-US" sz="2000" dirty="0">
                <a:solidFill>
                  <a:srgbClr val="000000"/>
                </a:solidFill>
                <a:latin typeface="Arial"/>
              </a:rPr>
              <a:t>” for drop down</a:t>
            </a:r>
          </a:p>
          <a:p>
            <a:pPr defTabSz="342900"/>
            <a:endParaRPr kumimoji="1" lang="en-US" sz="2000" dirty="0">
              <a:solidFill>
                <a:srgbClr val="000000"/>
              </a:solidFill>
              <a:latin typeface="Arial"/>
            </a:endParaRPr>
          </a:p>
          <a:p>
            <a:pPr defTabSz="342900"/>
            <a:r>
              <a:rPr kumimoji="1" lang="en-US" sz="2000" b="1" dirty="0">
                <a:solidFill>
                  <a:srgbClr val="000000"/>
                </a:solidFill>
                <a:latin typeface="Arial"/>
              </a:rPr>
              <a:t>-Enter Using Keyboard</a:t>
            </a:r>
          </a:p>
          <a:p>
            <a:pPr defTabSz="342900"/>
            <a:r>
              <a:rPr kumimoji="1" lang="en-US" sz="2000" b="1" dirty="0">
                <a:solidFill>
                  <a:srgbClr val="000000"/>
                </a:solidFill>
                <a:latin typeface="Arial"/>
              </a:rPr>
              <a:t>-Select From History </a:t>
            </a:r>
          </a:p>
          <a:p>
            <a:pPr defTabSz="342900"/>
            <a:r>
              <a:rPr kumimoji="1" lang="en-US" sz="2000" b="1" dirty="0">
                <a:solidFill>
                  <a:srgbClr val="000000"/>
                </a:solidFill>
                <a:latin typeface="Arial"/>
              </a:rPr>
              <a:t>-Search LDAP Address book</a:t>
            </a:r>
          </a:p>
          <a:p>
            <a:pPr algn="ctr">
              <a:buClr>
                <a:srgbClr val="000000"/>
              </a:buClr>
            </a:pPr>
            <a:endParaRPr lang="en-US" sz="2800" dirty="0">
              <a:solidFill>
                <a:srgbClr val="000000"/>
              </a:solidFill>
            </a:endParaRPr>
          </a:p>
        </p:txBody>
      </p:sp>
      <p:sp>
        <p:nvSpPr>
          <p:cNvPr id="3" name="Slide Number Placeholder 2">
            <a:extLst>
              <a:ext uri="{FF2B5EF4-FFF2-40B4-BE49-F238E27FC236}">
                <a16:creationId xmlns:a16="http://schemas.microsoft.com/office/drawing/2014/main" id="{AD4A2CD5-1CE0-4821-8892-FE9991D93779}"/>
              </a:ext>
            </a:extLst>
          </p:cNvPr>
          <p:cNvSpPr>
            <a:spLocks noGrp="1"/>
          </p:cNvSpPr>
          <p:nvPr>
            <p:ph type="sldNum" sz="quarter" idx="12"/>
          </p:nvPr>
        </p:nvSpPr>
        <p:spPr/>
        <p:txBody>
          <a:bodyPr/>
          <a:lstStyle/>
          <a:p>
            <a:pPr>
              <a:defRPr/>
            </a:pPr>
            <a:fld id="{D9473D70-D65D-4B22-8EB6-2B57C36F98AC}" type="slidenum">
              <a:rPr lang="en-US" smtClean="0"/>
              <a:pPr>
                <a:defRPr/>
              </a:pPr>
              <a:t>38</a:t>
            </a:fld>
            <a:endParaRPr lang="en-US" dirty="0"/>
          </a:p>
        </p:txBody>
      </p:sp>
      <p:pic>
        <p:nvPicPr>
          <p:cNvPr id="16" name="Audio 1">
            <a:hlinkClick r:id="" action="ppaction://media"/>
            <a:extLst>
              <a:ext uri="{FF2B5EF4-FFF2-40B4-BE49-F238E27FC236}">
                <a16:creationId xmlns:a16="http://schemas.microsoft.com/office/drawing/2014/main" id="{6AA84CBB-2E83-425D-A64E-A86807362FB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4318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600"/>
    </mc:Choice>
    <mc:Fallback xmlns="">
      <p:transition spd="slow" advTm="20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183"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an1.jpg"/>
          <p:cNvPicPr>
            <a:picLocks noChangeAspect="1"/>
          </p:cNvPicPr>
          <p:nvPr/>
        </p:nvPicPr>
        <p:blipFill>
          <a:blip r:embed="rId4" cstate="print"/>
          <a:stretch>
            <a:fillRect/>
          </a:stretch>
        </p:blipFill>
        <p:spPr>
          <a:xfrm>
            <a:off x="122214" y="1091039"/>
            <a:ext cx="3723769" cy="2181897"/>
          </a:xfrm>
          <a:prstGeom prst="rect">
            <a:avLst/>
          </a:prstGeom>
          <a:ln>
            <a:solidFill>
              <a:srgbClr val="000000"/>
            </a:solidFill>
          </a:ln>
        </p:spPr>
      </p:pic>
      <p:pic>
        <p:nvPicPr>
          <p:cNvPr id="6" name="Picture 5" descr="Scan1.jpg"/>
          <p:cNvPicPr>
            <a:picLocks noChangeAspect="1"/>
          </p:cNvPicPr>
          <p:nvPr/>
        </p:nvPicPr>
        <p:blipFill>
          <a:blip r:embed="rId4" cstate="print"/>
          <a:stretch>
            <a:fillRect/>
          </a:stretch>
        </p:blipFill>
        <p:spPr>
          <a:xfrm>
            <a:off x="767962" y="2771692"/>
            <a:ext cx="3723770" cy="2181897"/>
          </a:xfrm>
          <a:prstGeom prst="rect">
            <a:avLst/>
          </a:prstGeom>
          <a:ln>
            <a:solidFill>
              <a:srgbClr val="000000"/>
            </a:solidFill>
          </a:ln>
        </p:spPr>
      </p:pic>
      <p:pic>
        <p:nvPicPr>
          <p:cNvPr id="5" name="Picture 2"/>
          <p:cNvPicPr>
            <a:picLocks noChangeAspect="1" noChangeArrowheads="1"/>
          </p:cNvPicPr>
          <p:nvPr/>
        </p:nvPicPr>
        <p:blipFill>
          <a:blip r:embed="rId5" cstate="print"/>
          <a:srcRect/>
          <a:stretch>
            <a:fillRect/>
          </a:stretch>
        </p:blipFill>
        <p:spPr bwMode="auto">
          <a:xfrm>
            <a:off x="954798" y="3596960"/>
            <a:ext cx="896813" cy="799780"/>
          </a:xfrm>
          <a:prstGeom prst="rect">
            <a:avLst/>
          </a:prstGeom>
          <a:noFill/>
          <a:ln w="9525">
            <a:noFill/>
            <a:miter lim="800000"/>
            <a:headEnd/>
            <a:tailEnd/>
          </a:ln>
        </p:spPr>
      </p:pic>
      <p:sp>
        <p:nvSpPr>
          <p:cNvPr id="8" name="Title 8"/>
          <p:cNvSpPr>
            <a:spLocks noGrp="1"/>
          </p:cNvSpPr>
          <p:nvPr>
            <p:ph type="title"/>
          </p:nvPr>
        </p:nvSpPr>
        <p:spPr>
          <a:xfrm>
            <a:off x="541421" y="189911"/>
            <a:ext cx="7724274" cy="857250"/>
          </a:xfrm>
        </p:spPr>
        <p:txBody>
          <a:bodyPr/>
          <a:lstStyle/>
          <a:p>
            <a:pPr algn="l"/>
            <a:r>
              <a:rPr lang="en-US" b="1" dirty="0">
                <a:solidFill>
                  <a:srgbClr val="000000"/>
                </a:solidFill>
              </a:rPr>
              <a:t>    </a:t>
            </a:r>
            <a:r>
              <a:rPr lang="en-US" sz="2400" b="1" dirty="0">
                <a:solidFill>
                  <a:srgbClr val="000000"/>
                </a:solidFill>
              </a:rPr>
              <a:t>Ricoh Scan Program New Destination </a:t>
            </a:r>
          </a:p>
        </p:txBody>
      </p:sp>
      <p:sp>
        <p:nvSpPr>
          <p:cNvPr id="10" name="TextBox 9"/>
          <p:cNvSpPr txBox="1"/>
          <p:nvPr/>
        </p:nvSpPr>
        <p:spPr bwMode="auto">
          <a:xfrm>
            <a:off x="2475035" y="4154366"/>
            <a:ext cx="138564" cy="484748"/>
          </a:xfrm>
          <a:prstGeom prst="rect">
            <a:avLst/>
          </a:prstGeom>
          <a:noFill/>
          <a:ln>
            <a:miter lim="800000"/>
            <a:headEnd/>
            <a:tailEnd/>
          </a:ln>
        </p:spPr>
        <p:txBody>
          <a:bodyPr vert="horz" wrap="none" lIns="68580" tIns="34290" rIns="68580" bIns="34290" numCol="1" rtlCol="0" anchorCtr="0" compatLnSpc="1">
            <a:prstTxWarp prst="textNoShape">
              <a:avLst/>
            </a:prstTxWarp>
            <a:spAutoFit/>
          </a:bodyPr>
          <a:lstStyle/>
          <a:p>
            <a:pPr defTabSz="342900"/>
            <a:endParaRPr kumimoji="1" lang="en-US" sz="2700" dirty="0">
              <a:solidFill>
                <a:prstClr val="white"/>
              </a:solidFill>
              <a:ea typeface="+mn-ea"/>
              <a:cs typeface="ＭＳ Ｐゴシック" charset="0"/>
            </a:endParaRPr>
          </a:p>
        </p:txBody>
      </p:sp>
      <p:sp>
        <p:nvSpPr>
          <p:cNvPr id="12" name="Rectangle 4"/>
          <p:cNvSpPr>
            <a:spLocks noChangeArrowheads="1"/>
          </p:cNvSpPr>
          <p:nvPr/>
        </p:nvSpPr>
        <p:spPr bwMode="auto">
          <a:xfrm>
            <a:off x="250801" y="1449503"/>
            <a:ext cx="422967" cy="511643"/>
          </a:xfrm>
          <a:prstGeom prst="rect">
            <a:avLst/>
          </a:prstGeom>
          <a:noFill/>
          <a:ln w="50800">
            <a:solidFill>
              <a:schemeClr val="accent1"/>
            </a:solidFill>
            <a:miter lim="800000"/>
            <a:headEnd/>
            <a:tailEnd/>
          </a:ln>
        </p:spPr>
        <p:txBody>
          <a:bodyPr wrap="none" anchor="ctr"/>
          <a:lstStyle/>
          <a:p>
            <a:pPr defTabSz="685800" fontAlgn="auto">
              <a:spcBef>
                <a:spcPts val="0"/>
              </a:spcBef>
              <a:spcAft>
                <a:spcPts val="0"/>
              </a:spcAft>
            </a:pPr>
            <a:endParaRPr lang="fr-FR" sz="1350">
              <a:solidFill>
                <a:srgbClr val="000000"/>
              </a:solidFill>
              <a:latin typeface="Arial"/>
              <a:ea typeface="+mn-ea"/>
              <a:cs typeface="+mn-cs"/>
            </a:endParaRPr>
          </a:p>
        </p:txBody>
      </p:sp>
      <p:sp>
        <p:nvSpPr>
          <p:cNvPr id="14" name="Rectangle 4"/>
          <p:cNvSpPr>
            <a:spLocks noChangeArrowheads="1"/>
          </p:cNvSpPr>
          <p:nvPr/>
        </p:nvSpPr>
        <p:spPr bwMode="auto">
          <a:xfrm>
            <a:off x="893050" y="4221478"/>
            <a:ext cx="1020307" cy="180476"/>
          </a:xfrm>
          <a:prstGeom prst="rect">
            <a:avLst/>
          </a:prstGeom>
          <a:noFill/>
          <a:ln w="50800">
            <a:solidFill>
              <a:schemeClr val="accent1"/>
            </a:solidFill>
            <a:miter lim="800000"/>
            <a:headEnd/>
            <a:tailEnd/>
          </a:ln>
        </p:spPr>
        <p:txBody>
          <a:bodyPr wrap="none" anchor="ctr"/>
          <a:lstStyle/>
          <a:p>
            <a:pPr defTabSz="685800" fontAlgn="auto">
              <a:spcBef>
                <a:spcPts val="0"/>
              </a:spcBef>
              <a:spcAft>
                <a:spcPts val="0"/>
              </a:spcAft>
            </a:pPr>
            <a:endParaRPr lang="fr-FR" sz="1350">
              <a:solidFill>
                <a:srgbClr val="000000"/>
              </a:solidFill>
              <a:latin typeface="Arial"/>
              <a:ea typeface="+mn-ea"/>
              <a:cs typeface="+mn-cs"/>
            </a:endParaRPr>
          </a:p>
        </p:txBody>
      </p:sp>
      <p:sp>
        <p:nvSpPr>
          <p:cNvPr id="13" name="Rectangle 12">
            <a:extLst>
              <a:ext uri="{FF2B5EF4-FFF2-40B4-BE49-F238E27FC236}">
                <a16:creationId xmlns:a16="http://schemas.microsoft.com/office/drawing/2014/main" id="{F78AC7C2-CD53-4AD5-B553-EFB14A1A3559}"/>
              </a:ext>
            </a:extLst>
          </p:cNvPr>
          <p:cNvSpPr/>
          <p:nvPr/>
        </p:nvSpPr>
        <p:spPr>
          <a:xfrm>
            <a:off x="4872789" y="1091039"/>
            <a:ext cx="3839966" cy="3785652"/>
          </a:xfrm>
          <a:prstGeom prst="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p:spPr>
        <p:txBody>
          <a:bodyPr wrap="square" anchor="t" anchorCtr="0">
            <a:spAutoFit/>
          </a:bodyPr>
          <a:lstStyle/>
          <a:p>
            <a:pPr defTabSz="342900">
              <a:buFont typeface="Arial" pitchFamily="34" charset="0"/>
              <a:buChar char="•"/>
            </a:pPr>
            <a:r>
              <a:rPr kumimoji="1" lang="en-US" sz="1600" dirty="0">
                <a:solidFill>
                  <a:srgbClr val="000000"/>
                </a:solidFill>
                <a:latin typeface="Arial"/>
              </a:rPr>
              <a:t>Press “</a:t>
            </a:r>
            <a:r>
              <a:rPr kumimoji="1" lang="en-US" sz="1600" b="1" dirty="0">
                <a:solidFill>
                  <a:srgbClr val="000000"/>
                </a:solidFill>
                <a:latin typeface="Arial"/>
              </a:rPr>
              <a:t>+</a:t>
            </a:r>
            <a:r>
              <a:rPr kumimoji="1" lang="en-US" sz="1600" dirty="0">
                <a:solidFill>
                  <a:srgbClr val="000000"/>
                </a:solidFill>
                <a:latin typeface="Arial"/>
              </a:rPr>
              <a:t>” for drop down. </a:t>
            </a:r>
          </a:p>
          <a:p>
            <a:pPr defTabSz="342900">
              <a:buFont typeface="Arial" pitchFamily="34" charset="0"/>
              <a:buChar char="•"/>
            </a:pPr>
            <a:r>
              <a:rPr kumimoji="1" lang="en-US" sz="1600" dirty="0">
                <a:solidFill>
                  <a:srgbClr val="000000"/>
                </a:solidFill>
                <a:latin typeface="Arial"/>
              </a:rPr>
              <a:t>Select </a:t>
            </a:r>
            <a:r>
              <a:rPr kumimoji="1" lang="en-US" sz="1600" b="1" dirty="0">
                <a:solidFill>
                  <a:srgbClr val="000000"/>
                </a:solidFill>
                <a:latin typeface="Arial"/>
              </a:rPr>
              <a:t>Program New Destination, </a:t>
            </a:r>
          </a:p>
          <a:p>
            <a:pPr defTabSz="342900">
              <a:buFont typeface="Arial" pitchFamily="34" charset="0"/>
              <a:buChar char="•"/>
            </a:pPr>
            <a:r>
              <a:rPr kumimoji="1" lang="en-US" sz="1600" dirty="0">
                <a:solidFill>
                  <a:srgbClr val="000000"/>
                </a:solidFill>
                <a:latin typeface="Arial"/>
              </a:rPr>
              <a:t>Under Email tab press </a:t>
            </a:r>
            <a:r>
              <a:rPr kumimoji="1" lang="en-US" sz="1600" b="1" dirty="0">
                <a:solidFill>
                  <a:srgbClr val="000000"/>
                </a:solidFill>
                <a:latin typeface="Arial"/>
              </a:rPr>
              <a:t>Change</a:t>
            </a:r>
            <a:r>
              <a:rPr kumimoji="1" lang="en-US" sz="1600" dirty="0">
                <a:solidFill>
                  <a:srgbClr val="000000"/>
                </a:solidFill>
                <a:latin typeface="Arial"/>
              </a:rPr>
              <a:t>, enter address, then </a:t>
            </a:r>
            <a:r>
              <a:rPr kumimoji="1" lang="en-US" sz="1600" b="1" dirty="0">
                <a:solidFill>
                  <a:srgbClr val="000000"/>
                </a:solidFill>
                <a:latin typeface="Arial"/>
              </a:rPr>
              <a:t>OK. </a:t>
            </a:r>
          </a:p>
          <a:p>
            <a:pPr defTabSz="342900">
              <a:buFont typeface="Arial" pitchFamily="34" charset="0"/>
              <a:buChar char="•"/>
            </a:pPr>
            <a:r>
              <a:rPr kumimoji="1" lang="en-US" sz="1600" dirty="0">
                <a:solidFill>
                  <a:srgbClr val="000000"/>
                </a:solidFill>
                <a:latin typeface="Arial"/>
              </a:rPr>
              <a:t>Under Name, press </a:t>
            </a:r>
            <a:r>
              <a:rPr kumimoji="1" lang="en-US" sz="1600" b="1" dirty="0">
                <a:solidFill>
                  <a:srgbClr val="000000"/>
                </a:solidFill>
                <a:latin typeface="Arial"/>
              </a:rPr>
              <a:t>Change, </a:t>
            </a:r>
            <a:r>
              <a:rPr kumimoji="1" lang="en-US" sz="1600" dirty="0">
                <a:solidFill>
                  <a:srgbClr val="000000"/>
                </a:solidFill>
                <a:latin typeface="Arial"/>
              </a:rPr>
              <a:t>and enter a name for the email display, then </a:t>
            </a:r>
            <a:r>
              <a:rPr kumimoji="1" lang="en-US" sz="1600" b="1" dirty="0">
                <a:solidFill>
                  <a:srgbClr val="000000"/>
                </a:solidFill>
                <a:latin typeface="Arial"/>
              </a:rPr>
              <a:t>OK</a:t>
            </a:r>
          </a:p>
          <a:p>
            <a:pPr defTabSz="685800" fontAlgn="auto">
              <a:spcBef>
                <a:spcPts val="0"/>
              </a:spcBef>
              <a:spcAft>
                <a:spcPts val="0"/>
              </a:spcAft>
              <a:buFont typeface="Arial" pitchFamily="34" charset="0"/>
              <a:buChar char="•"/>
            </a:pPr>
            <a:r>
              <a:rPr lang="en-CA" altLang="ja-JP" sz="1600" dirty="0">
                <a:solidFill>
                  <a:srgbClr val="000000"/>
                </a:solidFill>
                <a:latin typeface="Arial"/>
              </a:rPr>
              <a:t>Press </a:t>
            </a:r>
            <a:r>
              <a:rPr lang="en-CA" altLang="ja-JP" sz="1600" b="1" dirty="0">
                <a:solidFill>
                  <a:srgbClr val="000000"/>
                </a:solidFill>
                <a:latin typeface="Arial"/>
              </a:rPr>
              <a:t>Next</a:t>
            </a:r>
            <a:r>
              <a:rPr lang="en-CA" altLang="ja-JP" sz="1600" dirty="0">
                <a:solidFill>
                  <a:srgbClr val="000000"/>
                </a:solidFill>
                <a:latin typeface="Arial"/>
              </a:rPr>
              <a:t> and select a </a:t>
            </a:r>
            <a:r>
              <a:rPr lang="en-CA" altLang="ja-JP" sz="1600" b="1" dirty="0">
                <a:solidFill>
                  <a:srgbClr val="000000"/>
                </a:solidFill>
                <a:latin typeface="Arial"/>
              </a:rPr>
              <a:t>Title</a:t>
            </a:r>
            <a:r>
              <a:rPr lang="en-CA" altLang="ja-JP" sz="1600" dirty="0">
                <a:solidFill>
                  <a:srgbClr val="000000"/>
                </a:solidFill>
                <a:latin typeface="Arial"/>
              </a:rPr>
              <a:t> for the email to be stored under :</a:t>
            </a:r>
          </a:p>
          <a:p>
            <a:pPr defTabSz="685800" fontAlgn="auto">
              <a:spcBef>
                <a:spcPts val="0"/>
              </a:spcBef>
              <a:spcAft>
                <a:spcPts val="0"/>
              </a:spcAft>
              <a:buFont typeface="Arial" pitchFamily="34" charset="0"/>
              <a:buChar char="•"/>
            </a:pPr>
            <a:r>
              <a:rPr lang="en-US" altLang="ja-JP" sz="1600" b="1" dirty="0">
                <a:solidFill>
                  <a:srgbClr val="000000"/>
                </a:solidFill>
                <a:latin typeface="Arial"/>
              </a:rPr>
              <a:t> Frequent</a:t>
            </a:r>
            <a:r>
              <a:rPr lang="ja-JP" altLang="en-US" sz="1600" b="1" dirty="0">
                <a:solidFill>
                  <a:srgbClr val="000000"/>
                </a:solidFill>
                <a:latin typeface="Arial"/>
              </a:rPr>
              <a:t> </a:t>
            </a:r>
            <a:r>
              <a:rPr lang="en-CA" altLang="ja-JP" sz="1600" dirty="0">
                <a:solidFill>
                  <a:srgbClr val="000000"/>
                </a:solidFill>
                <a:latin typeface="Arial"/>
              </a:rPr>
              <a:t>adds the programmed email to the main screen.</a:t>
            </a:r>
          </a:p>
          <a:p>
            <a:pPr defTabSz="685800" fontAlgn="auto">
              <a:spcBef>
                <a:spcPts val="0"/>
              </a:spcBef>
              <a:spcAft>
                <a:spcPts val="0"/>
              </a:spcAft>
              <a:buFont typeface="Arial" pitchFamily="34" charset="0"/>
              <a:buChar char="•"/>
            </a:pPr>
            <a:r>
              <a:rPr lang="en-CA" altLang="ja-JP" sz="1600" dirty="0">
                <a:solidFill>
                  <a:srgbClr val="000000"/>
                </a:solidFill>
                <a:latin typeface="Arial"/>
              </a:rPr>
              <a:t> Selecting an alphabetical title (</a:t>
            </a:r>
            <a:r>
              <a:rPr lang="en-CA" altLang="ja-JP" sz="1600" b="1" dirty="0">
                <a:solidFill>
                  <a:srgbClr val="000000"/>
                </a:solidFill>
                <a:latin typeface="Arial"/>
              </a:rPr>
              <a:t>AB,CD,EF…) </a:t>
            </a:r>
            <a:r>
              <a:rPr lang="en-CA" altLang="ja-JP" sz="1600" dirty="0">
                <a:solidFill>
                  <a:srgbClr val="000000"/>
                </a:solidFill>
                <a:latin typeface="Arial"/>
              </a:rPr>
              <a:t>displays the programmed email under that title</a:t>
            </a:r>
            <a:endParaRPr lang="ja-JP" altLang="en-US" sz="1600" dirty="0">
              <a:solidFill>
                <a:srgbClr val="000000"/>
              </a:solidFill>
              <a:latin typeface="Arial"/>
            </a:endParaRPr>
          </a:p>
          <a:p>
            <a:pPr defTabSz="685800" fontAlgn="auto">
              <a:spcBef>
                <a:spcPts val="0"/>
              </a:spcBef>
              <a:spcAft>
                <a:spcPts val="0"/>
              </a:spcAft>
              <a:buFont typeface="Arial" pitchFamily="34" charset="0"/>
              <a:buChar char="•"/>
            </a:pPr>
            <a:r>
              <a:rPr lang="en-US" altLang="ja-JP" sz="1600" dirty="0">
                <a:solidFill>
                  <a:srgbClr val="000000"/>
                </a:solidFill>
                <a:latin typeface="Arial"/>
              </a:rPr>
              <a:t> Press </a:t>
            </a:r>
            <a:r>
              <a:rPr lang="en-US" altLang="ja-JP" sz="1600" b="1" dirty="0">
                <a:solidFill>
                  <a:srgbClr val="000000"/>
                </a:solidFill>
                <a:latin typeface="Arial"/>
              </a:rPr>
              <a:t>OK </a:t>
            </a:r>
            <a:r>
              <a:rPr lang="en-US" altLang="ja-JP" sz="1600" dirty="0">
                <a:solidFill>
                  <a:srgbClr val="000000"/>
                </a:solidFill>
                <a:latin typeface="Arial"/>
              </a:rPr>
              <a:t>at the top of the screen</a:t>
            </a:r>
            <a:endParaRPr lang="ja-JP" altLang="en-US" sz="1600" b="1" dirty="0">
              <a:solidFill>
                <a:srgbClr val="000000"/>
              </a:solidFill>
              <a:latin typeface="Arial"/>
            </a:endParaRPr>
          </a:p>
          <a:p>
            <a:pPr defTabSz="685800" fontAlgn="auto">
              <a:spcBef>
                <a:spcPts val="0"/>
              </a:spcBef>
              <a:spcAft>
                <a:spcPts val="0"/>
              </a:spcAft>
              <a:buFont typeface="Arial" pitchFamily="34" charset="0"/>
              <a:buChar char="•"/>
            </a:pPr>
            <a:r>
              <a:rPr lang="en-US" altLang="ja-JP" sz="1600" dirty="0">
                <a:solidFill>
                  <a:srgbClr val="000000"/>
                </a:solidFill>
                <a:latin typeface="Arial"/>
              </a:rPr>
              <a:t> Press</a:t>
            </a:r>
            <a:r>
              <a:rPr lang="ja-JP" altLang="en-US" sz="1600" b="1" dirty="0">
                <a:solidFill>
                  <a:srgbClr val="000000"/>
                </a:solidFill>
                <a:latin typeface="Arial"/>
              </a:rPr>
              <a:t> </a:t>
            </a:r>
            <a:r>
              <a:rPr lang="en-US" altLang="ja-JP" sz="1600" b="1" dirty="0">
                <a:solidFill>
                  <a:srgbClr val="000000"/>
                </a:solidFill>
                <a:latin typeface="Arial"/>
              </a:rPr>
              <a:t>Exit.</a:t>
            </a:r>
            <a:endParaRPr lang="en-CA" sz="1600" dirty="0">
              <a:solidFill>
                <a:srgbClr val="000000"/>
              </a:solidFill>
              <a:latin typeface="Arial"/>
            </a:endParaRPr>
          </a:p>
        </p:txBody>
      </p:sp>
      <p:sp>
        <p:nvSpPr>
          <p:cNvPr id="3" name="Slide Number Placeholder 2">
            <a:extLst>
              <a:ext uri="{FF2B5EF4-FFF2-40B4-BE49-F238E27FC236}">
                <a16:creationId xmlns:a16="http://schemas.microsoft.com/office/drawing/2014/main" id="{0FE200A7-0C01-4214-858F-6CA627D3BA73}"/>
              </a:ext>
            </a:extLst>
          </p:cNvPr>
          <p:cNvSpPr>
            <a:spLocks noGrp="1"/>
          </p:cNvSpPr>
          <p:nvPr>
            <p:ph type="sldNum" sz="quarter" idx="12"/>
          </p:nvPr>
        </p:nvSpPr>
        <p:spPr/>
        <p:txBody>
          <a:bodyPr/>
          <a:lstStyle/>
          <a:p>
            <a:pPr>
              <a:defRPr/>
            </a:pPr>
            <a:fld id="{D9473D70-D65D-4B22-8EB6-2B57C36F98AC}" type="slidenum">
              <a:rPr lang="en-US" smtClean="0"/>
              <a:pPr>
                <a:defRPr/>
              </a:pPr>
              <a:t>39</a:t>
            </a:fld>
            <a:endParaRPr lang="en-US" dirty="0"/>
          </a:p>
        </p:txBody>
      </p:sp>
      <p:pic>
        <p:nvPicPr>
          <p:cNvPr id="11" name="Audio 10">
            <a:hlinkClick r:id="" action="ppaction://media"/>
            <a:extLst>
              <a:ext uri="{FF2B5EF4-FFF2-40B4-BE49-F238E27FC236}">
                <a16:creationId xmlns:a16="http://schemas.microsoft.com/office/drawing/2014/main" id="{D9B0AE84-C108-45F2-A3B8-879CD0B1BC8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2382"/>
    </mc:Choice>
    <mc:Fallback xmlns="">
      <p:transition spd="slow" advTm="52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par>
                          <p:cTn id="8" fill="hold">
                            <p:stCondLst>
                              <p:cond delay="1000"/>
                            </p:stCondLst>
                            <p:childTnLst>
                              <p:par>
                                <p:cTn id="9" presetID="1" presetClass="mediacall" presetSubtype="0" fill="hold" nodeType="afterEffect">
                                  <p:stCondLst>
                                    <p:cond delay="0"/>
                                  </p:stCondLst>
                                  <p:childTnLst>
                                    <p:cmd type="call" cmd="playFrom(0.0)">
                                      <p:cBhvr>
                                        <p:cTn id="10" dur="4474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11"/>
                </p:tgtEl>
              </p:cMediaNode>
            </p:audio>
          </p:childTnLst>
        </p:cTn>
      </p:par>
    </p:tnLst>
    <p:bldLst>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Placeholder 9"/>
          <p:cNvSpPr>
            <a:spLocks noGrp="1"/>
          </p:cNvSpPr>
          <p:nvPr>
            <p:ph type="body" sz="quarter" idx="10"/>
          </p:nvPr>
        </p:nvSpPr>
        <p:spPr bwMode="auto">
          <a:xfrm>
            <a:off x="592139" y="777478"/>
            <a:ext cx="2068511" cy="2051447"/>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r>
              <a:rPr lang="en-GB" b="1" dirty="0">
                <a:latin typeface="Arial Narrow" pitchFamily="34" charset="0"/>
              </a:rPr>
              <a:t>Activating Your Card</a:t>
            </a:r>
          </a:p>
        </p:txBody>
      </p:sp>
      <p:pic>
        <p:nvPicPr>
          <p:cNvPr id="14" name="Picture 2" descr="C:\Users\Callalilly\Desktop\CR.jpg">
            <a:extLst>
              <a:ext uri="{FF2B5EF4-FFF2-40B4-BE49-F238E27FC236}">
                <a16:creationId xmlns:a16="http://schemas.microsoft.com/office/drawing/2014/main" id="{76B349E9-DB24-48D5-8519-9AC96DC64CC7}"/>
              </a:ext>
            </a:extLst>
          </p:cNvPr>
          <p:cNvPicPr>
            <a:picLocks noChangeAspect="1" noChangeArrowheads="1"/>
          </p:cNvPicPr>
          <p:nvPr/>
        </p:nvPicPr>
        <p:blipFill>
          <a:blip r:embed="rId5" cstate="print"/>
          <a:srcRect b="8800"/>
          <a:stretch>
            <a:fillRect/>
          </a:stretch>
        </p:blipFill>
        <p:spPr bwMode="auto">
          <a:xfrm>
            <a:off x="3949262" y="2469932"/>
            <a:ext cx="2867025" cy="1752600"/>
          </a:xfrm>
          <a:prstGeom prst="rect">
            <a:avLst/>
          </a:prstGeom>
          <a:ln/>
        </p:spPr>
        <p:style>
          <a:lnRef idx="3">
            <a:schemeClr val="lt1"/>
          </a:lnRef>
          <a:fillRef idx="1">
            <a:schemeClr val="accent2"/>
          </a:fillRef>
          <a:effectRef idx="1">
            <a:schemeClr val="accent2"/>
          </a:effectRef>
          <a:fontRef idx="minor">
            <a:schemeClr val="lt1"/>
          </a:fontRef>
        </p:style>
      </p:pic>
      <p:pic>
        <p:nvPicPr>
          <p:cNvPr id="6" name="Audio 1">
            <a:hlinkClick r:id="" action="ppaction://media"/>
            <a:extLst>
              <a:ext uri="{FF2B5EF4-FFF2-40B4-BE49-F238E27FC236}">
                <a16:creationId xmlns:a16="http://schemas.microsoft.com/office/drawing/2014/main" id="{64C4B4E1-6A25-415E-B9AA-98BE77EBCB0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933708415"/>
      </p:ext>
    </p:extLst>
  </p:cSld>
  <p:clrMapOvr>
    <a:masterClrMapping/>
  </p:clrMapOvr>
  <mc:AlternateContent xmlns:mc="http://schemas.openxmlformats.org/markup-compatibility/2006" xmlns:p14="http://schemas.microsoft.com/office/powerpoint/2010/main">
    <mc:Choice Requires="p14">
      <p:transition spd="slow" p14:dur="2000" advTm="3355"/>
    </mc:Choice>
    <mc:Fallback xmlns="">
      <p:transition spd="slow" advTm="33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9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defTabSz="685800" fontAlgn="auto">
              <a:spcBef>
                <a:spcPts val="0"/>
              </a:spcBef>
              <a:spcAft>
                <a:spcPts val="0"/>
              </a:spcAft>
              <a:defRPr/>
            </a:pPr>
            <a:fld id="{D9473D70-D65D-4B22-8EB6-2B57C36F98AC}" type="slidenum">
              <a:rPr lang="en-US">
                <a:solidFill>
                  <a:srgbClr val="717171"/>
                </a:solidFill>
                <a:ea typeface="+mn-ea"/>
                <a:cs typeface="+mn-cs"/>
              </a:rPr>
              <a:pPr defTabSz="685800" fontAlgn="auto">
                <a:spcBef>
                  <a:spcPts val="0"/>
                </a:spcBef>
                <a:spcAft>
                  <a:spcPts val="0"/>
                </a:spcAft>
                <a:defRPr/>
              </a:pPr>
              <a:t>40</a:t>
            </a:fld>
            <a:endParaRPr lang="en-US" dirty="0">
              <a:solidFill>
                <a:srgbClr val="717171"/>
              </a:solidFill>
              <a:ea typeface="+mn-ea"/>
              <a:cs typeface="+mn-cs"/>
            </a:endParaRPr>
          </a:p>
        </p:txBody>
      </p:sp>
      <p:sp>
        <p:nvSpPr>
          <p:cNvPr id="6" name="Title 1"/>
          <p:cNvSpPr txBox="1">
            <a:spLocks/>
          </p:cNvSpPr>
          <p:nvPr/>
        </p:nvSpPr>
        <p:spPr bwMode="auto">
          <a:xfrm>
            <a:off x="1099629" y="153224"/>
            <a:ext cx="6149619" cy="857250"/>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p>
            <a:pPr defTabSz="342900" eaLnBrk="0" hangingPunct="0">
              <a:defRPr/>
            </a:pPr>
            <a:r>
              <a:rPr kumimoji="1" lang="en-US" sz="2800" b="1" dirty="0">
                <a:solidFill>
                  <a:srgbClr val="000000"/>
                </a:solidFill>
                <a:latin typeface="Arial"/>
                <a:ea typeface="ＭＳ Ｐゴシック" pitchFamily="34" charset="-128"/>
                <a:cs typeface="ＭＳ Ｐゴシック" charset="0"/>
              </a:rPr>
              <a:t>Ricoh Scan - Send Settings </a:t>
            </a:r>
          </a:p>
        </p:txBody>
      </p:sp>
      <p:pic>
        <p:nvPicPr>
          <p:cNvPr id="7" name="Picture 6" descr="Scan2.jpg"/>
          <p:cNvPicPr>
            <a:picLocks noChangeAspect="1"/>
          </p:cNvPicPr>
          <p:nvPr/>
        </p:nvPicPr>
        <p:blipFill>
          <a:blip r:embed="rId4" cstate="print"/>
          <a:stretch>
            <a:fillRect/>
          </a:stretch>
        </p:blipFill>
        <p:spPr>
          <a:xfrm>
            <a:off x="226523" y="1028702"/>
            <a:ext cx="3076136" cy="1802423"/>
          </a:xfrm>
          <a:prstGeom prst="rect">
            <a:avLst/>
          </a:prstGeom>
          <a:ln>
            <a:solidFill>
              <a:srgbClr val="000000"/>
            </a:solidFill>
          </a:ln>
        </p:spPr>
      </p:pic>
      <p:pic>
        <p:nvPicPr>
          <p:cNvPr id="8194" name="Picture 2"/>
          <p:cNvPicPr>
            <a:picLocks noChangeAspect="1" noChangeArrowheads="1"/>
          </p:cNvPicPr>
          <p:nvPr/>
        </p:nvPicPr>
        <p:blipFill>
          <a:blip r:embed="rId5" cstate="print"/>
          <a:srcRect/>
          <a:stretch>
            <a:fillRect/>
          </a:stretch>
        </p:blipFill>
        <p:spPr bwMode="auto">
          <a:xfrm>
            <a:off x="988889" y="2121811"/>
            <a:ext cx="2708522" cy="1592781"/>
          </a:xfrm>
          <a:prstGeom prst="rect">
            <a:avLst/>
          </a:prstGeom>
          <a:noFill/>
          <a:ln w="9525">
            <a:solidFill>
              <a:srgbClr val="000000"/>
            </a:solidFill>
            <a:miter lim="800000"/>
            <a:headEnd/>
            <a:tailEnd/>
          </a:ln>
        </p:spPr>
      </p:pic>
      <p:pic>
        <p:nvPicPr>
          <p:cNvPr id="10" name="Picture 2"/>
          <p:cNvPicPr>
            <a:picLocks noGrp="1" noChangeAspect="1" noChangeArrowheads="1"/>
          </p:cNvPicPr>
          <p:nvPr>
            <p:ph idx="1"/>
          </p:nvPr>
        </p:nvPicPr>
        <p:blipFill>
          <a:blip r:embed="rId6" cstate="print"/>
          <a:srcRect/>
          <a:stretch>
            <a:fillRect/>
          </a:stretch>
        </p:blipFill>
        <p:spPr bwMode="auto">
          <a:xfrm>
            <a:off x="1839019" y="3352984"/>
            <a:ext cx="2889885" cy="1688123"/>
          </a:xfrm>
          <a:prstGeom prst="rect">
            <a:avLst/>
          </a:prstGeom>
          <a:noFill/>
          <a:ln w="9525">
            <a:solidFill>
              <a:srgbClr val="000000"/>
            </a:solidFill>
            <a:miter lim="800000"/>
            <a:headEnd/>
            <a:tailEnd/>
          </a:ln>
        </p:spPr>
      </p:pic>
      <p:sp>
        <p:nvSpPr>
          <p:cNvPr id="8" name="Rectangle 7"/>
          <p:cNvSpPr/>
          <p:nvPr/>
        </p:nvSpPr>
        <p:spPr>
          <a:xfrm>
            <a:off x="1099629" y="2432426"/>
            <a:ext cx="628650" cy="971550"/>
          </a:xfrm>
          <a:prstGeom prst="rect">
            <a:avLst/>
          </a:prstGeom>
          <a:noFill/>
          <a:ln w="50800"/>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Arial"/>
            </a:endParaRPr>
          </a:p>
        </p:txBody>
      </p:sp>
      <p:sp>
        <p:nvSpPr>
          <p:cNvPr id="9" name="Rectangle 8"/>
          <p:cNvSpPr/>
          <p:nvPr/>
        </p:nvSpPr>
        <p:spPr>
          <a:xfrm>
            <a:off x="356679" y="1366405"/>
            <a:ext cx="742950" cy="472786"/>
          </a:xfrm>
          <a:prstGeom prst="rect">
            <a:avLst/>
          </a:prstGeom>
          <a:noFill/>
          <a:ln w="50800"/>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Arial"/>
            </a:endParaRPr>
          </a:p>
        </p:txBody>
      </p:sp>
      <p:sp>
        <p:nvSpPr>
          <p:cNvPr id="12" name="Rectangle 11"/>
          <p:cNvSpPr/>
          <p:nvPr/>
        </p:nvSpPr>
        <p:spPr>
          <a:xfrm>
            <a:off x="2616228" y="3657598"/>
            <a:ext cx="667733" cy="914400"/>
          </a:xfrm>
          <a:prstGeom prst="rect">
            <a:avLst/>
          </a:prstGeom>
          <a:noFill/>
          <a:ln w="50800"/>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Arial"/>
            </a:endParaRPr>
          </a:p>
        </p:txBody>
      </p:sp>
      <p:sp>
        <p:nvSpPr>
          <p:cNvPr id="13" name="Rectangle 12">
            <a:extLst>
              <a:ext uri="{FF2B5EF4-FFF2-40B4-BE49-F238E27FC236}">
                <a16:creationId xmlns:a16="http://schemas.microsoft.com/office/drawing/2014/main" id="{A9833234-371D-4A50-9D9D-E997A00ECD5B}"/>
              </a:ext>
            </a:extLst>
          </p:cNvPr>
          <p:cNvSpPr/>
          <p:nvPr/>
        </p:nvSpPr>
        <p:spPr>
          <a:xfrm>
            <a:off x="5199720" y="1288202"/>
            <a:ext cx="3487080" cy="3293209"/>
          </a:xfrm>
          <a:prstGeom prst="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p:spPr>
        <p:txBody>
          <a:bodyPr wrap="square" anchor="t" anchorCtr="0">
            <a:spAutoFit/>
          </a:bodyPr>
          <a:lstStyle/>
          <a:p>
            <a:pPr defTabSz="342900"/>
            <a:r>
              <a:rPr kumimoji="1" lang="en-US" sz="2000" dirty="0">
                <a:solidFill>
                  <a:srgbClr val="000000"/>
                </a:solidFill>
                <a:cs typeface="ＭＳ Ｐゴシック" charset="0"/>
              </a:rPr>
              <a:t>Choose from color options. </a:t>
            </a:r>
          </a:p>
          <a:p>
            <a:pPr defTabSz="342900"/>
            <a:endParaRPr kumimoji="1" lang="en-US" sz="2000" dirty="0">
              <a:solidFill>
                <a:srgbClr val="000000"/>
              </a:solidFill>
              <a:cs typeface="ＭＳ Ｐゴシック" charset="0"/>
            </a:endParaRPr>
          </a:p>
          <a:p>
            <a:pPr defTabSz="342900"/>
            <a:r>
              <a:rPr kumimoji="1" lang="en-US" sz="2000" b="1" dirty="0">
                <a:solidFill>
                  <a:srgbClr val="000000"/>
                </a:solidFill>
                <a:cs typeface="ＭＳ Ｐゴシック" charset="0"/>
              </a:rPr>
              <a:t>File Type Options: </a:t>
            </a:r>
            <a:r>
              <a:rPr kumimoji="1" lang="en-US" sz="2000" dirty="0">
                <a:solidFill>
                  <a:srgbClr val="000000"/>
                </a:solidFill>
                <a:cs typeface="ＭＳ Ｐゴシック" charset="0"/>
              </a:rPr>
              <a:t>Multi Page- sends documents as a single attachment. </a:t>
            </a:r>
          </a:p>
          <a:p>
            <a:pPr defTabSz="342900"/>
            <a:endParaRPr kumimoji="1" lang="en-US" sz="2000" dirty="0">
              <a:solidFill>
                <a:srgbClr val="000000"/>
              </a:solidFill>
              <a:cs typeface="ＭＳ Ｐゴシック" charset="0"/>
            </a:endParaRPr>
          </a:p>
          <a:p>
            <a:pPr defTabSz="342900"/>
            <a:r>
              <a:rPr kumimoji="1" lang="en-US" sz="2000" b="1" dirty="0">
                <a:solidFill>
                  <a:srgbClr val="000000"/>
                </a:solidFill>
                <a:cs typeface="ＭＳ Ｐゴシック" charset="0"/>
              </a:rPr>
              <a:t>Single Page: </a:t>
            </a:r>
            <a:r>
              <a:rPr kumimoji="1" lang="en-US" sz="2000" dirty="0">
                <a:solidFill>
                  <a:srgbClr val="000000"/>
                </a:solidFill>
                <a:cs typeface="ＭＳ Ｐゴシック" charset="0"/>
              </a:rPr>
              <a:t>sends documents as multiple attachments.  </a:t>
            </a:r>
          </a:p>
          <a:p>
            <a:pPr algn="ctr">
              <a:buClr>
                <a:srgbClr val="000000"/>
              </a:buClr>
            </a:pPr>
            <a:endParaRPr lang="en-US" sz="2800" dirty="0">
              <a:solidFill>
                <a:srgbClr val="000000"/>
              </a:solidFill>
            </a:endParaRPr>
          </a:p>
        </p:txBody>
      </p:sp>
      <p:pic>
        <p:nvPicPr>
          <p:cNvPr id="11" name="Audio 10">
            <a:hlinkClick r:id="" action="ppaction://media"/>
            <a:extLst>
              <a:ext uri="{FF2B5EF4-FFF2-40B4-BE49-F238E27FC236}">
                <a16:creationId xmlns:a16="http://schemas.microsoft.com/office/drawing/2014/main" id="{84C5A327-4E89-4AB2-904C-1653E2419FC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4318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875"/>
    </mc:Choice>
    <mc:Fallback xmlns="">
      <p:transition spd="slow" advTm="17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9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defTabSz="685800" fontAlgn="auto">
              <a:spcBef>
                <a:spcPts val="0"/>
              </a:spcBef>
              <a:spcAft>
                <a:spcPts val="0"/>
              </a:spcAft>
              <a:defRPr/>
            </a:pPr>
            <a:fld id="{D9473D70-D65D-4B22-8EB6-2B57C36F98AC}" type="slidenum">
              <a:rPr lang="en-US">
                <a:solidFill>
                  <a:srgbClr val="717171"/>
                </a:solidFill>
                <a:ea typeface="+mn-ea"/>
                <a:cs typeface="+mn-cs"/>
              </a:rPr>
              <a:pPr defTabSz="685800" fontAlgn="auto">
                <a:spcBef>
                  <a:spcPts val="0"/>
                </a:spcBef>
                <a:spcAft>
                  <a:spcPts val="0"/>
                </a:spcAft>
                <a:defRPr/>
              </a:pPr>
              <a:t>41</a:t>
            </a:fld>
            <a:endParaRPr lang="en-US" dirty="0">
              <a:solidFill>
                <a:srgbClr val="717171"/>
              </a:solidFill>
              <a:ea typeface="+mn-ea"/>
              <a:cs typeface="+mn-cs"/>
            </a:endParaRPr>
          </a:p>
        </p:txBody>
      </p:sp>
      <p:pic>
        <p:nvPicPr>
          <p:cNvPr id="9219" name="Picture 3"/>
          <p:cNvPicPr>
            <a:picLocks noChangeAspect="1" noChangeArrowheads="1"/>
          </p:cNvPicPr>
          <p:nvPr/>
        </p:nvPicPr>
        <p:blipFill>
          <a:blip r:embed="rId4" cstate="print"/>
          <a:srcRect/>
          <a:stretch>
            <a:fillRect/>
          </a:stretch>
        </p:blipFill>
        <p:spPr bwMode="auto">
          <a:xfrm>
            <a:off x="180244" y="1019288"/>
            <a:ext cx="3041315" cy="1786216"/>
          </a:xfrm>
          <a:prstGeom prst="rect">
            <a:avLst/>
          </a:prstGeom>
          <a:noFill/>
          <a:ln w="9525">
            <a:solidFill>
              <a:srgbClr val="000000"/>
            </a:solidFill>
            <a:miter lim="800000"/>
            <a:headEnd/>
            <a:tailEnd/>
          </a:ln>
        </p:spPr>
      </p:pic>
      <p:pic>
        <p:nvPicPr>
          <p:cNvPr id="9220" name="Picture 4"/>
          <p:cNvPicPr>
            <a:picLocks noChangeAspect="1" noChangeArrowheads="1"/>
          </p:cNvPicPr>
          <p:nvPr/>
        </p:nvPicPr>
        <p:blipFill>
          <a:blip r:embed="rId5" cstate="print"/>
          <a:srcRect/>
          <a:stretch>
            <a:fillRect/>
          </a:stretch>
        </p:blipFill>
        <p:spPr bwMode="auto">
          <a:xfrm>
            <a:off x="1005287" y="2286000"/>
            <a:ext cx="2941027" cy="1727818"/>
          </a:xfrm>
          <a:prstGeom prst="rect">
            <a:avLst/>
          </a:prstGeom>
          <a:noFill/>
          <a:ln w="9525">
            <a:solidFill>
              <a:srgbClr val="000000"/>
            </a:solidFill>
            <a:miter lim="800000"/>
            <a:headEnd/>
            <a:tailEnd/>
          </a:ln>
        </p:spPr>
      </p:pic>
      <p:pic>
        <p:nvPicPr>
          <p:cNvPr id="9222" name="Picture 6"/>
          <p:cNvPicPr>
            <a:picLocks noChangeAspect="1" noChangeArrowheads="1"/>
          </p:cNvPicPr>
          <p:nvPr/>
        </p:nvPicPr>
        <p:blipFill>
          <a:blip r:embed="rId6" cstate="print"/>
          <a:srcRect/>
          <a:stretch>
            <a:fillRect/>
          </a:stretch>
        </p:blipFill>
        <p:spPr bwMode="auto">
          <a:xfrm>
            <a:off x="2404927" y="3382170"/>
            <a:ext cx="3189609" cy="1658937"/>
          </a:xfrm>
          <a:prstGeom prst="rect">
            <a:avLst/>
          </a:prstGeom>
          <a:noFill/>
          <a:ln w="9525">
            <a:solidFill>
              <a:srgbClr val="000000"/>
            </a:solidFill>
            <a:miter lim="800000"/>
            <a:headEnd/>
            <a:tailEnd/>
          </a:ln>
        </p:spPr>
      </p:pic>
      <p:sp>
        <p:nvSpPr>
          <p:cNvPr id="14" name="Rectangle 13"/>
          <p:cNvSpPr/>
          <p:nvPr/>
        </p:nvSpPr>
        <p:spPr>
          <a:xfrm>
            <a:off x="993137" y="285879"/>
            <a:ext cx="4956806" cy="523220"/>
          </a:xfrm>
          <a:prstGeom prst="rect">
            <a:avLst/>
          </a:prstGeom>
        </p:spPr>
        <p:txBody>
          <a:bodyPr wrap="none">
            <a:spAutoFit/>
          </a:bodyPr>
          <a:lstStyle/>
          <a:p>
            <a:pPr defTabSz="342900" eaLnBrk="0" fontAlgn="auto" hangingPunct="0">
              <a:spcBef>
                <a:spcPts val="0"/>
              </a:spcBef>
              <a:spcAft>
                <a:spcPts val="0"/>
              </a:spcAft>
              <a:defRPr/>
            </a:pPr>
            <a:r>
              <a:rPr kumimoji="1" lang="en-US" sz="2800" b="1" dirty="0">
                <a:solidFill>
                  <a:srgbClr val="000000"/>
                </a:solidFill>
                <a:latin typeface="Arial"/>
                <a:ea typeface="ＭＳ Ｐゴシック" pitchFamily="34" charset="-128"/>
                <a:cs typeface="ＭＳ Ｐゴシック" charset="0"/>
              </a:rPr>
              <a:t>Ricoh Scan - Send Settings </a:t>
            </a:r>
          </a:p>
        </p:txBody>
      </p:sp>
      <p:sp>
        <p:nvSpPr>
          <p:cNvPr id="8" name="Rectangle 7"/>
          <p:cNvSpPr/>
          <p:nvPr/>
        </p:nvSpPr>
        <p:spPr>
          <a:xfrm>
            <a:off x="1170142" y="2844200"/>
            <a:ext cx="628650" cy="914400"/>
          </a:xfrm>
          <a:prstGeom prst="rect">
            <a:avLst/>
          </a:prstGeom>
          <a:noFill/>
          <a:ln w="50800"/>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Arial"/>
            </a:endParaRPr>
          </a:p>
        </p:txBody>
      </p:sp>
      <p:cxnSp>
        <p:nvCxnSpPr>
          <p:cNvPr id="13" name="Straight Arrow Connector 12"/>
          <p:cNvCxnSpPr>
            <a:cxnSpLocks/>
          </p:cNvCxnSpPr>
          <p:nvPr/>
        </p:nvCxnSpPr>
        <p:spPr>
          <a:xfrm flipH="1">
            <a:off x="1838566" y="2354881"/>
            <a:ext cx="3359122" cy="5792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B166B45D-C065-40F7-A876-A09B80CC8817}"/>
              </a:ext>
            </a:extLst>
          </p:cNvPr>
          <p:cNvSpPr/>
          <p:nvPr/>
        </p:nvSpPr>
        <p:spPr>
          <a:xfrm>
            <a:off x="1820039" y="2839075"/>
            <a:ext cx="696324" cy="486220"/>
          </a:xfrm>
          <a:prstGeom prst="rect">
            <a:avLst/>
          </a:prstGeom>
          <a:noFill/>
          <a:ln w="50800"/>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Arial"/>
            </a:endParaRPr>
          </a:p>
        </p:txBody>
      </p:sp>
      <p:sp>
        <p:nvSpPr>
          <p:cNvPr id="16" name="Rectangle 15">
            <a:extLst>
              <a:ext uri="{FF2B5EF4-FFF2-40B4-BE49-F238E27FC236}">
                <a16:creationId xmlns:a16="http://schemas.microsoft.com/office/drawing/2014/main" id="{BE642570-AFF6-43A9-9251-D0D282A72114}"/>
              </a:ext>
            </a:extLst>
          </p:cNvPr>
          <p:cNvSpPr/>
          <p:nvPr/>
        </p:nvSpPr>
        <p:spPr>
          <a:xfrm>
            <a:off x="303561" y="1798384"/>
            <a:ext cx="701725" cy="487616"/>
          </a:xfrm>
          <a:prstGeom prst="rect">
            <a:avLst/>
          </a:prstGeom>
          <a:noFill/>
          <a:ln w="50800"/>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Arial"/>
            </a:endParaRPr>
          </a:p>
        </p:txBody>
      </p:sp>
      <p:cxnSp>
        <p:nvCxnSpPr>
          <p:cNvPr id="17" name="Straight Arrow Connector 16">
            <a:extLst>
              <a:ext uri="{FF2B5EF4-FFF2-40B4-BE49-F238E27FC236}">
                <a16:creationId xmlns:a16="http://schemas.microsoft.com/office/drawing/2014/main" id="{0FA1CC3D-446C-4A90-9800-02ADEF438E14}"/>
              </a:ext>
            </a:extLst>
          </p:cNvPr>
          <p:cNvCxnSpPr>
            <a:cxnSpLocks/>
          </p:cNvCxnSpPr>
          <p:nvPr/>
        </p:nvCxnSpPr>
        <p:spPr>
          <a:xfrm flipH="1">
            <a:off x="1128603" y="1444761"/>
            <a:ext cx="4259412" cy="58393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04E9625D-A816-4070-9B3D-90E0EA7A2DC9}"/>
              </a:ext>
            </a:extLst>
          </p:cNvPr>
          <p:cNvSpPr/>
          <p:nvPr/>
        </p:nvSpPr>
        <p:spPr>
          <a:xfrm>
            <a:off x="5723161" y="1066566"/>
            <a:ext cx="3285291" cy="3785652"/>
          </a:xfrm>
          <a:prstGeom prst="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p:spPr>
        <p:txBody>
          <a:bodyPr wrap="square" anchor="t" anchorCtr="0">
            <a:spAutoFit/>
          </a:bodyPr>
          <a:lstStyle/>
          <a:p>
            <a:pPr defTabSz="342900"/>
            <a:r>
              <a:rPr kumimoji="1" lang="en-US" sz="2000" dirty="0">
                <a:solidFill>
                  <a:srgbClr val="000000"/>
                </a:solidFill>
                <a:cs typeface="ＭＳ Ｐゴシック" charset="0"/>
              </a:rPr>
              <a:t>Press Original settings </a:t>
            </a:r>
          </a:p>
          <a:p>
            <a:pPr defTabSz="342900"/>
            <a:r>
              <a:rPr kumimoji="1" lang="en-US" sz="2000" dirty="0">
                <a:solidFill>
                  <a:srgbClr val="000000"/>
                </a:solidFill>
                <a:cs typeface="ＭＳ Ｐゴシック" charset="0"/>
              </a:rPr>
              <a:t>Choose from 1 sided, 2 sided open RT/ </a:t>
            </a:r>
            <a:r>
              <a:rPr kumimoji="1" lang="en-US" sz="2000" dirty="0" err="1">
                <a:solidFill>
                  <a:srgbClr val="000000"/>
                </a:solidFill>
                <a:cs typeface="ＭＳ Ｐゴシック" charset="0"/>
              </a:rPr>
              <a:t>Lft</a:t>
            </a:r>
            <a:r>
              <a:rPr kumimoji="1" lang="en-US" sz="2000" dirty="0">
                <a:solidFill>
                  <a:srgbClr val="000000"/>
                </a:solidFill>
                <a:cs typeface="ＭＳ Ｐゴシック" charset="0"/>
              </a:rPr>
              <a:t>, or 2 sided Top to Top.</a:t>
            </a:r>
          </a:p>
          <a:p>
            <a:pPr defTabSz="342900"/>
            <a:endParaRPr kumimoji="1" lang="en-US" sz="2000" dirty="0">
              <a:solidFill>
                <a:srgbClr val="000000"/>
              </a:solidFill>
              <a:cs typeface="ＭＳ Ｐゴシック" charset="0"/>
            </a:endParaRPr>
          </a:p>
          <a:p>
            <a:pPr defTabSz="342900"/>
            <a:r>
              <a:rPr kumimoji="1" lang="en-US" sz="2000" dirty="0">
                <a:solidFill>
                  <a:srgbClr val="000000"/>
                </a:solidFill>
                <a:cs typeface="ＭＳ Ｐゴシック" charset="0"/>
              </a:rPr>
              <a:t>Choose from Auto Detect : </a:t>
            </a:r>
            <a:r>
              <a:rPr kumimoji="1" lang="en-US" sz="2000" b="1" dirty="0">
                <a:solidFill>
                  <a:srgbClr val="000000"/>
                </a:solidFill>
                <a:cs typeface="ＭＳ Ｐゴシック" charset="0"/>
              </a:rPr>
              <a:t>Same Size, Auto Detect : Mixed Sizes, Regular Size, Custom Size, and Programmed Size. </a:t>
            </a:r>
          </a:p>
          <a:p>
            <a:pPr defTabSz="342900"/>
            <a:endParaRPr kumimoji="1" lang="en-US" sz="2000" b="1" dirty="0">
              <a:solidFill>
                <a:srgbClr val="000000"/>
              </a:solidFill>
              <a:cs typeface="ＭＳ Ｐゴシック" charset="0"/>
            </a:endParaRPr>
          </a:p>
          <a:p>
            <a:pPr defTabSz="342900"/>
            <a:r>
              <a:rPr kumimoji="1" lang="en-US" sz="2000" b="1" dirty="0">
                <a:solidFill>
                  <a:srgbClr val="FF0000"/>
                </a:solidFill>
                <a:cs typeface="ＭＳ Ｐゴシック" charset="0"/>
              </a:rPr>
              <a:t>New!</a:t>
            </a:r>
            <a:r>
              <a:rPr kumimoji="1" lang="en-US" sz="2000" b="1" dirty="0">
                <a:solidFill>
                  <a:srgbClr val="000000"/>
                </a:solidFill>
                <a:cs typeface="ＭＳ Ｐゴシック" charset="0"/>
              </a:rPr>
              <a:t> Blank Page Detect</a:t>
            </a:r>
          </a:p>
        </p:txBody>
      </p:sp>
      <p:pic>
        <p:nvPicPr>
          <p:cNvPr id="15" name="Audio 2">
            <a:hlinkClick r:id="" action="ppaction://media"/>
            <a:extLst>
              <a:ext uri="{FF2B5EF4-FFF2-40B4-BE49-F238E27FC236}">
                <a16:creationId xmlns:a16="http://schemas.microsoft.com/office/drawing/2014/main" id="{262AEE31-468D-4FE6-97B6-6C72E1D557F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4318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552"/>
    </mc:Choice>
    <mc:Fallback xmlns="">
      <p:transition spd="slow" advTm="36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89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defTabSz="685800" fontAlgn="auto">
              <a:spcBef>
                <a:spcPts val="0"/>
              </a:spcBef>
              <a:spcAft>
                <a:spcPts val="0"/>
              </a:spcAft>
              <a:defRPr/>
            </a:pPr>
            <a:fld id="{D9473D70-D65D-4B22-8EB6-2B57C36F98AC}" type="slidenum">
              <a:rPr lang="en-US">
                <a:solidFill>
                  <a:srgbClr val="717171"/>
                </a:solidFill>
                <a:ea typeface="+mn-ea"/>
                <a:cs typeface="+mn-cs"/>
              </a:rPr>
              <a:pPr defTabSz="685800" fontAlgn="auto">
                <a:spcBef>
                  <a:spcPts val="0"/>
                </a:spcBef>
                <a:spcAft>
                  <a:spcPts val="0"/>
                </a:spcAft>
                <a:defRPr/>
              </a:pPr>
              <a:t>42</a:t>
            </a:fld>
            <a:endParaRPr lang="en-US" dirty="0">
              <a:solidFill>
                <a:srgbClr val="717171"/>
              </a:solidFill>
              <a:ea typeface="+mn-ea"/>
              <a:cs typeface="+mn-cs"/>
            </a:endParaRPr>
          </a:p>
        </p:txBody>
      </p:sp>
      <p:pic>
        <p:nvPicPr>
          <p:cNvPr id="6" name="Content Placeholder 5" descr="Scan1.jpg"/>
          <p:cNvPicPr>
            <a:picLocks noGrp="1" noChangeAspect="1"/>
          </p:cNvPicPr>
          <p:nvPr>
            <p:ph idx="1"/>
          </p:nvPr>
        </p:nvPicPr>
        <p:blipFill>
          <a:blip r:embed="rId4" cstate="print"/>
          <a:stretch>
            <a:fillRect/>
          </a:stretch>
        </p:blipFill>
        <p:spPr>
          <a:xfrm>
            <a:off x="370875" y="1476251"/>
            <a:ext cx="4405034" cy="2580230"/>
          </a:xfrm>
          <a:prstGeom prst="rect">
            <a:avLst/>
          </a:prstGeom>
          <a:ln>
            <a:solidFill>
              <a:srgbClr val="000000"/>
            </a:solidFill>
          </a:ln>
        </p:spPr>
      </p:pic>
      <p:sp>
        <p:nvSpPr>
          <p:cNvPr id="7" name="Rectangle 6"/>
          <p:cNvSpPr/>
          <p:nvPr/>
        </p:nvSpPr>
        <p:spPr>
          <a:xfrm>
            <a:off x="942601" y="256692"/>
            <a:ext cx="2241319" cy="523220"/>
          </a:xfrm>
          <a:prstGeom prst="rect">
            <a:avLst/>
          </a:prstGeom>
        </p:spPr>
        <p:txBody>
          <a:bodyPr wrap="none">
            <a:spAutoFit/>
          </a:bodyPr>
          <a:lstStyle/>
          <a:p>
            <a:pPr defTabSz="342900" eaLnBrk="0" fontAlgn="auto" hangingPunct="0">
              <a:spcBef>
                <a:spcPts val="0"/>
              </a:spcBef>
              <a:spcAft>
                <a:spcPts val="0"/>
              </a:spcAft>
              <a:defRPr/>
            </a:pPr>
            <a:r>
              <a:rPr kumimoji="1" lang="en-US" sz="2800" b="1" dirty="0">
                <a:solidFill>
                  <a:srgbClr val="000000"/>
                </a:solidFill>
                <a:latin typeface="Arial"/>
                <a:ea typeface="ＭＳ Ｐゴシック" pitchFamily="34" charset="-128"/>
                <a:cs typeface="ＭＳ Ｐゴシック" charset="0"/>
              </a:rPr>
              <a:t>Ricoh Scan </a:t>
            </a:r>
          </a:p>
        </p:txBody>
      </p:sp>
      <p:pic>
        <p:nvPicPr>
          <p:cNvPr id="8" name="Picture 2"/>
          <p:cNvPicPr>
            <a:picLocks noChangeAspect="1" noChangeArrowheads="1"/>
          </p:cNvPicPr>
          <p:nvPr/>
        </p:nvPicPr>
        <p:blipFill>
          <a:blip r:embed="rId5" cstate="print"/>
          <a:srcRect/>
          <a:stretch>
            <a:fillRect/>
          </a:stretch>
        </p:blipFill>
        <p:spPr bwMode="auto">
          <a:xfrm>
            <a:off x="524341" y="2691245"/>
            <a:ext cx="1803615" cy="547707"/>
          </a:xfrm>
          <a:prstGeom prst="rect">
            <a:avLst/>
          </a:prstGeom>
          <a:noFill/>
          <a:ln w="9525">
            <a:noFill/>
            <a:miter lim="800000"/>
            <a:headEnd/>
            <a:tailEnd/>
          </a:ln>
        </p:spPr>
      </p:pic>
      <p:sp>
        <p:nvSpPr>
          <p:cNvPr id="10" name="Rectangle 9">
            <a:extLst>
              <a:ext uri="{FF2B5EF4-FFF2-40B4-BE49-F238E27FC236}">
                <a16:creationId xmlns:a16="http://schemas.microsoft.com/office/drawing/2014/main" id="{7506EFDE-58EE-464D-9C84-621E4A41193E}"/>
              </a:ext>
            </a:extLst>
          </p:cNvPr>
          <p:cNvSpPr/>
          <p:nvPr/>
        </p:nvSpPr>
        <p:spPr>
          <a:xfrm>
            <a:off x="5016473" y="1626963"/>
            <a:ext cx="3994483" cy="1384995"/>
          </a:xfrm>
          <a:prstGeom prst="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p:spPr>
        <p:txBody>
          <a:bodyPr wrap="square" anchor="t" anchorCtr="0">
            <a:spAutoFit/>
          </a:bodyPr>
          <a:lstStyle/>
          <a:p>
            <a:pPr algn="ctr">
              <a:buClr>
                <a:srgbClr val="000000"/>
              </a:buClr>
            </a:pPr>
            <a:r>
              <a:rPr kumimoji="1" lang="en-US" sz="2800" dirty="0">
                <a:solidFill>
                  <a:srgbClr val="000000"/>
                </a:solidFill>
                <a:cs typeface="ＭＳ Ｐゴシック" charset="0"/>
              </a:rPr>
              <a:t>When done, press “</a:t>
            </a:r>
            <a:r>
              <a:rPr kumimoji="1" lang="en-US" sz="2800" b="1" dirty="0">
                <a:solidFill>
                  <a:srgbClr val="000000"/>
                </a:solidFill>
                <a:cs typeface="ＭＳ Ｐゴシック" charset="0"/>
              </a:rPr>
              <a:t>Start</a:t>
            </a:r>
            <a:r>
              <a:rPr kumimoji="1" lang="en-US" sz="2800" dirty="0">
                <a:solidFill>
                  <a:srgbClr val="000000"/>
                </a:solidFill>
                <a:cs typeface="ＭＳ Ｐゴシック" charset="0"/>
              </a:rPr>
              <a:t>”. </a:t>
            </a:r>
          </a:p>
          <a:p>
            <a:pPr algn="ctr">
              <a:buClr>
                <a:srgbClr val="000000"/>
              </a:buClr>
            </a:pPr>
            <a:endParaRPr lang="en-US" sz="2800" dirty="0">
              <a:solidFill>
                <a:srgbClr val="000000"/>
              </a:solidFill>
            </a:endParaRPr>
          </a:p>
        </p:txBody>
      </p:sp>
      <p:cxnSp>
        <p:nvCxnSpPr>
          <p:cNvPr id="11" name="Straight Arrow Connector 10"/>
          <p:cNvCxnSpPr>
            <a:cxnSpLocks/>
          </p:cNvCxnSpPr>
          <p:nvPr/>
        </p:nvCxnSpPr>
        <p:spPr>
          <a:xfrm flipH="1">
            <a:off x="4628285" y="2571750"/>
            <a:ext cx="1724389" cy="91200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9" name="Audio 1">
            <a:hlinkClick r:id="" action="ppaction://media"/>
            <a:extLst>
              <a:ext uri="{FF2B5EF4-FFF2-40B4-BE49-F238E27FC236}">
                <a16:creationId xmlns:a16="http://schemas.microsoft.com/office/drawing/2014/main" id="{412BFB33-C917-40A7-B527-46A1195E79E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124"/>
    </mc:Choice>
    <mc:Fallback xmlns="">
      <p:transition spd="slow" advTm="6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5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defTabSz="685800" fontAlgn="auto">
              <a:spcBef>
                <a:spcPts val="0"/>
              </a:spcBef>
              <a:spcAft>
                <a:spcPts val="0"/>
              </a:spcAft>
              <a:defRPr/>
            </a:pPr>
            <a:fld id="{D9473D70-D65D-4B22-8EB6-2B57C36F98AC}" type="slidenum">
              <a:rPr lang="en-US">
                <a:solidFill>
                  <a:srgbClr val="717171"/>
                </a:solidFill>
                <a:ea typeface="+mn-ea"/>
                <a:cs typeface="+mn-cs"/>
              </a:rPr>
              <a:pPr defTabSz="685800" fontAlgn="auto">
                <a:spcBef>
                  <a:spcPts val="0"/>
                </a:spcBef>
                <a:spcAft>
                  <a:spcPts val="0"/>
                </a:spcAft>
                <a:defRPr/>
              </a:pPr>
              <a:t>43</a:t>
            </a:fld>
            <a:endParaRPr lang="en-US" dirty="0">
              <a:solidFill>
                <a:srgbClr val="717171"/>
              </a:solidFill>
              <a:ea typeface="+mn-ea"/>
              <a:cs typeface="+mn-cs"/>
            </a:endParaRPr>
          </a:p>
        </p:txBody>
      </p:sp>
      <p:pic>
        <p:nvPicPr>
          <p:cNvPr id="6" name="Content Placeholder 5" descr="Scan1.jpg"/>
          <p:cNvPicPr>
            <a:picLocks noGrp="1" noChangeAspect="1"/>
          </p:cNvPicPr>
          <p:nvPr>
            <p:ph idx="1"/>
          </p:nvPr>
        </p:nvPicPr>
        <p:blipFill>
          <a:blip r:embed="rId4" cstate="print"/>
          <a:stretch>
            <a:fillRect/>
          </a:stretch>
        </p:blipFill>
        <p:spPr>
          <a:xfrm>
            <a:off x="250581" y="1209794"/>
            <a:ext cx="4080787" cy="2163024"/>
          </a:xfrm>
          <a:prstGeom prst="rect">
            <a:avLst/>
          </a:prstGeom>
          <a:ln>
            <a:solidFill>
              <a:srgbClr val="000000"/>
            </a:solidFill>
          </a:ln>
        </p:spPr>
      </p:pic>
      <p:sp>
        <p:nvSpPr>
          <p:cNvPr id="7" name="Rectangle 6"/>
          <p:cNvSpPr/>
          <p:nvPr/>
        </p:nvSpPr>
        <p:spPr>
          <a:xfrm>
            <a:off x="1050315" y="308257"/>
            <a:ext cx="3060453" cy="523220"/>
          </a:xfrm>
          <a:prstGeom prst="rect">
            <a:avLst/>
          </a:prstGeom>
        </p:spPr>
        <p:txBody>
          <a:bodyPr wrap="none">
            <a:spAutoFit/>
          </a:bodyPr>
          <a:lstStyle/>
          <a:p>
            <a:pPr defTabSz="342900" eaLnBrk="0" fontAlgn="auto" hangingPunct="0">
              <a:spcBef>
                <a:spcPts val="0"/>
              </a:spcBef>
              <a:spcAft>
                <a:spcPts val="0"/>
              </a:spcAft>
              <a:defRPr/>
            </a:pPr>
            <a:r>
              <a:rPr kumimoji="1" lang="en-US" sz="2800" b="1" dirty="0">
                <a:solidFill>
                  <a:srgbClr val="000000"/>
                </a:solidFill>
                <a:latin typeface="Arial"/>
                <a:ea typeface="ＭＳ Ｐゴシック" pitchFamily="34" charset="-128"/>
                <a:cs typeface="ＭＳ Ｐゴシック" charset="0"/>
              </a:rPr>
              <a:t>Scan File Status </a:t>
            </a:r>
          </a:p>
        </p:txBody>
      </p:sp>
      <p:pic>
        <p:nvPicPr>
          <p:cNvPr id="8" name="Picture 2"/>
          <p:cNvPicPr>
            <a:picLocks noChangeAspect="1" noChangeArrowheads="1"/>
          </p:cNvPicPr>
          <p:nvPr/>
        </p:nvPicPr>
        <p:blipFill>
          <a:blip r:embed="rId5" cstate="print"/>
          <a:srcRect/>
          <a:stretch>
            <a:fillRect/>
          </a:stretch>
        </p:blipFill>
        <p:spPr bwMode="auto">
          <a:xfrm>
            <a:off x="1802423" y="2617638"/>
            <a:ext cx="1556239" cy="472586"/>
          </a:xfrm>
          <a:prstGeom prst="rect">
            <a:avLst/>
          </a:prstGeom>
          <a:noFill/>
          <a:ln w="9525">
            <a:noFill/>
            <a:miter lim="800000"/>
            <a:headEnd/>
            <a:tailEnd/>
          </a:ln>
        </p:spPr>
      </p:pic>
      <p:pic>
        <p:nvPicPr>
          <p:cNvPr id="8194" name="Picture 2"/>
          <p:cNvPicPr>
            <a:picLocks noChangeAspect="1" noChangeArrowheads="1"/>
          </p:cNvPicPr>
          <p:nvPr/>
        </p:nvPicPr>
        <p:blipFill>
          <a:blip r:embed="rId6" cstate="print"/>
          <a:srcRect/>
          <a:stretch>
            <a:fillRect/>
          </a:stretch>
        </p:blipFill>
        <p:spPr bwMode="auto">
          <a:xfrm>
            <a:off x="1589581" y="2743151"/>
            <a:ext cx="3836769" cy="2161034"/>
          </a:xfrm>
          <a:prstGeom prst="rect">
            <a:avLst/>
          </a:prstGeom>
          <a:noFill/>
          <a:ln w="9525">
            <a:solidFill>
              <a:srgbClr val="000000"/>
            </a:solidFill>
            <a:miter lim="800000"/>
            <a:headEnd/>
            <a:tailEnd/>
          </a:ln>
        </p:spPr>
      </p:pic>
      <p:sp>
        <p:nvSpPr>
          <p:cNvPr id="10" name="Rectangle 9"/>
          <p:cNvSpPr/>
          <p:nvPr/>
        </p:nvSpPr>
        <p:spPr>
          <a:xfrm>
            <a:off x="2845237" y="1331614"/>
            <a:ext cx="778120" cy="285750"/>
          </a:xfrm>
          <a:prstGeom prst="rect">
            <a:avLst/>
          </a:prstGeom>
          <a:noFill/>
          <a:ln w="50800"/>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Arial"/>
            </a:endParaRPr>
          </a:p>
        </p:txBody>
      </p:sp>
      <p:sp>
        <p:nvSpPr>
          <p:cNvPr id="11" name="Rectangle 10">
            <a:extLst>
              <a:ext uri="{FF2B5EF4-FFF2-40B4-BE49-F238E27FC236}">
                <a16:creationId xmlns:a16="http://schemas.microsoft.com/office/drawing/2014/main" id="{78AEB8E4-0AC5-441C-B650-6EAEB1305987}"/>
              </a:ext>
            </a:extLst>
          </p:cNvPr>
          <p:cNvSpPr/>
          <p:nvPr/>
        </p:nvSpPr>
        <p:spPr>
          <a:xfrm>
            <a:off x="5475763" y="1617364"/>
            <a:ext cx="3219058" cy="2000548"/>
          </a:xfrm>
          <a:prstGeom prst="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p:spPr>
        <p:txBody>
          <a:bodyPr wrap="square" anchor="t" anchorCtr="0">
            <a:spAutoFit/>
          </a:bodyPr>
          <a:lstStyle/>
          <a:p>
            <a:pPr algn="ctr">
              <a:buClr>
                <a:srgbClr val="000000"/>
              </a:buClr>
            </a:pPr>
            <a:r>
              <a:rPr kumimoji="1" lang="en-US" sz="2400" b="1" dirty="0">
                <a:solidFill>
                  <a:srgbClr val="000000"/>
                </a:solidFill>
                <a:cs typeface="ＭＳ Ｐゴシック" charset="0"/>
              </a:rPr>
              <a:t>Scan File Status:</a:t>
            </a:r>
            <a:r>
              <a:rPr kumimoji="1" lang="en-US" sz="2400" dirty="0">
                <a:solidFill>
                  <a:srgbClr val="000000"/>
                </a:solidFill>
                <a:cs typeface="ＭＳ Ｐゴシック" charset="0"/>
              </a:rPr>
              <a:t> View status of a job or cancel a fax if status is pending.  </a:t>
            </a:r>
            <a:endParaRPr kumimoji="1" lang="en-US" sz="2400" b="1" dirty="0">
              <a:solidFill>
                <a:srgbClr val="000000"/>
              </a:solidFill>
              <a:cs typeface="ＭＳ Ｐゴシック" charset="0"/>
            </a:endParaRPr>
          </a:p>
          <a:p>
            <a:pPr algn="ctr">
              <a:buClr>
                <a:srgbClr val="000000"/>
              </a:buClr>
            </a:pPr>
            <a:endParaRPr lang="en-US" sz="2800" dirty="0">
              <a:solidFill>
                <a:srgbClr val="000000"/>
              </a:solidFill>
            </a:endParaRPr>
          </a:p>
        </p:txBody>
      </p:sp>
      <p:pic>
        <p:nvPicPr>
          <p:cNvPr id="9" name="Audio 1">
            <a:hlinkClick r:id="" action="ppaction://media"/>
            <a:extLst>
              <a:ext uri="{FF2B5EF4-FFF2-40B4-BE49-F238E27FC236}">
                <a16:creationId xmlns:a16="http://schemas.microsoft.com/office/drawing/2014/main" id="{19FA9C7C-B2B5-41CE-9532-38C2BB893A6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4318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268"/>
    </mc:Choice>
    <mc:Fallback xmlns="">
      <p:transition spd="slow" advTm="13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8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defTabSz="685800" fontAlgn="auto">
              <a:spcBef>
                <a:spcPts val="0"/>
              </a:spcBef>
              <a:spcAft>
                <a:spcPts val="0"/>
              </a:spcAft>
              <a:defRPr/>
            </a:pPr>
            <a:fld id="{D9473D70-D65D-4B22-8EB6-2B57C36F98AC}" type="slidenum">
              <a:rPr lang="en-US">
                <a:solidFill>
                  <a:srgbClr val="717171"/>
                </a:solidFill>
                <a:ea typeface="+mn-ea"/>
                <a:cs typeface="+mn-cs"/>
              </a:rPr>
              <a:pPr defTabSz="685800" fontAlgn="auto">
                <a:spcBef>
                  <a:spcPts val="0"/>
                </a:spcBef>
                <a:spcAft>
                  <a:spcPts val="0"/>
                </a:spcAft>
                <a:defRPr/>
              </a:pPr>
              <a:t>44</a:t>
            </a:fld>
            <a:endParaRPr lang="en-US" dirty="0">
              <a:solidFill>
                <a:srgbClr val="717171"/>
              </a:solidFill>
              <a:ea typeface="+mn-ea"/>
              <a:cs typeface="+mn-cs"/>
            </a:endParaRPr>
          </a:p>
        </p:txBody>
      </p:sp>
      <p:pic>
        <p:nvPicPr>
          <p:cNvPr id="6" name="Content Placeholder 5" descr="Scan1.jpg"/>
          <p:cNvPicPr>
            <a:picLocks noGrp="1" noChangeAspect="1"/>
          </p:cNvPicPr>
          <p:nvPr>
            <p:ph idx="1"/>
          </p:nvPr>
        </p:nvPicPr>
        <p:blipFill>
          <a:blip r:embed="rId4" cstate="print"/>
          <a:stretch>
            <a:fillRect/>
          </a:stretch>
        </p:blipFill>
        <p:spPr>
          <a:xfrm>
            <a:off x="261176" y="1397978"/>
            <a:ext cx="3391827" cy="1986749"/>
          </a:xfrm>
          <a:prstGeom prst="rect">
            <a:avLst/>
          </a:prstGeom>
          <a:ln>
            <a:solidFill>
              <a:srgbClr val="000000"/>
            </a:solidFill>
          </a:ln>
        </p:spPr>
      </p:pic>
      <p:sp>
        <p:nvSpPr>
          <p:cNvPr id="7" name="Rectangle 6"/>
          <p:cNvSpPr/>
          <p:nvPr/>
        </p:nvSpPr>
        <p:spPr>
          <a:xfrm>
            <a:off x="1049012" y="270475"/>
            <a:ext cx="4899098" cy="523220"/>
          </a:xfrm>
          <a:prstGeom prst="rect">
            <a:avLst/>
          </a:prstGeom>
        </p:spPr>
        <p:txBody>
          <a:bodyPr wrap="none">
            <a:spAutoFit/>
          </a:bodyPr>
          <a:lstStyle/>
          <a:p>
            <a:pPr defTabSz="342900" eaLnBrk="0" fontAlgn="auto" hangingPunct="0">
              <a:spcBef>
                <a:spcPts val="0"/>
              </a:spcBef>
              <a:spcAft>
                <a:spcPts val="0"/>
              </a:spcAft>
              <a:defRPr/>
            </a:pPr>
            <a:r>
              <a:rPr kumimoji="1" lang="en-US" sz="2800" b="1" dirty="0">
                <a:solidFill>
                  <a:srgbClr val="000000"/>
                </a:solidFill>
                <a:latin typeface="Arial"/>
                <a:ea typeface="ＭＳ Ｐゴシック" pitchFamily="34" charset="-128"/>
                <a:cs typeface="ＭＳ Ｐゴシック" charset="0"/>
              </a:rPr>
              <a:t>Ricoh Scan - Cancel a Scan</a:t>
            </a:r>
          </a:p>
        </p:txBody>
      </p:sp>
      <p:sp>
        <p:nvSpPr>
          <p:cNvPr id="10" name="Rectangle 9"/>
          <p:cNvSpPr/>
          <p:nvPr/>
        </p:nvSpPr>
        <p:spPr>
          <a:xfrm>
            <a:off x="2431474" y="1463984"/>
            <a:ext cx="743258" cy="356097"/>
          </a:xfrm>
          <a:prstGeom prst="rect">
            <a:avLst/>
          </a:prstGeom>
          <a:noFill/>
          <a:ln w="31750"/>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Arial"/>
            </a:endParaRPr>
          </a:p>
        </p:txBody>
      </p:sp>
      <p:pic>
        <p:nvPicPr>
          <p:cNvPr id="9218" name="Picture 2"/>
          <p:cNvPicPr>
            <a:picLocks noChangeAspect="1" noChangeArrowheads="1"/>
          </p:cNvPicPr>
          <p:nvPr/>
        </p:nvPicPr>
        <p:blipFill>
          <a:blip r:embed="rId5" cstate="print"/>
          <a:srcRect/>
          <a:stretch>
            <a:fillRect/>
          </a:stretch>
        </p:blipFill>
        <p:spPr bwMode="auto">
          <a:xfrm>
            <a:off x="1737749" y="2391352"/>
            <a:ext cx="3521624" cy="2120878"/>
          </a:xfrm>
          <a:prstGeom prst="rect">
            <a:avLst/>
          </a:prstGeom>
          <a:noFill/>
          <a:ln w="9525">
            <a:solidFill>
              <a:srgbClr val="000000"/>
            </a:solidFill>
            <a:miter lim="800000"/>
            <a:headEnd/>
            <a:tailEnd/>
          </a:ln>
        </p:spPr>
      </p:pic>
      <p:sp>
        <p:nvSpPr>
          <p:cNvPr id="11" name="Rectangle 10"/>
          <p:cNvSpPr/>
          <p:nvPr/>
        </p:nvSpPr>
        <p:spPr>
          <a:xfrm>
            <a:off x="4529844" y="3918171"/>
            <a:ext cx="729529" cy="331711"/>
          </a:xfrm>
          <a:prstGeom prst="rect">
            <a:avLst/>
          </a:prstGeom>
          <a:noFill/>
          <a:ln w="31750"/>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Arial"/>
            </a:endParaRPr>
          </a:p>
        </p:txBody>
      </p:sp>
      <p:sp>
        <p:nvSpPr>
          <p:cNvPr id="12" name="Rectangle 11"/>
          <p:cNvSpPr/>
          <p:nvPr/>
        </p:nvSpPr>
        <p:spPr>
          <a:xfrm>
            <a:off x="1915727" y="2927440"/>
            <a:ext cx="2369540" cy="325318"/>
          </a:xfrm>
          <a:prstGeom prst="rect">
            <a:avLst/>
          </a:prstGeom>
          <a:noFill/>
          <a:ln w="31750"/>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Arial"/>
            </a:endParaRPr>
          </a:p>
        </p:txBody>
      </p:sp>
      <p:sp>
        <p:nvSpPr>
          <p:cNvPr id="13" name="Rectangle 12">
            <a:extLst>
              <a:ext uri="{FF2B5EF4-FFF2-40B4-BE49-F238E27FC236}">
                <a16:creationId xmlns:a16="http://schemas.microsoft.com/office/drawing/2014/main" id="{1CB2516B-F8CF-4326-9D67-8B1AEC2AE6E3}"/>
              </a:ext>
            </a:extLst>
          </p:cNvPr>
          <p:cNvSpPr/>
          <p:nvPr/>
        </p:nvSpPr>
        <p:spPr>
          <a:xfrm>
            <a:off x="5695378" y="1205022"/>
            <a:ext cx="3065790" cy="2246769"/>
          </a:xfrm>
          <a:prstGeom prst="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p:spPr>
        <p:txBody>
          <a:bodyPr wrap="square" anchor="t" anchorCtr="0">
            <a:spAutoFit/>
          </a:bodyPr>
          <a:lstStyle/>
          <a:p>
            <a:pPr algn="ctr">
              <a:buClr>
                <a:srgbClr val="000000"/>
              </a:buClr>
            </a:pPr>
            <a:r>
              <a:rPr kumimoji="1" lang="en-US" sz="2800" dirty="0">
                <a:solidFill>
                  <a:srgbClr val="000000"/>
                </a:solidFill>
                <a:cs typeface="ＭＳ Ｐゴシック" charset="0"/>
              </a:rPr>
              <a:t>Select </a:t>
            </a:r>
            <a:r>
              <a:rPr kumimoji="1" lang="en-US" sz="2800" b="1" dirty="0">
                <a:solidFill>
                  <a:srgbClr val="000000"/>
                </a:solidFill>
                <a:cs typeface="ＭＳ Ｐゴシック" charset="0"/>
              </a:rPr>
              <a:t>Scan File Status</a:t>
            </a:r>
            <a:r>
              <a:rPr kumimoji="1" lang="en-US" sz="2800" dirty="0">
                <a:solidFill>
                  <a:srgbClr val="000000"/>
                </a:solidFill>
                <a:cs typeface="ＭＳ Ｐゴシック" charset="0"/>
              </a:rPr>
              <a:t>, </a:t>
            </a:r>
            <a:r>
              <a:rPr kumimoji="1" lang="en-US" sz="2800" b="1" dirty="0">
                <a:solidFill>
                  <a:srgbClr val="000000"/>
                </a:solidFill>
                <a:cs typeface="ＭＳ Ｐゴシック" charset="0"/>
              </a:rPr>
              <a:t>Standby</a:t>
            </a:r>
            <a:r>
              <a:rPr kumimoji="1" lang="en-US" sz="2800" dirty="0">
                <a:solidFill>
                  <a:srgbClr val="000000"/>
                </a:solidFill>
                <a:cs typeface="ＭＳ Ｐゴシック" charset="0"/>
              </a:rPr>
              <a:t> and then </a:t>
            </a:r>
            <a:r>
              <a:rPr kumimoji="1" lang="en-US" sz="2800" b="1" dirty="0">
                <a:solidFill>
                  <a:srgbClr val="000000"/>
                </a:solidFill>
                <a:cs typeface="ＭＳ Ｐゴシック" charset="0"/>
              </a:rPr>
              <a:t>Cancel Standby</a:t>
            </a:r>
            <a:r>
              <a:rPr kumimoji="1" lang="en-US" sz="2800" dirty="0">
                <a:solidFill>
                  <a:srgbClr val="000000"/>
                </a:solidFill>
                <a:cs typeface="ＭＳ Ｐゴシック" charset="0"/>
              </a:rPr>
              <a:t>.  </a:t>
            </a:r>
            <a:endParaRPr kumimoji="1" lang="en-US" sz="2800" b="1" dirty="0">
              <a:solidFill>
                <a:srgbClr val="000000"/>
              </a:solidFill>
              <a:cs typeface="ＭＳ Ｐゴシック" charset="0"/>
            </a:endParaRPr>
          </a:p>
          <a:p>
            <a:pPr algn="ctr">
              <a:buClr>
                <a:srgbClr val="000000"/>
              </a:buClr>
            </a:pPr>
            <a:endParaRPr lang="en-US" sz="2800" dirty="0">
              <a:solidFill>
                <a:srgbClr val="000000"/>
              </a:solidFill>
            </a:endParaRPr>
          </a:p>
        </p:txBody>
      </p:sp>
      <p:pic>
        <p:nvPicPr>
          <p:cNvPr id="14" name="Audio 1">
            <a:hlinkClick r:id="" action="ppaction://media"/>
            <a:extLst>
              <a:ext uri="{FF2B5EF4-FFF2-40B4-BE49-F238E27FC236}">
                <a16:creationId xmlns:a16="http://schemas.microsoft.com/office/drawing/2014/main" id="{499522C3-DD11-4D01-864E-CE61BE6454F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588"/>
    </mc:Choice>
    <mc:Fallback xmlns="">
      <p:transition spd="slow" advTm="95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8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9">
            <a:extLst>
              <a:ext uri="{FF2B5EF4-FFF2-40B4-BE49-F238E27FC236}">
                <a16:creationId xmlns:a16="http://schemas.microsoft.com/office/drawing/2014/main" id="{1A16A0EA-5506-4EFF-82A6-9FF69F39ADC5}"/>
              </a:ext>
            </a:extLst>
          </p:cNvPr>
          <p:cNvSpPr txBox="1">
            <a:spLocks/>
          </p:cNvSpPr>
          <p:nvPr/>
        </p:nvSpPr>
        <p:spPr>
          <a:xfrm>
            <a:off x="679120" y="0"/>
            <a:ext cx="1244930" cy="2735262"/>
          </a:xfrm>
          <a:prstGeom prst="rect">
            <a:avLst/>
          </a:prstGeom>
        </p:spPr>
        <p:txBody>
          <a:bodyPr anchor="ctr"/>
          <a:lstStyle>
            <a:lvl1pPr marL="342900" indent="-342900" algn="l" defTabSz="457200" rtl="0" eaLnBrk="0" fontAlgn="base" hangingPunct="0">
              <a:spcBef>
                <a:spcPct val="20000"/>
              </a:spcBef>
              <a:spcAft>
                <a:spcPct val="0"/>
              </a:spcAft>
              <a:buFont typeface="Arial" charset="0"/>
              <a:buChar char="•"/>
              <a:defRPr kumimoji="1" sz="3200" kern="1200">
                <a:solidFill>
                  <a:srgbClr val="FFFFFF"/>
                </a:solidFill>
                <a:latin typeface="+mn-lt"/>
                <a:ea typeface="ＭＳ Ｐゴシック"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kumimoji="1" sz="2800" kern="1200">
                <a:solidFill>
                  <a:srgbClr val="FFFFFF"/>
                </a:solidFill>
                <a:latin typeface="+mn-lt"/>
                <a:ea typeface="ＭＳ Ｐゴシック" pitchFamily="34" charset="-128"/>
                <a:cs typeface="+mn-cs"/>
              </a:defRPr>
            </a:lvl2pPr>
            <a:lvl3pPr marL="1143000" indent="-228600" algn="l" defTabSz="457200" rtl="0" eaLnBrk="0" fontAlgn="base" hangingPunct="0">
              <a:spcBef>
                <a:spcPct val="20000"/>
              </a:spcBef>
              <a:spcAft>
                <a:spcPct val="0"/>
              </a:spcAft>
              <a:buFont typeface="Arial" charset="0"/>
              <a:buChar char="•"/>
              <a:defRPr kumimoji="1" sz="2400" kern="1200">
                <a:solidFill>
                  <a:srgbClr val="FFFFFF"/>
                </a:solidFill>
                <a:latin typeface="+mn-lt"/>
                <a:ea typeface="ＭＳ Ｐゴシック" pitchFamily="34" charset="-128"/>
                <a:cs typeface="+mn-cs"/>
              </a:defRPr>
            </a:lvl3pPr>
            <a:lvl4pPr marL="1600200" indent="-228600" algn="l" defTabSz="457200" rtl="0" eaLnBrk="0" fontAlgn="base" hangingPunct="0">
              <a:spcBef>
                <a:spcPct val="20000"/>
              </a:spcBef>
              <a:spcAft>
                <a:spcPct val="0"/>
              </a:spcAft>
              <a:buFont typeface="Arial" charset="0"/>
              <a:buChar char="–"/>
              <a:defRPr kumimoji="1" sz="2000" kern="1200">
                <a:solidFill>
                  <a:srgbClr val="FFFFFF"/>
                </a:solidFill>
                <a:latin typeface="+mn-lt"/>
                <a:ea typeface="ＭＳ Ｐゴシック" pitchFamily="34" charset="-128"/>
                <a:cs typeface="+mn-cs"/>
              </a:defRPr>
            </a:lvl4pPr>
            <a:lvl5pPr marL="2057400" indent="-228600" algn="l" defTabSz="457200" rtl="0" eaLnBrk="0" fontAlgn="base" hangingPunct="0">
              <a:spcBef>
                <a:spcPct val="20000"/>
              </a:spcBef>
              <a:spcAft>
                <a:spcPct val="0"/>
              </a:spcAft>
              <a:buFont typeface="Arial" charset="0"/>
              <a:buChar char="»"/>
              <a:defRPr kumimoji="1" sz="2000" kern="1200">
                <a:solidFill>
                  <a:srgbClr val="FFFFFF"/>
                </a:solidFill>
                <a:latin typeface="+mn-lt"/>
                <a:ea typeface="ＭＳ Ｐゴシック" pitchFamily="34" charset="-128"/>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buNone/>
            </a:pPr>
            <a:r>
              <a:rPr lang="en-GB" b="1" dirty="0">
                <a:latin typeface="Arial Narrow" pitchFamily="34" charset="0"/>
              </a:rPr>
              <a:t>Copy</a:t>
            </a:r>
          </a:p>
        </p:txBody>
      </p:sp>
      <p:pic>
        <p:nvPicPr>
          <p:cNvPr id="3" name="Picture Placeholder 6" descr="99797580.jpg">
            <a:extLst>
              <a:ext uri="{FF2B5EF4-FFF2-40B4-BE49-F238E27FC236}">
                <a16:creationId xmlns:a16="http://schemas.microsoft.com/office/drawing/2014/main" id="{54BEC012-1BDD-48F8-97DB-B240C2136336}"/>
              </a:ext>
            </a:extLst>
          </p:cNvPr>
          <p:cNvPicPr>
            <a:picLocks/>
          </p:cNvPicPr>
          <p:nvPr/>
        </p:nvPicPr>
        <p:blipFill>
          <a:blip r:embed="rId5" cstate="print"/>
          <a:srcRect l="16470" r="16470"/>
          <a:stretch>
            <a:fillRect/>
          </a:stretch>
        </p:blipFill>
        <p:spPr>
          <a:xfrm>
            <a:off x="4343399" y="1278429"/>
            <a:ext cx="3657600" cy="3657600"/>
          </a:xfrm>
          <a:prstGeom prst="roundRect">
            <a:avLst>
              <a:gd name="adj" fmla="val 3978"/>
            </a:avLst>
          </a:prstGeom>
        </p:spPr>
      </p:pic>
      <p:pic>
        <p:nvPicPr>
          <p:cNvPr id="2" name="Audio 1">
            <a:hlinkClick r:id="" action="ppaction://media"/>
            <a:extLst>
              <a:ext uri="{FF2B5EF4-FFF2-40B4-BE49-F238E27FC236}">
                <a16:creationId xmlns:a16="http://schemas.microsoft.com/office/drawing/2014/main" id="{5358956E-CBCE-4AC6-89E8-938FC709736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620353112"/>
      </p:ext>
    </p:extLst>
  </p:cSld>
  <p:clrMapOvr>
    <a:masterClrMapping/>
  </p:clrMapOvr>
  <mc:AlternateContent xmlns:mc="http://schemas.openxmlformats.org/markup-compatibility/2006" xmlns:p14="http://schemas.microsoft.com/office/powerpoint/2010/main">
    <mc:Choice Requires="p14">
      <p:transition spd="slow" p14:dur="2000" advTm="2354"/>
    </mc:Choice>
    <mc:Fallback xmlns="">
      <p:transition spd="slow" advTm="23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F539E08-2BAA-4DA2-BC37-3F5E7C532066}"/>
              </a:ext>
            </a:extLst>
          </p:cNvPr>
          <p:cNvPicPr/>
          <p:nvPr/>
        </p:nvPicPr>
        <p:blipFill>
          <a:blip r:embed="rId4"/>
          <a:stretch>
            <a:fillRect/>
          </a:stretch>
        </p:blipFill>
        <p:spPr>
          <a:xfrm>
            <a:off x="293024" y="1240040"/>
            <a:ext cx="4278976" cy="2770852"/>
          </a:xfrm>
          <a:prstGeom prst="rect">
            <a:avLst/>
          </a:prstGeom>
        </p:spPr>
      </p:pic>
      <p:sp>
        <p:nvSpPr>
          <p:cNvPr id="6" name="Titre 5">
            <a:extLst>
              <a:ext uri="{FF2B5EF4-FFF2-40B4-BE49-F238E27FC236}">
                <a16:creationId xmlns:a16="http://schemas.microsoft.com/office/drawing/2014/main" id="{A2C087FA-05AA-43CF-9D9A-8D71D62C7078}"/>
              </a:ext>
            </a:extLst>
          </p:cNvPr>
          <p:cNvSpPr>
            <a:spLocks noGrp="1"/>
          </p:cNvSpPr>
          <p:nvPr>
            <p:ph type="title"/>
          </p:nvPr>
        </p:nvSpPr>
        <p:spPr/>
        <p:txBody>
          <a:bodyPr/>
          <a:lstStyle/>
          <a:p>
            <a:r>
              <a:rPr lang="en-CA" sz="2800" dirty="0"/>
              <a:t>Copy</a:t>
            </a:r>
            <a:endParaRPr lang="fr-CA" sz="2800" dirty="0"/>
          </a:p>
        </p:txBody>
      </p:sp>
      <p:sp>
        <p:nvSpPr>
          <p:cNvPr id="8" name="Espace réservé du numéro de diapositive 7">
            <a:extLst>
              <a:ext uri="{FF2B5EF4-FFF2-40B4-BE49-F238E27FC236}">
                <a16:creationId xmlns:a16="http://schemas.microsoft.com/office/drawing/2014/main" id="{78B524CA-0970-476C-813D-A66539192349}"/>
              </a:ext>
            </a:extLst>
          </p:cNvPr>
          <p:cNvSpPr>
            <a:spLocks noGrp="1"/>
          </p:cNvSpPr>
          <p:nvPr>
            <p:ph type="sldNum" sz="quarter" idx="18"/>
          </p:nvPr>
        </p:nvSpPr>
        <p:spPr/>
        <p:txBody>
          <a:bodyPr/>
          <a:lstStyle/>
          <a:p>
            <a:fld id="{FE3E18B1-8259-3C44-831D-72F23E17103C}" type="slidenum">
              <a:rPr lang="en-GB" smtClean="0"/>
              <a:pPr/>
              <a:t>46</a:t>
            </a:fld>
            <a:endParaRPr lang="en-GB"/>
          </a:p>
        </p:txBody>
      </p:sp>
      <p:sp>
        <p:nvSpPr>
          <p:cNvPr id="12" name="Rectangle 11">
            <a:extLst>
              <a:ext uri="{FF2B5EF4-FFF2-40B4-BE49-F238E27FC236}">
                <a16:creationId xmlns:a16="http://schemas.microsoft.com/office/drawing/2014/main" id="{A13DCB7D-CD1C-4FFA-B747-09DC72AC2DCD}"/>
              </a:ext>
            </a:extLst>
          </p:cNvPr>
          <p:cNvSpPr/>
          <p:nvPr/>
        </p:nvSpPr>
        <p:spPr>
          <a:xfrm>
            <a:off x="568382" y="1589808"/>
            <a:ext cx="883228" cy="644237"/>
          </a:xfrm>
          <a:prstGeom prst="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B455896-8551-4229-81E2-43E6ECACF401}"/>
              </a:ext>
            </a:extLst>
          </p:cNvPr>
          <p:cNvSpPr/>
          <p:nvPr/>
        </p:nvSpPr>
        <p:spPr>
          <a:xfrm>
            <a:off x="4773365" y="1240040"/>
            <a:ext cx="3994484" cy="3108543"/>
          </a:xfrm>
          <a:prstGeom prst="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p:spPr>
        <p:txBody>
          <a:bodyPr wrap="square" anchor="t" anchorCtr="0">
            <a:spAutoFit/>
          </a:bodyPr>
          <a:lstStyle/>
          <a:p>
            <a:pPr marL="514350" indent="-514350">
              <a:buClr>
                <a:srgbClr val="000000"/>
              </a:buClr>
              <a:buFont typeface="+mj-lt"/>
              <a:buAutoNum type="arabicPeriod"/>
            </a:pPr>
            <a:r>
              <a:rPr lang="en-US" sz="2800" b="1" dirty="0">
                <a:solidFill>
                  <a:srgbClr val="000000"/>
                </a:solidFill>
              </a:rPr>
              <a:t>Tap</a:t>
            </a:r>
            <a:r>
              <a:rPr lang="en-US" sz="2800" dirty="0">
                <a:solidFill>
                  <a:srgbClr val="000000"/>
                </a:solidFill>
              </a:rPr>
              <a:t> in or login with User Name and Password.</a:t>
            </a:r>
          </a:p>
          <a:p>
            <a:pPr marL="514350" indent="-514350">
              <a:buClr>
                <a:srgbClr val="000000"/>
              </a:buClr>
              <a:buFont typeface="+mj-lt"/>
              <a:buAutoNum type="arabicPeriod"/>
            </a:pPr>
            <a:r>
              <a:rPr lang="en-US" sz="2800" dirty="0">
                <a:solidFill>
                  <a:srgbClr val="000000"/>
                </a:solidFill>
              </a:rPr>
              <a:t>Select </a:t>
            </a:r>
            <a:r>
              <a:rPr lang="en-US" sz="2800" b="1" dirty="0">
                <a:solidFill>
                  <a:srgbClr val="000000"/>
                </a:solidFill>
              </a:rPr>
              <a:t>Account</a:t>
            </a:r>
            <a:r>
              <a:rPr lang="en-US" sz="2800" dirty="0">
                <a:solidFill>
                  <a:srgbClr val="000000"/>
                </a:solidFill>
              </a:rPr>
              <a:t>.</a:t>
            </a:r>
          </a:p>
          <a:p>
            <a:pPr marL="514350" indent="-514350">
              <a:buClr>
                <a:srgbClr val="000000"/>
              </a:buClr>
              <a:buFont typeface="+mj-lt"/>
              <a:buAutoNum type="arabicPeriod"/>
            </a:pPr>
            <a:r>
              <a:rPr lang="en-US" sz="2800" dirty="0">
                <a:solidFill>
                  <a:srgbClr val="000000"/>
                </a:solidFill>
              </a:rPr>
              <a:t>Press </a:t>
            </a:r>
            <a:r>
              <a:rPr lang="en-US" sz="2800" b="1" dirty="0">
                <a:solidFill>
                  <a:srgbClr val="000000"/>
                </a:solidFill>
              </a:rPr>
              <a:t>Device functions</a:t>
            </a:r>
          </a:p>
          <a:p>
            <a:pPr marL="514350" indent="-514350">
              <a:buClr>
                <a:srgbClr val="000000"/>
              </a:buClr>
              <a:buFont typeface="+mj-lt"/>
              <a:buAutoNum type="arabicPeriod"/>
            </a:pPr>
            <a:r>
              <a:rPr lang="en-US" sz="2800" dirty="0">
                <a:solidFill>
                  <a:srgbClr val="000000"/>
                </a:solidFill>
              </a:rPr>
              <a:t>Press </a:t>
            </a:r>
            <a:r>
              <a:rPr lang="en-US" sz="2800" b="1" dirty="0">
                <a:solidFill>
                  <a:srgbClr val="000000"/>
                </a:solidFill>
              </a:rPr>
              <a:t>Copy</a:t>
            </a:r>
          </a:p>
        </p:txBody>
      </p:sp>
      <p:pic>
        <p:nvPicPr>
          <p:cNvPr id="3" name="Audio 2">
            <a:hlinkClick r:id="" action="ppaction://media"/>
            <a:extLst>
              <a:ext uri="{FF2B5EF4-FFF2-40B4-BE49-F238E27FC236}">
                <a16:creationId xmlns:a16="http://schemas.microsoft.com/office/drawing/2014/main" id="{2AAE4B70-679E-46FB-91FD-FB6D1AF9FDC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628741383"/>
      </p:ext>
    </p:extLst>
  </p:cSld>
  <p:clrMapOvr>
    <a:masterClrMapping/>
  </p:clrMapOvr>
  <mc:AlternateContent xmlns:mc="http://schemas.openxmlformats.org/markup-compatibility/2006" xmlns:p14="http://schemas.microsoft.com/office/powerpoint/2010/main">
    <mc:Choice Requires="p14">
      <p:transition spd="slow" p14:dur="2000" advTm="9863"/>
    </mc:Choice>
    <mc:Fallback xmlns="">
      <p:transition spd="slow" advTm="9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08C463-803C-4CB9-A52E-879FDD188A44}"/>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38024" y="1148882"/>
            <a:ext cx="4603405" cy="2697308"/>
          </a:xfrm>
          <a:prstGeom prst="rect">
            <a:avLst/>
          </a:prstGeom>
          <a:ln>
            <a:solidFill>
              <a:srgbClr val="000000"/>
            </a:solidFill>
          </a:ln>
        </p:spPr>
      </p:pic>
      <p:sp>
        <p:nvSpPr>
          <p:cNvPr id="29698" name="Title 9"/>
          <p:cNvSpPr>
            <a:spLocks noGrp="1"/>
          </p:cNvSpPr>
          <p:nvPr>
            <p:ph type="title"/>
          </p:nvPr>
        </p:nvSpPr>
        <p:spPr>
          <a:xfrm>
            <a:off x="399649" y="98246"/>
            <a:ext cx="5943600" cy="456962"/>
          </a:xfrm>
        </p:spPr>
        <p:txBody>
          <a:bodyPr/>
          <a:lstStyle/>
          <a:p>
            <a:pPr algn="l"/>
            <a:r>
              <a:rPr lang="en-US" dirty="0">
                <a:solidFill>
                  <a:srgbClr val="000000"/>
                </a:solidFill>
              </a:rPr>
              <a:t>    </a:t>
            </a:r>
            <a:r>
              <a:rPr lang="en-US" sz="2800" dirty="0">
                <a:solidFill>
                  <a:srgbClr val="000000"/>
                </a:solidFill>
              </a:rPr>
              <a:t>Colour or Black &amp; White</a:t>
            </a:r>
          </a:p>
        </p:txBody>
      </p:sp>
      <p:sp>
        <p:nvSpPr>
          <p:cNvPr id="8" name="Rectangle 7"/>
          <p:cNvSpPr/>
          <p:nvPr/>
        </p:nvSpPr>
        <p:spPr>
          <a:xfrm>
            <a:off x="4941429" y="1082044"/>
            <a:ext cx="3986671" cy="1815882"/>
          </a:xfrm>
          <a:prstGeom prst="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p:spPr>
        <p:txBody>
          <a:bodyPr wrap="square" anchor="t" anchorCtr="0">
            <a:spAutoFit/>
          </a:bodyPr>
          <a:lstStyle/>
          <a:p>
            <a:pPr>
              <a:buClr>
                <a:srgbClr val="000000"/>
              </a:buClr>
            </a:pPr>
            <a:r>
              <a:rPr lang="en-US" sz="2800" dirty="0">
                <a:solidFill>
                  <a:srgbClr val="000000"/>
                </a:solidFill>
              </a:rPr>
              <a:t>You can choose Full Color or Auto Color Select when copying colour documents.</a:t>
            </a:r>
          </a:p>
        </p:txBody>
      </p:sp>
      <p:sp>
        <p:nvSpPr>
          <p:cNvPr id="7" name="Rectangle 11">
            <a:extLst>
              <a:ext uri="{FF2B5EF4-FFF2-40B4-BE49-F238E27FC236}">
                <a16:creationId xmlns:a16="http://schemas.microsoft.com/office/drawing/2014/main" id="{2C10D605-70C9-49E7-A8BE-B7D86A60D0BF}"/>
              </a:ext>
            </a:extLst>
          </p:cNvPr>
          <p:cNvSpPr>
            <a:spLocks noChangeArrowheads="1"/>
          </p:cNvSpPr>
          <p:nvPr/>
        </p:nvSpPr>
        <p:spPr bwMode="auto">
          <a:xfrm>
            <a:off x="561109" y="1641764"/>
            <a:ext cx="825304" cy="959556"/>
          </a:xfrm>
          <a:prstGeom prst="rect">
            <a:avLst/>
          </a:prstGeom>
          <a:noFill/>
          <a:ln w="38100">
            <a:solidFill>
              <a:schemeClr val="accent1"/>
            </a:solidFill>
            <a:miter lim="800000"/>
            <a:headEnd/>
            <a:tailEnd/>
          </a:ln>
        </p:spPr>
        <p:txBody>
          <a:bodyPr wrap="none" anchor="ctr"/>
          <a:lstStyle/>
          <a:p>
            <a:pPr algn="ctr" eaLnBrk="0" hangingPunct="0"/>
            <a:endParaRPr lang="fr-FR" b="1">
              <a:solidFill>
                <a:srgbClr val="6D5B3B"/>
              </a:solidFill>
              <a:latin typeface="Arial Rounded MT Bold"/>
            </a:endParaRPr>
          </a:p>
        </p:txBody>
      </p:sp>
      <p:sp>
        <p:nvSpPr>
          <p:cNvPr id="3" name="Slide Number Placeholder 2">
            <a:extLst>
              <a:ext uri="{FF2B5EF4-FFF2-40B4-BE49-F238E27FC236}">
                <a16:creationId xmlns:a16="http://schemas.microsoft.com/office/drawing/2014/main" id="{86E539D2-ABC0-4CBA-A0C8-D8EB9B79D463}"/>
              </a:ext>
            </a:extLst>
          </p:cNvPr>
          <p:cNvSpPr>
            <a:spLocks noGrp="1"/>
          </p:cNvSpPr>
          <p:nvPr>
            <p:ph type="sldNum" sz="quarter" idx="16"/>
          </p:nvPr>
        </p:nvSpPr>
        <p:spPr/>
        <p:txBody>
          <a:bodyPr/>
          <a:lstStyle/>
          <a:p>
            <a:fld id="{B18C7F2A-C7B3-D640-BAC8-F0A18513C1A4}" type="slidenum">
              <a:rPr lang="en-GB" smtClean="0"/>
              <a:pPr/>
              <a:t>47</a:t>
            </a:fld>
            <a:endParaRPr lang="en-GB"/>
          </a:p>
        </p:txBody>
      </p:sp>
      <p:pic>
        <p:nvPicPr>
          <p:cNvPr id="4" name="Audio 3">
            <a:hlinkClick r:id="" action="ppaction://media"/>
            <a:extLst>
              <a:ext uri="{FF2B5EF4-FFF2-40B4-BE49-F238E27FC236}">
                <a16:creationId xmlns:a16="http://schemas.microsoft.com/office/drawing/2014/main" id="{BD1428C3-BBFE-4A56-8BBB-A4B7E66E2AC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721"/>
    </mc:Choice>
    <mc:Fallback xmlns="">
      <p:transition spd="slow" advTm="67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C7C0725-AA40-474D-9F9E-6009AA05E32F}"/>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96196" y="853442"/>
            <a:ext cx="3764498" cy="2205761"/>
          </a:xfrm>
          <a:prstGeom prst="rect">
            <a:avLst/>
          </a:prstGeom>
          <a:ln>
            <a:solidFill>
              <a:srgbClr val="000000"/>
            </a:solidFill>
          </a:ln>
        </p:spPr>
      </p:pic>
      <p:sp>
        <p:nvSpPr>
          <p:cNvPr id="29698" name="Title 9"/>
          <p:cNvSpPr>
            <a:spLocks noGrp="1"/>
          </p:cNvSpPr>
          <p:nvPr>
            <p:ph type="title"/>
          </p:nvPr>
        </p:nvSpPr>
        <p:spPr>
          <a:xfrm>
            <a:off x="550796" y="140080"/>
            <a:ext cx="5943600" cy="456962"/>
          </a:xfrm>
        </p:spPr>
        <p:txBody>
          <a:bodyPr/>
          <a:lstStyle/>
          <a:p>
            <a:pPr algn="l"/>
            <a:r>
              <a:rPr lang="en-US" dirty="0">
                <a:solidFill>
                  <a:srgbClr val="000000"/>
                </a:solidFill>
              </a:rPr>
              <a:t>   </a:t>
            </a:r>
            <a:r>
              <a:rPr lang="en-US" sz="2800" dirty="0">
                <a:solidFill>
                  <a:srgbClr val="000000"/>
                </a:solidFill>
              </a:rPr>
              <a:t>Reduce/Enlarge </a:t>
            </a:r>
          </a:p>
        </p:txBody>
      </p:sp>
      <p:sp>
        <p:nvSpPr>
          <p:cNvPr id="29701" name="Rectangle 11"/>
          <p:cNvSpPr>
            <a:spLocks noChangeArrowheads="1"/>
          </p:cNvSpPr>
          <p:nvPr/>
        </p:nvSpPr>
        <p:spPr bwMode="auto">
          <a:xfrm>
            <a:off x="1232559" y="1776845"/>
            <a:ext cx="1884713" cy="255268"/>
          </a:xfrm>
          <a:prstGeom prst="rect">
            <a:avLst/>
          </a:prstGeom>
          <a:noFill/>
          <a:ln w="38100">
            <a:solidFill>
              <a:schemeClr val="accent1"/>
            </a:solidFill>
            <a:miter lim="800000"/>
            <a:headEnd/>
            <a:tailEnd/>
          </a:ln>
        </p:spPr>
        <p:txBody>
          <a:bodyPr wrap="none" anchor="ctr"/>
          <a:lstStyle/>
          <a:p>
            <a:pPr algn="ctr" eaLnBrk="0" hangingPunct="0"/>
            <a:endParaRPr lang="fr-FR" b="1">
              <a:solidFill>
                <a:srgbClr val="6D5B3B"/>
              </a:solidFill>
              <a:latin typeface="Arial Rounded MT Bold"/>
            </a:endParaRPr>
          </a:p>
        </p:txBody>
      </p:sp>
      <p:pic>
        <p:nvPicPr>
          <p:cNvPr id="7" name="Picture 6" descr="reduce.jpg"/>
          <p:cNvPicPr>
            <a:picLocks/>
          </p:cNvPicPr>
          <p:nvPr/>
        </p:nvPicPr>
        <p:blipFill>
          <a:blip r:embed="rId5" cstate="print"/>
          <a:stretch>
            <a:fillRect/>
          </a:stretch>
        </p:blipFill>
        <p:spPr>
          <a:xfrm>
            <a:off x="298679" y="3469060"/>
            <a:ext cx="3762014" cy="1458540"/>
          </a:xfrm>
          <a:prstGeom prst="rect">
            <a:avLst/>
          </a:prstGeom>
          <a:ln>
            <a:solidFill>
              <a:schemeClr val="bg2">
                <a:lumMod val="50000"/>
              </a:schemeClr>
            </a:solidFill>
          </a:ln>
        </p:spPr>
      </p:pic>
      <p:sp>
        <p:nvSpPr>
          <p:cNvPr id="8" name="Rectangle 7"/>
          <p:cNvSpPr/>
          <p:nvPr/>
        </p:nvSpPr>
        <p:spPr>
          <a:xfrm>
            <a:off x="505326" y="3761509"/>
            <a:ext cx="1822238" cy="221096"/>
          </a:xfrm>
          <a:prstGeom prst="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0" name="Rectangle 9"/>
          <p:cNvSpPr/>
          <p:nvPr/>
        </p:nvSpPr>
        <p:spPr>
          <a:xfrm>
            <a:off x="4350119" y="1090491"/>
            <a:ext cx="4288555" cy="3600986"/>
          </a:xfrm>
          <a:prstGeom prst="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p:spPr>
        <p:txBody>
          <a:bodyPr wrap="square" anchor="t" anchorCtr="0">
            <a:spAutoFit/>
          </a:bodyPr>
          <a:lstStyle/>
          <a:p>
            <a:pPr marL="257175" indent="-257175" defTabSz="342900" eaLnBrk="0" hangingPunct="0">
              <a:spcBef>
                <a:spcPct val="20000"/>
              </a:spcBef>
              <a:buClr>
                <a:srgbClr val="000000"/>
              </a:buClr>
              <a:defRPr/>
            </a:pPr>
            <a:r>
              <a:rPr kumimoji="1" lang="fr-CA" sz="2000" dirty="0">
                <a:solidFill>
                  <a:srgbClr val="000000"/>
                </a:solidFill>
                <a:ea typeface="ＭＳ Ｐゴシック" pitchFamily="34" charset="-128"/>
                <a:cs typeface="ＭＳ Ｐゴシック" charset="0"/>
              </a:rPr>
              <a:t>Use </a:t>
            </a:r>
            <a:r>
              <a:rPr kumimoji="1" lang="fr-CA" sz="2000" b="1" dirty="0" err="1">
                <a:solidFill>
                  <a:srgbClr val="000000"/>
                </a:solidFill>
                <a:ea typeface="ＭＳ Ｐゴシック" pitchFamily="34" charset="-128"/>
                <a:cs typeface="ＭＳ Ｐゴシック" charset="0"/>
              </a:rPr>
              <a:t>Preset</a:t>
            </a:r>
            <a:r>
              <a:rPr kumimoji="1" lang="fr-CA" sz="2000" dirty="0">
                <a:solidFill>
                  <a:srgbClr val="000000"/>
                </a:solidFill>
                <a:ea typeface="ＭＳ Ｐゴシック" pitchFamily="34" charset="-128"/>
                <a:cs typeface="ＭＳ Ｐゴシック" charset="0"/>
              </a:rPr>
              <a:t> short </a:t>
            </a:r>
            <a:r>
              <a:rPr kumimoji="1" lang="fr-CA" sz="2000" dirty="0" err="1">
                <a:solidFill>
                  <a:srgbClr val="000000"/>
                </a:solidFill>
                <a:ea typeface="ＭＳ Ｐゴシック" pitchFamily="34" charset="-128"/>
                <a:cs typeface="ＭＳ Ｐゴシック" charset="0"/>
              </a:rPr>
              <a:t>cuts</a:t>
            </a:r>
            <a:r>
              <a:rPr kumimoji="1" lang="fr-CA" sz="2000" dirty="0">
                <a:solidFill>
                  <a:srgbClr val="000000"/>
                </a:solidFill>
                <a:ea typeface="ＭＳ Ｐゴシック" pitchFamily="34" charset="-128"/>
                <a:cs typeface="ＭＳ Ｐゴシック" charset="0"/>
              </a:rPr>
              <a:t> or </a:t>
            </a:r>
            <a:r>
              <a:rPr kumimoji="1" lang="fr-CA" sz="2000" dirty="0" err="1">
                <a:solidFill>
                  <a:srgbClr val="000000"/>
                </a:solidFill>
                <a:ea typeface="ＭＳ Ｐゴシック" pitchFamily="34" charset="-128"/>
                <a:cs typeface="ＭＳ Ｐゴシック" charset="0"/>
              </a:rPr>
              <a:t>press</a:t>
            </a:r>
            <a:endParaRPr kumimoji="1" lang="fr-CA" sz="2000" dirty="0">
              <a:solidFill>
                <a:srgbClr val="000000"/>
              </a:solidFill>
              <a:ea typeface="ＭＳ Ｐゴシック" pitchFamily="34" charset="-128"/>
              <a:cs typeface="ＭＳ Ｐゴシック" charset="0"/>
            </a:endParaRPr>
          </a:p>
          <a:p>
            <a:pPr marL="257175" indent="-257175" defTabSz="342900" eaLnBrk="0" hangingPunct="0">
              <a:spcBef>
                <a:spcPct val="20000"/>
              </a:spcBef>
              <a:buClr>
                <a:srgbClr val="000000"/>
              </a:buClr>
              <a:defRPr/>
            </a:pPr>
            <a:r>
              <a:rPr kumimoji="1" lang="fr-CA" sz="2000" b="1" dirty="0">
                <a:solidFill>
                  <a:srgbClr val="000000"/>
                </a:solidFill>
                <a:ea typeface="ＭＳ Ｐゴシック" pitchFamily="34" charset="-128"/>
                <a:cs typeface="ＭＳ Ｐゴシック" charset="0"/>
              </a:rPr>
              <a:t>Copy Ratio </a:t>
            </a:r>
            <a:r>
              <a:rPr kumimoji="1" lang="fr-CA" sz="2000" dirty="0">
                <a:solidFill>
                  <a:srgbClr val="000000"/>
                </a:solidFill>
                <a:ea typeface="ＭＳ Ｐゴシック" pitchFamily="34" charset="-128"/>
                <a:cs typeface="ＭＳ Ｐゴシック" charset="0"/>
              </a:rPr>
              <a:t>option to </a:t>
            </a:r>
            <a:r>
              <a:rPr kumimoji="1" lang="fr-CA" sz="2000" dirty="0" err="1">
                <a:solidFill>
                  <a:srgbClr val="000000"/>
                </a:solidFill>
                <a:ea typeface="ＭＳ Ｐゴシック" pitchFamily="34" charset="-128"/>
                <a:cs typeface="ＭＳ Ｐゴシック" charset="0"/>
              </a:rPr>
              <a:t>choose</a:t>
            </a:r>
            <a:r>
              <a:rPr kumimoji="1" lang="fr-CA" sz="2000" dirty="0">
                <a:solidFill>
                  <a:srgbClr val="000000"/>
                </a:solidFill>
                <a:ea typeface="ＭＳ Ｐゴシック" pitchFamily="34" charset="-128"/>
                <a:cs typeface="ＭＳ Ｐゴシック" charset="0"/>
              </a:rPr>
              <a:t> more </a:t>
            </a:r>
            <a:r>
              <a:rPr kumimoji="1" lang="fr-CA" sz="2000" dirty="0" err="1">
                <a:solidFill>
                  <a:srgbClr val="000000"/>
                </a:solidFill>
                <a:ea typeface="ＭＳ Ｐゴシック" pitchFamily="34" charset="-128"/>
                <a:cs typeface="ＭＳ Ｐゴシック" charset="0"/>
              </a:rPr>
              <a:t>presets</a:t>
            </a:r>
            <a:r>
              <a:rPr kumimoji="1" lang="fr-CA" sz="2000" dirty="0">
                <a:solidFill>
                  <a:srgbClr val="000000"/>
                </a:solidFill>
                <a:ea typeface="ＭＳ Ｐゴシック" pitchFamily="34" charset="-128"/>
                <a:cs typeface="ＭＳ Ｐゴシック" charset="0"/>
              </a:rPr>
              <a:t> from 25 to 400%, Zoom in 1% </a:t>
            </a:r>
            <a:r>
              <a:rPr kumimoji="1" lang="fr-CA" sz="2000" dirty="0" err="1">
                <a:solidFill>
                  <a:srgbClr val="000000"/>
                </a:solidFill>
                <a:ea typeface="ＭＳ Ｐゴシック" pitchFamily="34" charset="-128"/>
                <a:cs typeface="ＭＳ Ｐゴシック" charset="0"/>
              </a:rPr>
              <a:t>increments</a:t>
            </a:r>
            <a:r>
              <a:rPr kumimoji="1" lang="fr-CA" sz="2000" dirty="0">
                <a:solidFill>
                  <a:srgbClr val="000000"/>
                </a:solidFill>
                <a:ea typeface="ＭＳ Ｐゴシック" pitchFamily="34" charset="-128"/>
                <a:cs typeface="ＭＳ Ｐゴシック" charset="0"/>
              </a:rPr>
              <a:t> with + or -, or enter your percentage </a:t>
            </a:r>
            <a:r>
              <a:rPr kumimoji="1" lang="fr-CA" sz="2000" dirty="0" err="1">
                <a:solidFill>
                  <a:srgbClr val="000000"/>
                </a:solidFill>
                <a:ea typeface="ＭＳ Ｐゴシック" pitchFamily="34" charset="-128"/>
                <a:cs typeface="ＭＳ Ｐゴシック" charset="0"/>
              </a:rPr>
              <a:t>directly</a:t>
            </a:r>
            <a:r>
              <a:rPr kumimoji="1" lang="fr-CA" sz="2000" dirty="0">
                <a:solidFill>
                  <a:srgbClr val="000000"/>
                </a:solidFill>
                <a:ea typeface="ＭＳ Ｐゴシック" pitchFamily="34" charset="-128"/>
                <a:cs typeface="ＭＳ Ｐゴシック" charset="0"/>
              </a:rPr>
              <a:t> with </a:t>
            </a:r>
            <a:r>
              <a:rPr kumimoji="1" lang="fr-CA" sz="2000" b="1" dirty="0" err="1">
                <a:solidFill>
                  <a:srgbClr val="000000"/>
                </a:solidFill>
                <a:ea typeface="ＭＳ Ｐゴシック" pitchFamily="34" charset="-128"/>
                <a:cs typeface="ＭＳ Ｐゴシック" charset="0"/>
              </a:rPr>
              <a:t>Number</a:t>
            </a:r>
            <a:r>
              <a:rPr kumimoji="1" lang="fr-CA" sz="2000" b="1" dirty="0">
                <a:solidFill>
                  <a:srgbClr val="000000"/>
                </a:solidFill>
                <a:ea typeface="ＭＳ Ｐゴシック" pitchFamily="34" charset="-128"/>
                <a:cs typeface="ＭＳ Ｐゴシック" charset="0"/>
              </a:rPr>
              <a:t> Keys </a:t>
            </a:r>
            <a:r>
              <a:rPr kumimoji="1" lang="fr-CA" sz="2000" dirty="0">
                <a:solidFill>
                  <a:srgbClr val="000000"/>
                </a:solidFill>
                <a:ea typeface="ＭＳ Ｐゴシック" pitchFamily="34" charset="-128"/>
                <a:cs typeface="ＭＳ Ｐゴシック" charset="0"/>
              </a:rPr>
              <a:t>by pressing </a:t>
            </a:r>
            <a:r>
              <a:rPr kumimoji="1" lang="fr-CA" sz="2000" b="1" dirty="0">
                <a:solidFill>
                  <a:srgbClr val="000000"/>
                </a:solidFill>
                <a:ea typeface="ＭＳ Ｐゴシック" pitchFamily="34" charset="-128"/>
                <a:cs typeface="ＭＳ Ｐゴシック" charset="0"/>
              </a:rPr>
              <a:t>100%... </a:t>
            </a:r>
          </a:p>
          <a:p>
            <a:pPr marL="257175" indent="-257175" defTabSz="342900" eaLnBrk="0" hangingPunct="0">
              <a:spcBef>
                <a:spcPct val="20000"/>
              </a:spcBef>
              <a:buClr>
                <a:srgbClr val="000000"/>
              </a:buClr>
              <a:defRPr/>
            </a:pPr>
            <a:r>
              <a:rPr kumimoji="1" lang="fr-CA" sz="2000" dirty="0">
                <a:solidFill>
                  <a:srgbClr val="000000"/>
                </a:solidFill>
                <a:ea typeface="ＭＳ Ｐゴシック" pitchFamily="34" charset="-128"/>
                <a:cs typeface="ＭＳ Ｐゴシック" charset="0"/>
              </a:rPr>
              <a:t>You can </a:t>
            </a:r>
            <a:r>
              <a:rPr kumimoji="1" lang="fr-CA" sz="2000" dirty="0" err="1">
                <a:solidFill>
                  <a:srgbClr val="000000"/>
                </a:solidFill>
                <a:ea typeface="ＭＳ Ｐゴシック" pitchFamily="34" charset="-128"/>
                <a:cs typeface="ＭＳ Ｐゴシック" charset="0"/>
              </a:rPr>
              <a:t>also</a:t>
            </a:r>
            <a:r>
              <a:rPr kumimoji="1" lang="fr-CA" sz="2000" dirty="0">
                <a:solidFill>
                  <a:srgbClr val="000000"/>
                </a:solidFill>
                <a:ea typeface="ＭＳ Ｐゴシック" pitchFamily="34" charset="-128"/>
                <a:cs typeface="ＭＳ Ｐゴシック" charset="0"/>
              </a:rPr>
              <a:t> </a:t>
            </a:r>
            <a:r>
              <a:rPr kumimoji="1" lang="fr-CA" sz="2000" dirty="0" err="1">
                <a:solidFill>
                  <a:srgbClr val="000000"/>
                </a:solidFill>
                <a:ea typeface="ＭＳ Ｐゴシック" pitchFamily="34" charset="-128"/>
                <a:cs typeface="ＭＳ Ｐゴシック" charset="0"/>
              </a:rPr>
              <a:t>choose</a:t>
            </a:r>
            <a:r>
              <a:rPr kumimoji="1" lang="fr-CA" sz="2000" dirty="0">
                <a:solidFill>
                  <a:srgbClr val="000000"/>
                </a:solidFill>
                <a:ea typeface="ＭＳ Ｐゴシック" pitchFamily="34" charset="-128"/>
                <a:cs typeface="ＭＳ Ｐゴシック" charset="0"/>
              </a:rPr>
              <a:t> </a:t>
            </a:r>
            <a:r>
              <a:rPr kumimoji="1" lang="fr-CA" sz="2000" b="1" dirty="0" err="1">
                <a:solidFill>
                  <a:srgbClr val="000000"/>
                </a:solidFill>
                <a:ea typeface="ＭＳ Ｐゴシック" pitchFamily="34" charset="-128"/>
                <a:cs typeface="ＭＳ Ｐゴシック" charset="0"/>
              </a:rPr>
              <a:t>Scale</a:t>
            </a:r>
            <a:r>
              <a:rPr kumimoji="1" lang="fr-CA" sz="2000" b="1" dirty="0">
                <a:solidFill>
                  <a:srgbClr val="000000"/>
                </a:solidFill>
                <a:ea typeface="ＭＳ Ｐゴシック" pitchFamily="34" charset="-128"/>
                <a:cs typeface="ＭＳ Ｐゴシック" charset="0"/>
              </a:rPr>
              <a:t> to Paper Size </a:t>
            </a:r>
            <a:r>
              <a:rPr kumimoji="1" lang="fr-CA" sz="2000" dirty="0">
                <a:solidFill>
                  <a:srgbClr val="000000"/>
                </a:solidFill>
                <a:ea typeface="ＭＳ Ｐゴシック" pitchFamily="34" charset="-128"/>
                <a:cs typeface="ＭＳ Ｐゴシック" charset="0"/>
              </a:rPr>
              <a:t>to </a:t>
            </a:r>
            <a:r>
              <a:rPr kumimoji="1" lang="fr-CA" sz="2000" dirty="0" err="1">
                <a:solidFill>
                  <a:srgbClr val="000000"/>
                </a:solidFill>
                <a:ea typeface="ＭＳ Ｐゴシック" pitchFamily="34" charset="-128"/>
                <a:cs typeface="ＭＳ Ｐゴシック" charset="0"/>
              </a:rPr>
              <a:t>allow</a:t>
            </a:r>
            <a:r>
              <a:rPr kumimoji="1" lang="fr-CA" sz="2000" dirty="0">
                <a:solidFill>
                  <a:srgbClr val="000000"/>
                </a:solidFill>
                <a:ea typeface="ＭＳ Ｐゴシック" pitchFamily="34" charset="-128"/>
                <a:cs typeface="ＭＳ Ｐゴシック" charset="0"/>
              </a:rPr>
              <a:t> the </a:t>
            </a:r>
            <a:r>
              <a:rPr kumimoji="1" lang="fr-CA" sz="2000" dirty="0" err="1">
                <a:solidFill>
                  <a:srgbClr val="000000"/>
                </a:solidFill>
                <a:ea typeface="ＭＳ Ｐゴシック" pitchFamily="34" charset="-128"/>
                <a:cs typeface="ＭＳ Ｐゴシック" charset="0"/>
              </a:rPr>
              <a:t>device</a:t>
            </a:r>
            <a:r>
              <a:rPr kumimoji="1" lang="fr-CA" sz="2000" dirty="0">
                <a:solidFill>
                  <a:srgbClr val="000000"/>
                </a:solidFill>
                <a:ea typeface="ＭＳ Ｐゴシック" pitchFamily="34" charset="-128"/>
                <a:cs typeface="ＭＳ Ｐゴシック" charset="0"/>
              </a:rPr>
              <a:t> to </a:t>
            </a:r>
            <a:r>
              <a:rPr kumimoji="1" lang="fr-CA" sz="2000" dirty="0" err="1">
                <a:solidFill>
                  <a:srgbClr val="000000"/>
                </a:solidFill>
                <a:ea typeface="ＭＳ Ｐゴシック" pitchFamily="34" charset="-128"/>
                <a:cs typeface="ＭＳ Ｐゴシック" charset="0"/>
              </a:rPr>
              <a:t>decide</a:t>
            </a:r>
            <a:r>
              <a:rPr kumimoji="1" lang="fr-CA" sz="2000" dirty="0">
                <a:solidFill>
                  <a:srgbClr val="000000"/>
                </a:solidFill>
                <a:ea typeface="ＭＳ Ｐゴシック" pitchFamily="34" charset="-128"/>
                <a:cs typeface="ＭＳ Ｐゴシック" charset="0"/>
              </a:rPr>
              <a:t> how to </a:t>
            </a:r>
            <a:r>
              <a:rPr kumimoji="1" lang="fr-CA" sz="2000" dirty="0" err="1">
                <a:solidFill>
                  <a:srgbClr val="000000"/>
                </a:solidFill>
                <a:ea typeface="ＭＳ Ｐゴシック" pitchFamily="34" charset="-128"/>
                <a:cs typeface="ＭＳ Ｐゴシック" charset="0"/>
              </a:rPr>
              <a:t>reduce</a:t>
            </a:r>
            <a:r>
              <a:rPr kumimoji="1" lang="fr-CA" sz="2000" dirty="0">
                <a:solidFill>
                  <a:srgbClr val="000000"/>
                </a:solidFill>
                <a:ea typeface="ＭＳ Ｐゴシック" pitchFamily="34" charset="-128"/>
                <a:cs typeface="ＭＳ Ｐゴシック" charset="0"/>
              </a:rPr>
              <a:t> or </a:t>
            </a:r>
            <a:r>
              <a:rPr kumimoji="1" lang="fr-CA" sz="2000" dirty="0" err="1">
                <a:solidFill>
                  <a:srgbClr val="000000"/>
                </a:solidFill>
                <a:ea typeface="ＭＳ Ｐゴシック" pitchFamily="34" charset="-128"/>
                <a:cs typeface="ＭＳ Ｐゴシック" charset="0"/>
              </a:rPr>
              <a:t>enlarge</a:t>
            </a:r>
            <a:r>
              <a:rPr kumimoji="1" lang="fr-CA" sz="2000" dirty="0">
                <a:solidFill>
                  <a:srgbClr val="000000"/>
                </a:solidFill>
                <a:ea typeface="ＭＳ Ｐゴシック" pitchFamily="34" charset="-128"/>
                <a:cs typeface="ＭＳ Ｐゴシック" charset="0"/>
              </a:rPr>
              <a:t> to a </a:t>
            </a:r>
            <a:r>
              <a:rPr kumimoji="1" lang="fr-CA" sz="2000" dirty="0" err="1">
                <a:solidFill>
                  <a:srgbClr val="000000"/>
                </a:solidFill>
                <a:ea typeface="ＭＳ Ｐゴシック" pitchFamily="34" charset="-128"/>
                <a:cs typeface="ＭＳ Ｐゴシック" charset="0"/>
              </a:rPr>
              <a:t>particular</a:t>
            </a:r>
            <a:r>
              <a:rPr kumimoji="1" lang="fr-CA" sz="2000" dirty="0">
                <a:solidFill>
                  <a:srgbClr val="000000"/>
                </a:solidFill>
                <a:ea typeface="ＭＳ Ｐゴシック" pitchFamily="34" charset="-128"/>
                <a:cs typeface="ＭＳ Ｐゴシック" charset="0"/>
              </a:rPr>
              <a:t> size </a:t>
            </a:r>
            <a:r>
              <a:rPr kumimoji="1" lang="fr-CA" sz="2000" dirty="0" err="1">
                <a:solidFill>
                  <a:srgbClr val="000000"/>
                </a:solidFill>
                <a:ea typeface="ＭＳ Ｐゴシック" pitchFamily="34" charset="-128"/>
                <a:cs typeface="ＭＳ Ｐゴシック" charset="0"/>
              </a:rPr>
              <a:t>that</a:t>
            </a:r>
            <a:r>
              <a:rPr kumimoji="1" lang="fr-CA" sz="2000" dirty="0">
                <a:solidFill>
                  <a:srgbClr val="000000"/>
                </a:solidFill>
                <a:ea typeface="ＭＳ Ｐゴシック" pitchFamily="34" charset="-128"/>
                <a:cs typeface="ＭＳ Ｐゴシック" charset="0"/>
              </a:rPr>
              <a:t> </a:t>
            </a:r>
            <a:r>
              <a:rPr kumimoji="1" lang="fr-CA" sz="2000" dirty="0" err="1">
                <a:solidFill>
                  <a:srgbClr val="000000"/>
                </a:solidFill>
                <a:ea typeface="ＭＳ Ｐゴシック" pitchFamily="34" charset="-128"/>
                <a:cs typeface="ＭＳ Ｐゴシック" charset="0"/>
              </a:rPr>
              <a:t>you</a:t>
            </a:r>
            <a:r>
              <a:rPr kumimoji="1" lang="fr-CA" sz="2000" dirty="0">
                <a:solidFill>
                  <a:srgbClr val="000000"/>
                </a:solidFill>
                <a:ea typeface="ＭＳ Ｐゴシック" pitchFamily="34" charset="-128"/>
                <a:cs typeface="ＭＳ Ｐゴシック" charset="0"/>
              </a:rPr>
              <a:t> chose.</a:t>
            </a:r>
            <a:endParaRPr kumimoji="1" lang="en-US" sz="2000" dirty="0" err="1">
              <a:solidFill>
                <a:srgbClr val="000000"/>
              </a:solidFill>
              <a:ea typeface="ＭＳ Ｐゴシック" pitchFamily="34" charset="-128"/>
              <a:cs typeface="ＭＳ Ｐゴシック" charset="0"/>
            </a:endParaRPr>
          </a:p>
        </p:txBody>
      </p:sp>
      <p:sp>
        <p:nvSpPr>
          <p:cNvPr id="11" name="Rectangle 11">
            <a:extLst>
              <a:ext uri="{FF2B5EF4-FFF2-40B4-BE49-F238E27FC236}">
                <a16:creationId xmlns:a16="http://schemas.microsoft.com/office/drawing/2014/main" id="{5B2E1C23-A61F-4AA3-A238-AAE401169DB2}"/>
              </a:ext>
            </a:extLst>
          </p:cNvPr>
          <p:cNvSpPr>
            <a:spLocks noChangeArrowheads="1"/>
          </p:cNvSpPr>
          <p:nvPr/>
        </p:nvSpPr>
        <p:spPr bwMode="auto">
          <a:xfrm>
            <a:off x="2628900" y="2680855"/>
            <a:ext cx="488373" cy="228600"/>
          </a:xfrm>
          <a:prstGeom prst="rect">
            <a:avLst/>
          </a:prstGeom>
          <a:noFill/>
          <a:ln w="38100">
            <a:solidFill>
              <a:schemeClr val="accent1"/>
            </a:solidFill>
            <a:miter lim="800000"/>
            <a:headEnd/>
            <a:tailEnd/>
          </a:ln>
        </p:spPr>
        <p:txBody>
          <a:bodyPr wrap="none" anchor="ctr"/>
          <a:lstStyle/>
          <a:p>
            <a:pPr algn="ctr" eaLnBrk="0" hangingPunct="0"/>
            <a:endParaRPr lang="fr-FR" b="1">
              <a:solidFill>
                <a:srgbClr val="6D5B3B"/>
              </a:solidFill>
              <a:latin typeface="Arial Rounded MT Bold"/>
            </a:endParaRPr>
          </a:p>
        </p:txBody>
      </p:sp>
      <p:sp>
        <p:nvSpPr>
          <p:cNvPr id="3" name="Slide Number Placeholder 2">
            <a:extLst>
              <a:ext uri="{FF2B5EF4-FFF2-40B4-BE49-F238E27FC236}">
                <a16:creationId xmlns:a16="http://schemas.microsoft.com/office/drawing/2014/main" id="{C95476E6-F6A2-4BF7-85B0-C797A151513D}"/>
              </a:ext>
            </a:extLst>
          </p:cNvPr>
          <p:cNvSpPr>
            <a:spLocks noGrp="1"/>
          </p:cNvSpPr>
          <p:nvPr>
            <p:ph type="sldNum" sz="quarter" idx="16"/>
          </p:nvPr>
        </p:nvSpPr>
        <p:spPr/>
        <p:txBody>
          <a:bodyPr/>
          <a:lstStyle/>
          <a:p>
            <a:fld id="{B18C7F2A-C7B3-D640-BAC8-F0A18513C1A4}" type="slidenum">
              <a:rPr lang="en-GB" smtClean="0"/>
              <a:pPr/>
              <a:t>48</a:t>
            </a:fld>
            <a:endParaRPr lang="en-GB"/>
          </a:p>
        </p:txBody>
      </p:sp>
      <p:pic>
        <p:nvPicPr>
          <p:cNvPr id="12" name="Audio 4">
            <a:hlinkClick r:id="" action="ppaction://media"/>
            <a:extLst>
              <a:ext uri="{FF2B5EF4-FFF2-40B4-BE49-F238E27FC236}">
                <a16:creationId xmlns:a16="http://schemas.microsoft.com/office/drawing/2014/main" id="{D926BFEC-EDDD-4D35-B46F-18EFE2D1291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4859"/>
    </mc:Choice>
    <mc:Fallback xmlns="">
      <p:transition spd="slow" advTm="348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12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49D9209-0774-4F51-B473-8D0E0A5D1EFB}"/>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58806" y="1145890"/>
            <a:ext cx="4603405" cy="2697308"/>
          </a:xfrm>
          <a:prstGeom prst="rect">
            <a:avLst/>
          </a:prstGeom>
          <a:ln>
            <a:solidFill>
              <a:srgbClr val="000000"/>
            </a:solidFill>
          </a:ln>
        </p:spPr>
      </p:pic>
      <p:sp>
        <p:nvSpPr>
          <p:cNvPr id="29698" name="Title 9"/>
          <p:cNvSpPr>
            <a:spLocks noGrp="1"/>
          </p:cNvSpPr>
          <p:nvPr>
            <p:ph type="title"/>
          </p:nvPr>
        </p:nvSpPr>
        <p:spPr>
          <a:xfrm>
            <a:off x="577003" y="80356"/>
            <a:ext cx="5943600" cy="456962"/>
          </a:xfrm>
        </p:spPr>
        <p:txBody>
          <a:bodyPr/>
          <a:lstStyle/>
          <a:p>
            <a:pPr algn="l"/>
            <a:r>
              <a:rPr lang="en-US" dirty="0">
                <a:solidFill>
                  <a:srgbClr val="000000"/>
                </a:solidFill>
              </a:rPr>
              <a:t>   </a:t>
            </a:r>
            <a:r>
              <a:rPr lang="en-US" sz="2800" dirty="0">
                <a:solidFill>
                  <a:srgbClr val="000000"/>
                </a:solidFill>
              </a:rPr>
              <a:t>Quantity &amp; Sort/Stack</a:t>
            </a:r>
          </a:p>
        </p:txBody>
      </p:sp>
      <p:sp>
        <p:nvSpPr>
          <p:cNvPr id="29701" name="Rectangle 11"/>
          <p:cNvSpPr>
            <a:spLocks noChangeArrowheads="1"/>
          </p:cNvSpPr>
          <p:nvPr/>
        </p:nvSpPr>
        <p:spPr bwMode="auto">
          <a:xfrm>
            <a:off x="4000501" y="1681795"/>
            <a:ext cx="883226" cy="261305"/>
          </a:xfrm>
          <a:prstGeom prst="rect">
            <a:avLst/>
          </a:prstGeom>
          <a:noFill/>
          <a:ln w="38100">
            <a:solidFill>
              <a:schemeClr val="accent1"/>
            </a:solidFill>
            <a:miter lim="800000"/>
            <a:headEnd/>
            <a:tailEnd/>
          </a:ln>
        </p:spPr>
        <p:txBody>
          <a:bodyPr wrap="none" anchor="ctr"/>
          <a:lstStyle/>
          <a:p>
            <a:pPr algn="ctr" eaLnBrk="0" hangingPunct="0"/>
            <a:endParaRPr lang="fr-FR" b="1">
              <a:solidFill>
                <a:srgbClr val="6D5B3B"/>
              </a:solidFill>
              <a:latin typeface="Arial Rounded MT Bold"/>
            </a:endParaRPr>
          </a:p>
        </p:txBody>
      </p:sp>
      <p:sp>
        <p:nvSpPr>
          <p:cNvPr id="7" name="Rectangle 11"/>
          <p:cNvSpPr>
            <a:spLocks noChangeArrowheads="1"/>
          </p:cNvSpPr>
          <p:nvPr/>
        </p:nvSpPr>
        <p:spPr bwMode="auto">
          <a:xfrm>
            <a:off x="1538562" y="3377045"/>
            <a:ext cx="560401" cy="249382"/>
          </a:xfrm>
          <a:prstGeom prst="rect">
            <a:avLst/>
          </a:prstGeom>
          <a:noFill/>
          <a:ln w="28575">
            <a:solidFill>
              <a:schemeClr val="accent1"/>
            </a:solidFill>
            <a:miter lim="800000"/>
            <a:headEnd/>
            <a:tailEnd/>
          </a:ln>
        </p:spPr>
        <p:txBody>
          <a:bodyPr wrap="none" anchor="ctr"/>
          <a:lstStyle/>
          <a:p>
            <a:pPr algn="ctr" eaLnBrk="0" hangingPunct="0"/>
            <a:endParaRPr lang="fr-FR" b="1">
              <a:solidFill>
                <a:srgbClr val="6D5B3B"/>
              </a:solidFill>
              <a:latin typeface="Arial Rounded MT Bold"/>
            </a:endParaRPr>
          </a:p>
        </p:txBody>
      </p:sp>
      <p:sp>
        <p:nvSpPr>
          <p:cNvPr id="10" name="Rectangle 9"/>
          <p:cNvSpPr/>
          <p:nvPr/>
        </p:nvSpPr>
        <p:spPr>
          <a:xfrm>
            <a:off x="5118732" y="1166672"/>
            <a:ext cx="3808700" cy="4007251"/>
          </a:xfrm>
          <a:prstGeom prst="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p:spPr>
        <p:txBody>
          <a:bodyPr wrap="square" anchor="t" anchorCtr="0">
            <a:spAutoFit/>
          </a:bodyPr>
          <a:lstStyle/>
          <a:p>
            <a:pPr marL="257175" indent="-257175" defTabSz="342900" eaLnBrk="0" hangingPunct="0">
              <a:spcBef>
                <a:spcPct val="20000"/>
              </a:spcBef>
              <a:buClr>
                <a:srgbClr val="000000"/>
              </a:buClr>
              <a:defRPr/>
            </a:pPr>
            <a:r>
              <a:rPr kumimoji="1" lang="fr-CA" sz="2400" b="1" dirty="0">
                <a:solidFill>
                  <a:srgbClr val="000000"/>
                </a:solidFill>
                <a:ea typeface="ＭＳ Ｐゴシック" pitchFamily="34" charset="-128"/>
                <a:cs typeface="ＭＳ Ｐゴシック" charset="0"/>
              </a:rPr>
              <a:t>Auto Paper Select: </a:t>
            </a:r>
            <a:r>
              <a:rPr kumimoji="1" lang="fr-CA" sz="2400" dirty="0" err="1">
                <a:solidFill>
                  <a:srgbClr val="000000"/>
                </a:solidFill>
                <a:ea typeface="ＭＳ Ｐゴシック" pitchFamily="34" charset="-128"/>
                <a:cs typeface="ＭＳ Ｐゴシック" charset="0"/>
              </a:rPr>
              <a:t>pick</a:t>
            </a:r>
            <a:r>
              <a:rPr kumimoji="1" lang="fr-CA" sz="2400" dirty="0">
                <a:solidFill>
                  <a:srgbClr val="000000"/>
                </a:solidFill>
                <a:ea typeface="ＭＳ Ｐゴシック" pitchFamily="34" charset="-128"/>
                <a:cs typeface="ＭＳ Ｐゴシック" charset="0"/>
              </a:rPr>
              <a:t> the </a:t>
            </a:r>
            <a:r>
              <a:rPr kumimoji="1" lang="fr-CA" sz="2400" dirty="0" err="1">
                <a:solidFill>
                  <a:srgbClr val="000000"/>
                </a:solidFill>
                <a:ea typeface="ＭＳ Ｐゴシック" pitchFamily="34" charset="-128"/>
                <a:cs typeface="ＭＳ Ｐゴシック" charset="0"/>
              </a:rPr>
              <a:t>paper</a:t>
            </a:r>
            <a:r>
              <a:rPr kumimoji="1" lang="fr-CA" sz="2400" dirty="0">
                <a:solidFill>
                  <a:srgbClr val="000000"/>
                </a:solidFill>
                <a:ea typeface="ＭＳ Ｐゴシック" pitchFamily="34" charset="-128"/>
                <a:cs typeface="ＭＳ Ｐゴシック" charset="0"/>
              </a:rPr>
              <a:t> </a:t>
            </a:r>
            <a:r>
              <a:rPr kumimoji="1" lang="fr-CA" sz="2400" dirty="0" err="1">
                <a:solidFill>
                  <a:srgbClr val="000000"/>
                </a:solidFill>
                <a:ea typeface="ＭＳ Ｐゴシック" pitchFamily="34" charset="-128"/>
                <a:cs typeface="ＭＳ Ｐゴシック" charset="0"/>
              </a:rPr>
              <a:t>tray</a:t>
            </a:r>
            <a:endParaRPr kumimoji="1" lang="fr-CA" sz="2400" dirty="0">
              <a:solidFill>
                <a:srgbClr val="000000"/>
              </a:solidFill>
              <a:ea typeface="ＭＳ Ｐゴシック" pitchFamily="34" charset="-128"/>
              <a:cs typeface="ＭＳ Ｐゴシック" charset="0"/>
            </a:endParaRPr>
          </a:p>
          <a:p>
            <a:pPr marL="257175" indent="-257175" defTabSz="342900" eaLnBrk="0" hangingPunct="0">
              <a:spcBef>
                <a:spcPct val="20000"/>
              </a:spcBef>
              <a:buClr>
                <a:srgbClr val="000000"/>
              </a:buClr>
              <a:defRPr/>
            </a:pPr>
            <a:r>
              <a:rPr kumimoji="1" lang="fr-CA" sz="2400" b="1" dirty="0" err="1">
                <a:solidFill>
                  <a:srgbClr val="000000"/>
                </a:solidFill>
                <a:ea typeface="ＭＳ Ｐゴシック" pitchFamily="34" charset="-128"/>
                <a:cs typeface="ＭＳ Ｐゴシック" charset="0"/>
              </a:rPr>
              <a:t>Qty</a:t>
            </a:r>
            <a:r>
              <a:rPr kumimoji="1" lang="fr-CA" sz="2400" b="1" dirty="0">
                <a:solidFill>
                  <a:srgbClr val="000000"/>
                </a:solidFill>
                <a:ea typeface="ＭＳ Ｐゴシック" pitchFamily="34" charset="-128"/>
                <a:cs typeface="ＭＳ Ｐゴシック" charset="0"/>
              </a:rPr>
              <a:t>: </a:t>
            </a:r>
            <a:r>
              <a:rPr kumimoji="1" lang="fr-CA" sz="2400" dirty="0">
                <a:solidFill>
                  <a:srgbClr val="000000"/>
                </a:solidFill>
                <a:ea typeface="ＭＳ Ｐゴシック" pitchFamily="34" charset="-128"/>
                <a:cs typeface="ＭＳ Ｐゴシック" charset="0"/>
              </a:rPr>
              <a:t>Select how </a:t>
            </a:r>
            <a:r>
              <a:rPr kumimoji="1" lang="fr-CA" sz="2400" dirty="0" err="1">
                <a:solidFill>
                  <a:srgbClr val="000000"/>
                </a:solidFill>
                <a:ea typeface="ＭＳ Ｐゴシック" pitchFamily="34" charset="-128"/>
                <a:cs typeface="ＭＳ Ｐゴシック" charset="0"/>
              </a:rPr>
              <a:t>many</a:t>
            </a:r>
            <a:r>
              <a:rPr kumimoji="1" lang="fr-CA" sz="2400" dirty="0">
                <a:solidFill>
                  <a:srgbClr val="000000"/>
                </a:solidFill>
                <a:ea typeface="ＭＳ Ｐゴシック" pitchFamily="34" charset="-128"/>
                <a:cs typeface="ＭＳ Ｐゴシック" charset="0"/>
              </a:rPr>
              <a:t> copies you </a:t>
            </a:r>
            <a:r>
              <a:rPr kumimoji="1" lang="fr-CA" sz="2400" dirty="0" err="1">
                <a:solidFill>
                  <a:srgbClr val="000000"/>
                </a:solidFill>
                <a:ea typeface="ＭＳ Ｐゴシック" pitchFamily="34" charset="-128"/>
                <a:cs typeface="ＭＳ Ｐゴシック" charset="0"/>
              </a:rPr>
              <a:t>would</a:t>
            </a:r>
            <a:r>
              <a:rPr kumimoji="1" lang="fr-CA" sz="2400" dirty="0">
                <a:solidFill>
                  <a:srgbClr val="000000"/>
                </a:solidFill>
                <a:ea typeface="ＭＳ Ｐゴシック" pitchFamily="34" charset="-128"/>
                <a:cs typeface="ＭＳ Ｐゴシック" charset="0"/>
              </a:rPr>
              <a:t> like.</a:t>
            </a:r>
          </a:p>
          <a:p>
            <a:pPr marL="257175" indent="-257175" defTabSz="342900" eaLnBrk="0" hangingPunct="0">
              <a:spcBef>
                <a:spcPct val="20000"/>
              </a:spcBef>
              <a:buClr>
                <a:srgbClr val="000000"/>
              </a:buClr>
              <a:defRPr/>
            </a:pPr>
            <a:r>
              <a:rPr kumimoji="1" lang="fr-CA" sz="2400" b="1" dirty="0">
                <a:solidFill>
                  <a:srgbClr val="000000"/>
                </a:solidFill>
                <a:ea typeface="ＭＳ Ｐゴシック" pitchFamily="34" charset="-128"/>
                <a:cs typeface="ＭＳ Ｐゴシック" charset="0"/>
              </a:rPr>
              <a:t>Sort</a:t>
            </a:r>
            <a:r>
              <a:rPr kumimoji="1" lang="fr-CA" sz="2400" dirty="0">
                <a:solidFill>
                  <a:srgbClr val="000000"/>
                </a:solidFill>
                <a:ea typeface="ＭＳ Ｐゴシック" pitchFamily="34" charset="-128"/>
                <a:cs typeface="ＭＳ Ｐゴシック" charset="0"/>
              </a:rPr>
              <a:t>: You can </a:t>
            </a:r>
            <a:r>
              <a:rPr kumimoji="1" lang="fr-CA" sz="2400" dirty="0" err="1">
                <a:solidFill>
                  <a:srgbClr val="000000"/>
                </a:solidFill>
                <a:ea typeface="ＭＳ Ｐゴシック" pitchFamily="34" charset="-128"/>
                <a:cs typeface="ＭＳ Ｐゴシック" charset="0"/>
              </a:rPr>
              <a:t>turn</a:t>
            </a:r>
            <a:r>
              <a:rPr kumimoji="1" lang="fr-CA" sz="2400" dirty="0">
                <a:solidFill>
                  <a:srgbClr val="000000"/>
                </a:solidFill>
                <a:ea typeface="ＭＳ Ｐゴシック" pitchFamily="34" charset="-128"/>
                <a:cs typeface="ＭＳ Ｐゴシック" charset="0"/>
              </a:rPr>
              <a:t> on SORT to </a:t>
            </a:r>
            <a:r>
              <a:rPr kumimoji="1" lang="fr-CA" sz="2400" dirty="0" err="1">
                <a:solidFill>
                  <a:srgbClr val="000000"/>
                </a:solidFill>
                <a:ea typeface="ＭＳ Ｐゴシック" pitchFamily="34" charset="-128"/>
                <a:cs typeface="ＭＳ Ｐゴシック" charset="0"/>
              </a:rPr>
              <a:t>collate</a:t>
            </a:r>
            <a:r>
              <a:rPr kumimoji="1" lang="fr-CA" sz="2400" dirty="0">
                <a:solidFill>
                  <a:srgbClr val="000000"/>
                </a:solidFill>
                <a:ea typeface="ＭＳ Ｐゴシック" pitchFamily="34" charset="-128"/>
                <a:cs typeface="ＭＳ Ｐゴシック" charset="0"/>
              </a:rPr>
              <a:t> documents. </a:t>
            </a:r>
            <a:r>
              <a:rPr kumimoji="1" lang="fr-CA" sz="2400" b="1" dirty="0" err="1">
                <a:solidFill>
                  <a:srgbClr val="000000"/>
                </a:solidFill>
                <a:ea typeface="ＭＳ Ｐゴシック" pitchFamily="34" charset="-128"/>
                <a:cs typeface="ＭＳ Ｐゴシック" charset="0"/>
              </a:rPr>
              <a:t>Finishing</a:t>
            </a:r>
            <a:r>
              <a:rPr kumimoji="1" lang="fr-CA" sz="2400" dirty="0">
                <a:solidFill>
                  <a:srgbClr val="000000"/>
                </a:solidFill>
                <a:ea typeface="ＭＳ Ｐゴシック" pitchFamily="34" charset="-128"/>
                <a:cs typeface="ＭＳ Ｐゴシック" charset="0"/>
              </a:rPr>
              <a:t> for stack.</a:t>
            </a:r>
          </a:p>
          <a:p>
            <a:pPr marL="257175" indent="-257175" defTabSz="342900" eaLnBrk="0" hangingPunct="0">
              <a:spcBef>
                <a:spcPct val="20000"/>
              </a:spcBef>
              <a:buClr>
                <a:srgbClr val="000000"/>
              </a:buClr>
              <a:defRPr/>
            </a:pPr>
            <a:r>
              <a:rPr kumimoji="1" lang="fr-CA" sz="2400" b="1" dirty="0">
                <a:solidFill>
                  <a:srgbClr val="000000"/>
                </a:solidFill>
                <a:ea typeface="ＭＳ Ｐゴシック" pitchFamily="34" charset="-128"/>
                <a:cs typeface="ＭＳ Ｐゴシック" charset="0"/>
              </a:rPr>
              <a:t>At </a:t>
            </a:r>
            <a:r>
              <a:rPr kumimoji="1" lang="fr-CA" sz="2400" b="1" dirty="0" err="1">
                <a:solidFill>
                  <a:srgbClr val="000000"/>
                </a:solidFill>
                <a:ea typeface="ＭＳ Ｐゴシック" pitchFamily="34" charset="-128"/>
                <a:cs typeface="ＭＳ Ｐゴシック" charset="0"/>
              </a:rPr>
              <a:t>Dnsty</a:t>
            </a:r>
            <a:r>
              <a:rPr kumimoji="1" lang="fr-CA" sz="2400" b="1" dirty="0">
                <a:solidFill>
                  <a:srgbClr val="000000"/>
                </a:solidFill>
                <a:ea typeface="ＭＳ Ｐゴシック" pitchFamily="34" charset="-128"/>
                <a:cs typeface="ＭＳ Ｐゴシック" charset="0"/>
              </a:rPr>
              <a:t>: </a:t>
            </a:r>
            <a:r>
              <a:rPr kumimoji="1" lang="fr-CA" sz="2400" dirty="0">
                <a:solidFill>
                  <a:srgbClr val="000000"/>
                </a:solidFill>
                <a:ea typeface="ＭＳ Ｐゴシック" pitchFamily="34" charset="-128"/>
                <a:cs typeface="ＭＳ Ｐゴシック" charset="0"/>
              </a:rPr>
              <a:t>Set </a:t>
            </a:r>
            <a:r>
              <a:rPr kumimoji="1" lang="fr-CA" sz="2400" dirty="0" err="1">
                <a:solidFill>
                  <a:srgbClr val="000000"/>
                </a:solidFill>
                <a:ea typeface="ＭＳ Ｐゴシック" pitchFamily="34" charset="-128"/>
                <a:cs typeface="ＭＳ Ｐゴシック" charset="0"/>
              </a:rPr>
              <a:t>density</a:t>
            </a:r>
            <a:r>
              <a:rPr kumimoji="1" lang="fr-CA" sz="2400" dirty="0">
                <a:solidFill>
                  <a:srgbClr val="000000"/>
                </a:solidFill>
                <a:ea typeface="ＭＳ Ｐゴシック" pitchFamily="34" charset="-128"/>
                <a:cs typeface="ＭＳ Ｐゴシック" charset="0"/>
              </a:rPr>
              <a:t> </a:t>
            </a:r>
            <a:r>
              <a:rPr kumimoji="1" lang="fr-CA" sz="2400" dirty="0" err="1">
                <a:solidFill>
                  <a:srgbClr val="000000"/>
                </a:solidFill>
                <a:ea typeface="ＭＳ Ｐゴシック" pitchFamily="34" charset="-128"/>
                <a:cs typeface="ＭＳ Ｐゴシック" charset="0"/>
              </a:rPr>
              <a:t>Lighter</a:t>
            </a:r>
            <a:r>
              <a:rPr kumimoji="1" lang="fr-CA" sz="2400" dirty="0">
                <a:solidFill>
                  <a:srgbClr val="000000"/>
                </a:solidFill>
                <a:ea typeface="ＭＳ Ｐゴシック" pitchFamily="34" charset="-128"/>
                <a:cs typeface="ＭＳ Ｐゴシック" charset="0"/>
              </a:rPr>
              <a:t> or </a:t>
            </a:r>
            <a:r>
              <a:rPr kumimoji="1" lang="fr-CA" sz="2400" dirty="0" err="1">
                <a:solidFill>
                  <a:srgbClr val="000000"/>
                </a:solidFill>
                <a:ea typeface="ＭＳ Ｐゴシック" pitchFamily="34" charset="-128"/>
                <a:cs typeface="ＭＳ Ｐゴシック" charset="0"/>
              </a:rPr>
              <a:t>Darker</a:t>
            </a:r>
            <a:endParaRPr kumimoji="1" lang="fr-CA" sz="2400" dirty="0">
              <a:solidFill>
                <a:srgbClr val="000000"/>
              </a:solidFill>
              <a:ea typeface="ＭＳ Ｐゴシック" pitchFamily="34" charset="-128"/>
              <a:cs typeface="ＭＳ Ｐゴシック" charset="0"/>
            </a:endParaRPr>
          </a:p>
        </p:txBody>
      </p:sp>
      <p:sp>
        <p:nvSpPr>
          <p:cNvPr id="8" name="Rectangle 11">
            <a:extLst>
              <a:ext uri="{FF2B5EF4-FFF2-40B4-BE49-F238E27FC236}">
                <a16:creationId xmlns:a16="http://schemas.microsoft.com/office/drawing/2014/main" id="{E7DEA0E0-4648-4221-9E2E-DF5437D148CA}"/>
              </a:ext>
            </a:extLst>
          </p:cNvPr>
          <p:cNvSpPr>
            <a:spLocks noChangeArrowheads="1"/>
          </p:cNvSpPr>
          <p:nvPr/>
        </p:nvSpPr>
        <p:spPr bwMode="auto">
          <a:xfrm>
            <a:off x="1517779" y="1610591"/>
            <a:ext cx="2243730" cy="644235"/>
          </a:xfrm>
          <a:prstGeom prst="rect">
            <a:avLst/>
          </a:prstGeom>
          <a:noFill/>
          <a:ln w="28575">
            <a:solidFill>
              <a:schemeClr val="accent1"/>
            </a:solidFill>
            <a:miter lim="800000"/>
            <a:headEnd/>
            <a:tailEnd/>
          </a:ln>
        </p:spPr>
        <p:txBody>
          <a:bodyPr wrap="none" anchor="ctr"/>
          <a:lstStyle/>
          <a:p>
            <a:pPr algn="ctr" eaLnBrk="0" hangingPunct="0"/>
            <a:endParaRPr lang="fr-FR" b="1">
              <a:solidFill>
                <a:srgbClr val="6D5B3B"/>
              </a:solidFill>
              <a:latin typeface="Arial Rounded MT Bold"/>
            </a:endParaRPr>
          </a:p>
        </p:txBody>
      </p:sp>
      <p:sp>
        <p:nvSpPr>
          <p:cNvPr id="12" name="Rectangle 11">
            <a:extLst>
              <a:ext uri="{FF2B5EF4-FFF2-40B4-BE49-F238E27FC236}">
                <a16:creationId xmlns:a16="http://schemas.microsoft.com/office/drawing/2014/main" id="{4691423B-190C-41C9-AB82-82F04B37CEC7}"/>
              </a:ext>
            </a:extLst>
          </p:cNvPr>
          <p:cNvSpPr>
            <a:spLocks noChangeArrowheads="1"/>
          </p:cNvSpPr>
          <p:nvPr/>
        </p:nvSpPr>
        <p:spPr bwMode="auto">
          <a:xfrm>
            <a:off x="1483811" y="2968042"/>
            <a:ext cx="732248" cy="342900"/>
          </a:xfrm>
          <a:prstGeom prst="rect">
            <a:avLst/>
          </a:prstGeom>
          <a:noFill/>
          <a:ln w="28575">
            <a:solidFill>
              <a:schemeClr val="accent1"/>
            </a:solidFill>
            <a:miter lim="800000"/>
            <a:headEnd/>
            <a:tailEnd/>
          </a:ln>
        </p:spPr>
        <p:txBody>
          <a:bodyPr wrap="none" anchor="ctr"/>
          <a:lstStyle/>
          <a:p>
            <a:pPr algn="ctr" eaLnBrk="0" hangingPunct="0"/>
            <a:endParaRPr lang="fr-FR" b="1">
              <a:solidFill>
                <a:srgbClr val="6D5B3B"/>
              </a:solidFill>
              <a:latin typeface="Arial Rounded MT Bold"/>
            </a:endParaRPr>
          </a:p>
        </p:txBody>
      </p:sp>
      <p:sp>
        <p:nvSpPr>
          <p:cNvPr id="13" name="Rectangle 11">
            <a:extLst>
              <a:ext uri="{FF2B5EF4-FFF2-40B4-BE49-F238E27FC236}">
                <a16:creationId xmlns:a16="http://schemas.microsoft.com/office/drawing/2014/main" id="{FF55E9F0-56DC-4E82-BAE5-21CA2EA9ED04}"/>
              </a:ext>
            </a:extLst>
          </p:cNvPr>
          <p:cNvSpPr>
            <a:spLocks noChangeArrowheads="1"/>
          </p:cNvSpPr>
          <p:nvPr/>
        </p:nvSpPr>
        <p:spPr bwMode="auto">
          <a:xfrm>
            <a:off x="577002" y="2642731"/>
            <a:ext cx="773815" cy="342900"/>
          </a:xfrm>
          <a:prstGeom prst="rect">
            <a:avLst/>
          </a:prstGeom>
          <a:noFill/>
          <a:ln w="28575">
            <a:solidFill>
              <a:schemeClr val="accent1"/>
            </a:solidFill>
            <a:miter lim="800000"/>
            <a:headEnd/>
            <a:tailEnd/>
          </a:ln>
        </p:spPr>
        <p:txBody>
          <a:bodyPr wrap="none" anchor="ctr"/>
          <a:lstStyle/>
          <a:p>
            <a:pPr algn="ctr" eaLnBrk="0" hangingPunct="0"/>
            <a:endParaRPr lang="fr-FR" b="1">
              <a:solidFill>
                <a:srgbClr val="6D5B3B"/>
              </a:solidFill>
              <a:latin typeface="Arial Rounded MT Bold"/>
            </a:endParaRPr>
          </a:p>
        </p:txBody>
      </p:sp>
      <p:sp>
        <p:nvSpPr>
          <p:cNvPr id="3" name="Slide Number Placeholder 2">
            <a:extLst>
              <a:ext uri="{FF2B5EF4-FFF2-40B4-BE49-F238E27FC236}">
                <a16:creationId xmlns:a16="http://schemas.microsoft.com/office/drawing/2014/main" id="{1DA16F46-155E-42A6-8CF8-AEFCEEFD3242}"/>
              </a:ext>
            </a:extLst>
          </p:cNvPr>
          <p:cNvSpPr>
            <a:spLocks noGrp="1"/>
          </p:cNvSpPr>
          <p:nvPr>
            <p:ph type="sldNum" sz="quarter" idx="16"/>
          </p:nvPr>
        </p:nvSpPr>
        <p:spPr/>
        <p:txBody>
          <a:bodyPr/>
          <a:lstStyle/>
          <a:p>
            <a:fld id="{B18C7F2A-C7B3-D640-BAC8-F0A18513C1A4}" type="slidenum">
              <a:rPr lang="en-GB" smtClean="0"/>
              <a:pPr/>
              <a:t>49</a:t>
            </a:fld>
            <a:endParaRPr lang="en-GB"/>
          </a:p>
        </p:txBody>
      </p:sp>
      <p:pic>
        <p:nvPicPr>
          <p:cNvPr id="14" name="Audio 8">
            <a:hlinkClick r:id="" action="ppaction://media"/>
            <a:extLst>
              <a:ext uri="{FF2B5EF4-FFF2-40B4-BE49-F238E27FC236}">
                <a16:creationId xmlns:a16="http://schemas.microsoft.com/office/drawing/2014/main" id="{A22F85FE-B53B-4B65-A042-A4CC4DC6B1A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234"/>
    </mc:Choice>
    <mc:Fallback xmlns="">
      <p:transition spd="slow" advTm="24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972"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4" name="Title 8"/>
          <p:cNvSpPr>
            <a:spLocks noGrp="1"/>
          </p:cNvSpPr>
          <p:nvPr>
            <p:ph type="title"/>
          </p:nvPr>
        </p:nvSpPr>
        <p:spPr>
          <a:xfrm>
            <a:off x="1050925" y="125771"/>
            <a:ext cx="5943600" cy="457200"/>
          </a:xfrm>
          <a:ln/>
        </p:spPr>
        <p:txBody>
          <a:bodyPr/>
          <a:lstStyle/>
          <a:p>
            <a:r>
              <a:rPr lang="en-US" sz="2800" dirty="0"/>
              <a:t>Activating your card</a:t>
            </a:r>
          </a:p>
        </p:txBody>
      </p:sp>
      <p:sp>
        <p:nvSpPr>
          <p:cNvPr id="17415" name="Slide Number Placeholder 7"/>
          <p:cNvSpPr>
            <a:spLocks noGrp="1"/>
          </p:cNvSpPr>
          <p:nvPr>
            <p:ph type="sldNum" sz="quarter" idx="18"/>
          </p:nvPr>
        </p:nvSpPr>
        <p:spPr bwMode="auto">
          <a:xfrm>
            <a:off x="6553200" y="4767263"/>
            <a:ext cx="2133600" cy="273844"/>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CA3C338-BCB1-904F-8426-3C5BA345C268}" type="slidenum">
              <a:rPr kumimoji="0" lang="en-GB" sz="600" b="0" i="0" u="none" strike="noStrike" kern="1200" cap="none" spc="0" normalizeH="0" baseline="0" noProof="0">
                <a:ln>
                  <a:noFill/>
                </a:ln>
                <a:solidFill>
                  <a:srgbClr val="717171"/>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GB" sz="600" b="0" i="0" u="none" strike="noStrike" kern="1200" cap="none" spc="0" normalizeH="0" baseline="0" noProof="0">
              <a:ln>
                <a:noFill/>
              </a:ln>
              <a:solidFill>
                <a:srgbClr val="717171"/>
              </a:solidFill>
              <a:effectLst/>
              <a:uLnTx/>
              <a:uFillTx/>
              <a:latin typeface="Arial" charset="0"/>
              <a:ea typeface="ＭＳ Ｐゴシック" charset="0"/>
              <a:cs typeface="Arial" charset="0"/>
            </a:endParaRPr>
          </a:p>
        </p:txBody>
      </p:sp>
      <p:pic>
        <p:nvPicPr>
          <p:cNvPr id="22" name="Picture 2" descr="C:\Users\Callalilly\Desktop\CR.jpg">
            <a:extLst>
              <a:ext uri="{FF2B5EF4-FFF2-40B4-BE49-F238E27FC236}">
                <a16:creationId xmlns:a16="http://schemas.microsoft.com/office/drawing/2014/main" id="{E6FF4D7C-2BAF-43C4-9861-CD3D22B6467E}"/>
              </a:ext>
            </a:extLst>
          </p:cNvPr>
          <p:cNvPicPr>
            <a:picLocks noChangeAspect="1" noChangeArrowheads="1"/>
          </p:cNvPicPr>
          <p:nvPr/>
        </p:nvPicPr>
        <p:blipFill>
          <a:blip r:embed="rId5" cstate="print"/>
          <a:srcRect b="8800"/>
          <a:stretch>
            <a:fillRect/>
          </a:stretch>
        </p:blipFill>
        <p:spPr bwMode="auto">
          <a:xfrm>
            <a:off x="383857" y="1002564"/>
            <a:ext cx="2295571" cy="1403273"/>
          </a:xfrm>
          <a:prstGeom prst="rect">
            <a:avLst/>
          </a:prstGeom>
          <a:ln/>
        </p:spPr>
        <p:style>
          <a:lnRef idx="3">
            <a:schemeClr val="lt1"/>
          </a:lnRef>
          <a:fillRef idx="1">
            <a:schemeClr val="accent1"/>
          </a:fillRef>
          <a:effectRef idx="1">
            <a:schemeClr val="accent1"/>
          </a:effectRef>
          <a:fontRef idx="minor">
            <a:schemeClr val="lt1"/>
          </a:fontRef>
        </p:style>
      </p:pic>
      <p:sp>
        <p:nvSpPr>
          <p:cNvPr id="24" name="Rectangle 23">
            <a:extLst>
              <a:ext uri="{FF2B5EF4-FFF2-40B4-BE49-F238E27FC236}">
                <a16:creationId xmlns:a16="http://schemas.microsoft.com/office/drawing/2014/main" id="{E33E85D3-AE93-495D-B043-EFC0ED84B064}"/>
              </a:ext>
            </a:extLst>
          </p:cNvPr>
          <p:cNvSpPr/>
          <p:nvPr/>
        </p:nvSpPr>
        <p:spPr>
          <a:xfrm>
            <a:off x="5108621" y="1579994"/>
            <a:ext cx="3578179" cy="3032752"/>
          </a:xfrm>
          <a:prstGeom prst="rect">
            <a:avLst/>
          </a:prstGeom>
          <a:gradFill flip="none" rotWithShape="1">
            <a:gsLst>
              <a:gs pos="0">
                <a:schemeClr val="accent2">
                  <a:lumMod val="20000"/>
                  <a:lumOff val="80000"/>
                </a:schemeClr>
              </a:gs>
              <a:gs pos="99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a:ea typeface="+mn-ea"/>
                <a:cs typeface="+mn-cs"/>
              </a:rPr>
              <a:t>Tap your Access Card over the card reader on your Ricoh device. The screen will read, </a:t>
            </a:r>
          </a:p>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Arial"/>
                <a:ea typeface="+mn-ea"/>
                <a:cs typeface="+mn-cs"/>
              </a:rPr>
              <a:t>Associate</a:t>
            </a:r>
            <a:r>
              <a:rPr kumimoji="0" lang="en-GB" sz="1600" b="0" i="0" u="none" strike="noStrike" kern="1200" cap="none" spc="0" normalizeH="0" baseline="0" noProof="0" dirty="0">
                <a:ln>
                  <a:noFill/>
                </a:ln>
                <a:solidFill>
                  <a:srgbClr val="000000"/>
                </a:solidFill>
                <a:effectLst/>
                <a:uLnTx/>
                <a:uFillTx/>
                <a:latin typeface="Arial"/>
                <a:ea typeface="+mn-ea"/>
                <a:cs typeface="+mn-cs"/>
              </a:rPr>
              <a:t> </a:t>
            </a:r>
            <a:r>
              <a:rPr kumimoji="0" lang="en-GB" sz="1600" b="1" i="0" u="none" strike="noStrike" kern="1200" cap="none" spc="0" normalizeH="0" baseline="0" noProof="0" dirty="0">
                <a:ln>
                  <a:noFill/>
                </a:ln>
                <a:solidFill>
                  <a:srgbClr val="000000"/>
                </a:solidFill>
                <a:effectLst/>
                <a:uLnTx/>
                <a:uFillTx/>
                <a:latin typeface="Arial"/>
                <a:ea typeface="+mn-ea"/>
                <a:cs typeface="+mn-cs"/>
              </a:rPr>
              <a:t>your card with a user account by entering in your login details.</a:t>
            </a:r>
          </a:p>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a:ea typeface="+mn-ea"/>
                <a:cs typeface="+mn-cs"/>
              </a:rPr>
              <a:t>Press Username to associate your card with an account</a:t>
            </a:r>
            <a:endParaRPr kumimoji="0" lang="en-GB" sz="1600" b="1" i="0" u="none" strike="noStrike" kern="1200" cap="none" spc="0" normalizeH="0" baseline="0" noProof="0" dirty="0">
              <a:ln>
                <a:noFill/>
              </a:ln>
              <a:solidFill>
                <a:srgbClr val="CF142B"/>
              </a:solidFill>
              <a:effectLst/>
              <a:uLnTx/>
              <a:uFillTx/>
              <a:latin typeface="Arial"/>
              <a:ea typeface="+mn-ea"/>
              <a:cs typeface="+mn-cs"/>
            </a:endParaRP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GB" sz="1600" b="1" i="0" u="none" strike="noStrike" kern="1200" cap="none" spc="0" normalizeH="0" baseline="0" noProof="0" dirty="0">
              <a:ln>
                <a:noFill/>
              </a:ln>
              <a:solidFill>
                <a:srgbClr val="CF142B"/>
              </a:solidFill>
              <a:effectLst/>
              <a:uLnTx/>
              <a:uFillTx/>
              <a:latin typeface="Arial"/>
              <a:ea typeface="+mn-ea"/>
              <a:cs typeface="+mn-cs"/>
            </a:endParaRPr>
          </a:p>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600" b="1" i="0" u="none" strike="noStrike" kern="1200" cap="none" spc="0" normalizeH="0" baseline="0" noProof="0" dirty="0">
                <a:ln>
                  <a:noFill/>
                </a:ln>
                <a:solidFill>
                  <a:srgbClr val="CF142B"/>
                </a:solidFill>
                <a:effectLst/>
                <a:uLnTx/>
                <a:uFillTx/>
                <a:latin typeface="Arial"/>
                <a:ea typeface="+mn-ea"/>
                <a:cs typeface="+mn-cs"/>
              </a:rPr>
              <a:t>This is a one time process.</a:t>
            </a:r>
          </a:p>
        </p:txBody>
      </p:sp>
      <p:sp>
        <p:nvSpPr>
          <p:cNvPr id="25" name="Round Same Side Corner Rectangle 15">
            <a:extLst>
              <a:ext uri="{FF2B5EF4-FFF2-40B4-BE49-F238E27FC236}">
                <a16:creationId xmlns:a16="http://schemas.microsoft.com/office/drawing/2014/main" id="{E581FA11-993E-4F77-9801-7F08D7FF67D9}"/>
              </a:ext>
            </a:extLst>
          </p:cNvPr>
          <p:cNvSpPr/>
          <p:nvPr/>
        </p:nvSpPr>
        <p:spPr>
          <a:xfrm>
            <a:off x="5074754" y="1002564"/>
            <a:ext cx="3612046" cy="551822"/>
          </a:xfrm>
          <a:prstGeom prst="round2SameRect">
            <a:avLst>
              <a:gd name="adj1" fmla="val 38524"/>
              <a:gd name="adj2" fmla="val 0"/>
            </a:avLst>
          </a:prstGeom>
          <a:ln/>
        </p:spPr>
        <p:style>
          <a:lnRef idx="3">
            <a:schemeClr val="lt1"/>
          </a:lnRef>
          <a:fillRef idx="1">
            <a:schemeClr val="accent2"/>
          </a:fillRef>
          <a:effectRef idx="1">
            <a:schemeClr val="accent2"/>
          </a:effectRef>
          <a:fontRef idx="minor">
            <a:schemeClr val="lt1"/>
          </a:fontRef>
        </p:style>
        <p:txBody>
          <a:bodyPr vert="horz" lIns="468000" tIns="0" rIns="0" bIns="72000"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mn-cs"/>
              </a:rPr>
              <a:t>    Step 1</a:t>
            </a:r>
          </a:p>
        </p:txBody>
      </p:sp>
      <p:sp>
        <p:nvSpPr>
          <p:cNvPr id="26" name="Freeform 5">
            <a:extLst>
              <a:ext uri="{FF2B5EF4-FFF2-40B4-BE49-F238E27FC236}">
                <a16:creationId xmlns:a16="http://schemas.microsoft.com/office/drawing/2014/main" id="{DB8D4C11-0260-4F32-9806-BB210CCEB9CE}"/>
              </a:ext>
            </a:extLst>
          </p:cNvPr>
          <p:cNvSpPr>
            <a:spLocks/>
          </p:cNvSpPr>
          <p:nvPr/>
        </p:nvSpPr>
        <p:spPr bwMode="auto">
          <a:xfrm rot="5400000">
            <a:off x="4249254" y="2953925"/>
            <a:ext cx="474133" cy="1244600"/>
          </a:xfrm>
          <a:custGeom>
            <a:avLst/>
            <a:gdLst>
              <a:gd name="T0" fmla="*/ 308 w 616"/>
              <a:gd name="T1" fmla="*/ 704 h 704"/>
              <a:gd name="T2" fmla="*/ 292 w 616"/>
              <a:gd name="T3" fmla="*/ 697 h 704"/>
              <a:gd name="T4" fmla="*/ 8 w 616"/>
              <a:gd name="T5" fmla="*/ 413 h 704"/>
              <a:gd name="T6" fmla="*/ 3 w 616"/>
              <a:gd name="T7" fmla="*/ 389 h 704"/>
              <a:gd name="T8" fmla="*/ 24 w 616"/>
              <a:gd name="T9" fmla="*/ 375 h 704"/>
              <a:gd name="T10" fmla="*/ 144 w 616"/>
              <a:gd name="T11" fmla="*/ 375 h 704"/>
              <a:gd name="T12" fmla="*/ 144 w 616"/>
              <a:gd name="T13" fmla="*/ 22 h 704"/>
              <a:gd name="T14" fmla="*/ 166 w 616"/>
              <a:gd name="T15" fmla="*/ 0 h 704"/>
              <a:gd name="T16" fmla="*/ 450 w 616"/>
              <a:gd name="T17" fmla="*/ 0 h 704"/>
              <a:gd name="T18" fmla="*/ 473 w 616"/>
              <a:gd name="T19" fmla="*/ 22 h 704"/>
              <a:gd name="T20" fmla="*/ 473 w 616"/>
              <a:gd name="T21" fmla="*/ 375 h 704"/>
              <a:gd name="T22" fmla="*/ 592 w 616"/>
              <a:gd name="T23" fmla="*/ 375 h 704"/>
              <a:gd name="T24" fmla="*/ 613 w 616"/>
              <a:gd name="T25" fmla="*/ 389 h 704"/>
              <a:gd name="T26" fmla="*/ 608 w 616"/>
              <a:gd name="T27" fmla="*/ 413 h 704"/>
              <a:gd name="T28" fmla="*/ 324 w 616"/>
              <a:gd name="T29" fmla="*/ 697 h 704"/>
              <a:gd name="T30" fmla="*/ 308 w 616"/>
              <a:gd name="T31" fmla="*/ 704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16" h="704">
                <a:moveTo>
                  <a:pt x="308" y="704"/>
                </a:moveTo>
                <a:cubicBezTo>
                  <a:pt x="302" y="704"/>
                  <a:pt x="296" y="701"/>
                  <a:pt x="292" y="697"/>
                </a:cubicBezTo>
                <a:cubicBezTo>
                  <a:pt x="8" y="413"/>
                  <a:pt x="8" y="413"/>
                  <a:pt x="8" y="413"/>
                </a:cubicBezTo>
                <a:cubicBezTo>
                  <a:pt x="2" y="407"/>
                  <a:pt x="0" y="397"/>
                  <a:pt x="3" y="389"/>
                </a:cubicBezTo>
                <a:cubicBezTo>
                  <a:pt x="7" y="380"/>
                  <a:pt x="15" y="375"/>
                  <a:pt x="24" y="375"/>
                </a:cubicBezTo>
                <a:cubicBezTo>
                  <a:pt x="144" y="375"/>
                  <a:pt x="144" y="375"/>
                  <a:pt x="144" y="375"/>
                </a:cubicBezTo>
                <a:cubicBezTo>
                  <a:pt x="144" y="22"/>
                  <a:pt x="144" y="22"/>
                  <a:pt x="144" y="22"/>
                </a:cubicBezTo>
                <a:cubicBezTo>
                  <a:pt x="144" y="10"/>
                  <a:pt x="154" y="0"/>
                  <a:pt x="166" y="0"/>
                </a:cubicBezTo>
                <a:cubicBezTo>
                  <a:pt x="450" y="0"/>
                  <a:pt x="450" y="0"/>
                  <a:pt x="450" y="0"/>
                </a:cubicBezTo>
                <a:cubicBezTo>
                  <a:pt x="462" y="0"/>
                  <a:pt x="473" y="10"/>
                  <a:pt x="473" y="22"/>
                </a:cubicBezTo>
                <a:cubicBezTo>
                  <a:pt x="473" y="375"/>
                  <a:pt x="473" y="375"/>
                  <a:pt x="473" y="375"/>
                </a:cubicBezTo>
                <a:cubicBezTo>
                  <a:pt x="592" y="375"/>
                  <a:pt x="592" y="375"/>
                  <a:pt x="592" y="375"/>
                </a:cubicBezTo>
                <a:cubicBezTo>
                  <a:pt x="601" y="375"/>
                  <a:pt x="609" y="380"/>
                  <a:pt x="613" y="389"/>
                </a:cubicBezTo>
                <a:cubicBezTo>
                  <a:pt x="616" y="397"/>
                  <a:pt x="614" y="407"/>
                  <a:pt x="608" y="413"/>
                </a:cubicBezTo>
                <a:cubicBezTo>
                  <a:pt x="324" y="697"/>
                  <a:pt x="324" y="697"/>
                  <a:pt x="324" y="697"/>
                </a:cubicBezTo>
                <a:cubicBezTo>
                  <a:pt x="320" y="701"/>
                  <a:pt x="314" y="704"/>
                  <a:pt x="308" y="704"/>
                </a:cubicBezTo>
                <a:close/>
              </a:path>
            </a:pathLst>
          </a:custGeom>
          <a:gradFill>
            <a:gsLst>
              <a:gs pos="0">
                <a:schemeClr val="accent6">
                  <a:lumMod val="60000"/>
                  <a:lumOff val="40000"/>
                </a:schemeClr>
              </a:gs>
              <a:gs pos="47000">
                <a:schemeClr val="accent6"/>
              </a:gs>
            </a:gsLst>
            <a:path path="circle">
              <a:fillToRect r="100000" b="100000"/>
            </a:path>
          </a:gradFill>
          <a:ln>
            <a:noFill/>
          </a:ln>
        </p:spPr>
        <p:txBody>
          <a:bodyPr>
            <a:norm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7" name="Freeform 5">
            <a:extLst>
              <a:ext uri="{FF2B5EF4-FFF2-40B4-BE49-F238E27FC236}">
                <a16:creationId xmlns:a16="http://schemas.microsoft.com/office/drawing/2014/main" id="{A542DD41-DF87-402F-B111-350C5DD3DF81}"/>
              </a:ext>
            </a:extLst>
          </p:cNvPr>
          <p:cNvSpPr>
            <a:spLocks/>
          </p:cNvSpPr>
          <p:nvPr/>
        </p:nvSpPr>
        <p:spPr bwMode="auto">
          <a:xfrm rot="5400000">
            <a:off x="3966969" y="1259770"/>
            <a:ext cx="474133" cy="1244600"/>
          </a:xfrm>
          <a:custGeom>
            <a:avLst/>
            <a:gdLst>
              <a:gd name="T0" fmla="*/ 308 w 616"/>
              <a:gd name="T1" fmla="*/ 704 h 704"/>
              <a:gd name="T2" fmla="*/ 292 w 616"/>
              <a:gd name="T3" fmla="*/ 697 h 704"/>
              <a:gd name="T4" fmla="*/ 8 w 616"/>
              <a:gd name="T5" fmla="*/ 413 h 704"/>
              <a:gd name="T6" fmla="*/ 3 w 616"/>
              <a:gd name="T7" fmla="*/ 389 h 704"/>
              <a:gd name="T8" fmla="*/ 24 w 616"/>
              <a:gd name="T9" fmla="*/ 375 h 704"/>
              <a:gd name="T10" fmla="*/ 144 w 616"/>
              <a:gd name="T11" fmla="*/ 375 h 704"/>
              <a:gd name="T12" fmla="*/ 144 w 616"/>
              <a:gd name="T13" fmla="*/ 22 h 704"/>
              <a:gd name="T14" fmla="*/ 166 w 616"/>
              <a:gd name="T15" fmla="*/ 0 h 704"/>
              <a:gd name="T16" fmla="*/ 450 w 616"/>
              <a:gd name="T17" fmla="*/ 0 h 704"/>
              <a:gd name="T18" fmla="*/ 473 w 616"/>
              <a:gd name="T19" fmla="*/ 22 h 704"/>
              <a:gd name="T20" fmla="*/ 473 w 616"/>
              <a:gd name="T21" fmla="*/ 375 h 704"/>
              <a:gd name="T22" fmla="*/ 592 w 616"/>
              <a:gd name="T23" fmla="*/ 375 h 704"/>
              <a:gd name="T24" fmla="*/ 613 w 616"/>
              <a:gd name="T25" fmla="*/ 389 h 704"/>
              <a:gd name="T26" fmla="*/ 608 w 616"/>
              <a:gd name="T27" fmla="*/ 413 h 704"/>
              <a:gd name="T28" fmla="*/ 324 w 616"/>
              <a:gd name="T29" fmla="*/ 697 h 704"/>
              <a:gd name="T30" fmla="*/ 308 w 616"/>
              <a:gd name="T31" fmla="*/ 704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16" h="704">
                <a:moveTo>
                  <a:pt x="308" y="704"/>
                </a:moveTo>
                <a:cubicBezTo>
                  <a:pt x="302" y="704"/>
                  <a:pt x="296" y="701"/>
                  <a:pt x="292" y="697"/>
                </a:cubicBezTo>
                <a:cubicBezTo>
                  <a:pt x="8" y="413"/>
                  <a:pt x="8" y="413"/>
                  <a:pt x="8" y="413"/>
                </a:cubicBezTo>
                <a:cubicBezTo>
                  <a:pt x="2" y="407"/>
                  <a:pt x="0" y="397"/>
                  <a:pt x="3" y="389"/>
                </a:cubicBezTo>
                <a:cubicBezTo>
                  <a:pt x="7" y="380"/>
                  <a:pt x="15" y="375"/>
                  <a:pt x="24" y="375"/>
                </a:cubicBezTo>
                <a:cubicBezTo>
                  <a:pt x="144" y="375"/>
                  <a:pt x="144" y="375"/>
                  <a:pt x="144" y="375"/>
                </a:cubicBezTo>
                <a:cubicBezTo>
                  <a:pt x="144" y="22"/>
                  <a:pt x="144" y="22"/>
                  <a:pt x="144" y="22"/>
                </a:cubicBezTo>
                <a:cubicBezTo>
                  <a:pt x="144" y="10"/>
                  <a:pt x="154" y="0"/>
                  <a:pt x="166" y="0"/>
                </a:cubicBezTo>
                <a:cubicBezTo>
                  <a:pt x="450" y="0"/>
                  <a:pt x="450" y="0"/>
                  <a:pt x="450" y="0"/>
                </a:cubicBezTo>
                <a:cubicBezTo>
                  <a:pt x="462" y="0"/>
                  <a:pt x="473" y="10"/>
                  <a:pt x="473" y="22"/>
                </a:cubicBezTo>
                <a:cubicBezTo>
                  <a:pt x="473" y="375"/>
                  <a:pt x="473" y="375"/>
                  <a:pt x="473" y="375"/>
                </a:cubicBezTo>
                <a:cubicBezTo>
                  <a:pt x="592" y="375"/>
                  <a:pt x="592" y="375"/>
                  <a:pt x="592" y="375"/>
                </a:cubicBezTo>
                <a:cubicBezTo>
                  <a:pt x="601" y="375"/>
                  <a:pt x="609" y="380"/>
                  <a:pt x="613" y="389"/>
                </a:cubicBezTo>
                <a:cubicBezTo>
                  <a:pt x="616" y="397"/>
                  <a:pt x="614" y="407"/>
                  <a:pt x="608" y="413"/>
                </a:cubicBezTo>
                <a:cubicBezTo>
                  <a:pt x="324" y="697"/>
                  <a:pt x="324" y="697"/>
                  <a:pt x="324" y="697"/>
                </a:cubicBezTo>
                <a:cubicBezTo>
                  <a:pt x="320" y="701"/>
                  <a:pt x="314" y="704"/>
                  <a:pt x="308" y="704"/>
                </a:cubicBezTo>
                <a:close/>
              </a:path>
            </a:pathLst>
          </a:custGeom>
          <a:gradFill>
            <a:gsLst>
              <a:gs pos="0">
                <a:schemeClr val="accent6">
                  <a:lumMod val="60000"/>
                  <a:lumOff val="40000"/>
                </a:schemeClr>
              </a:gs>
              <a:gs pos="47000">
                <a:schemeClr val="accent6"/>
              </a:gs>
            </a:gsLst>
            <a:path path="circle">
              <a:fillToRect r="100000" b="100000"/>
            </a:path>
          </a:gradFill>
          <a:ln>
            <a:noFill/>
          </a:ln>
        </p:spPr>
        <p:txBody>
          <a:bodyPr>
            <a:norm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9" name="Freeform 94">
            <a:extLst>
              <a:ext uri="{FF2B5EF4-FFF2-40B4-BE49-F238E27FC236}">
                <a16:creationId xmlns:a16="http://schemas.microsoft.com/office/drawing/2014/main" id="{A0757B3E-395E-49B9-998E-EBFBEED73FB4}"/>
              </a:ext>
            </a:extLst>
          </p:cNvPr>
          <p:cNvSpPr>
            <a:spLocks noEditPoints="1"/>
          </p:cNvSpPr>
          <p:nvPr/>
        </p:nvSpPr>
        <p:spPr bwMode="auto">
          <a:xfrm>
            <a:off x="4730266" y="4041903"/>
            <a:ext cx="378355" cy="342231"/>
          </a:xfrm>
          <a:custGeom>
            <a:avLst/>
            <a:gdLst>
              <a:gd name="T0" fmla="*/ 1981 w 1984"/>
              <a:gd name="T1" fmla="*/ 1620 h 1795"/>
              <a:gd name="T2" fmla="*/ 1975 w 1984"/>
              <a:gd name="T3" fmla="*/ 1598 h 1795"/>
              <a:gd name="T4" fmla="*/ 1966 w 1984"/>
              <a:gd name="T5" fmla="*/ 1575 h 1795"/>
              <a:gd name="T6" fmla="*/ 1955 w 1984"/>
              <a:gd name="T7" fmla="*/ 1551 h 1795"/>
              <a:gd name="T8" fmla="*/ 1602 w 1984"/>
              <a:gd name="T9" fmla="*/ 928 h 1795"/>
              <a:gd name="T10" fmla="*/ 1574 w 1984"/>
              <a:gd name="T11" fmla="*/ 880 h 1795"/>
              <a:gd name="T12" fmla="*/ 1124 w 1984"/>
              <a:gd name="T13" fmla="*/ 85 h 1795"/>
              <a:gd name="T14" fmla="*/ 1109 w 1984"/>
              <a:gd name="T15" fmla="*/ 65 h 1795"/>
              <a:gd name="T16" fmla="*/ 1094 w 1984"/>
              <a:gd name="T17" fmla="*/ 47 h 1795"/>
              <a:gd name="T18" fmla="*/ 1077 w 1984"/>
              <a:gd name="T19" fmla="*/ 32 h 1795"/>
              <a:gd name="T20" fmla="*/ 1060 w 1984"/>
              <a:gd name="T21" fmla="*/ 20 h 1795"/>
              <a:gd name="T22" fmla="*/ 1041 w 1984"/>
              <a:gd name="T23" fmla="*/ 10 h 1795"/>
              <a:gd name="T24" fmla="*/ 1022 w 1984"/>
              <a:gd name="T25" fmla="*/ 4 h 1795"/>
              <a:gd name="T26" fmla="*/ 1002 w 1984"/>
              <a:gd name="T27" fmla="*/ 1 h 1795"/>
              <a:gd name="T28" fmla="*/ 982 w 1984"/>
              <a:gd name="T29" fmla="*/ 1 h 1795"/>
              <a:gd name="T30" fmla="*/ 962 w 1984"/>
              <a:gd name="T31" fmla="*/ 4 h 1795"/>
              <a:gd name="T32" fmla="*/ 943 w 1984"/>
              <a:gd name="T33" fmla="*/ 10 h 1795"/>
              <a:gd name="T34" fmla="*/ 925 w 1984"/>
              <a:gd name="T35" fmla="*/ 20 h 1795"/>
              <a:gd name="T36" fmla="*/ 907 w 1984"/>
              <a:gd name="T37" fmla="*/ 32 h 1795"/>
              <a:gd name="T38" fmla="*/ 890 w 1984"/>
              <a:gd name="T39" fmla="*/ 47 h 1795"/>
              <a:gd name="T40" fmla="*/ 875 w 1984"/>
              <a:gd name="T41" fmla="*/ 65 h 1795"/>
              <a:gd name="T42" fmla="*/ 860 w 1984"/>
              <a:gd name="T43" fmla="*/ 85 h 1795"/>
              <a:gd name="T44" fmla="*/ 430 w 1984"/>
              <a:gd name="T45" fmla="*/ 844 h 1795"/>
              <a:gd name="T46" fmla="*/ 383 w 1984"/>
              <a:gd name="T47" fmla="*/ 927 h 1795"/>
              <a:gd name="T48" fmla="*/ 23 w 1984"/>
              <a:gd name="T49" fmla="*/ 1563 h 1795"/>
              <a:gd name="T50" fmla="*/ 13 w 1984"/>
              <a:gd name="T51" fmla="*/ 1586 h 1795"/>
              <a:gd name="T52" fmla="*/ 6 w 1984"/>
              <a:gd name="T53" fmla="*/ 1609 h 1795"/>
              <a:gd name="T54" fmla="*/ 2 w 1984"/>
              <a:gd name="T55" fmla="*/ 1631 h 1795"/>
              <a:gd name="T56" fmla="*/ 0 w 1984"/>
              <a:gd name="T57" fmla="*/ 1653 h 1795"/>
              <a:gd name="T58" fmla="*/ 2 w 1984"/>
              <a:gd name="T59" fmla="*/ 1674 h 1795"/>
              <a:gd name="T60" fmla="*/ 6 w 1984"/>
              <a:gd name="T61" fmla="*/ 1694 h 1795"/>
              <a:gd name="T62" fmla="*/ 13 w 1984"/>
              <a:gd name="T63" fmla="*/ 1713 h 1795"/>
              <a:gd name="T64" fmla="*/ 23 w 1984"/>
              <a:gd name="T65" fmla="*/ 1730 h 1795"/>
              <a:gd name="T66" fmla="*/ 36 w 1984"/>
              <a:gd name="T67" fmla="*/ 1746 h 1795"/>
              <a:gd name="T68" fmla="*/ 51 w 1984"/>
              <a:gd name="T69" fmla="*/ 1760 h 1795"/>
              <a:gd name="T70" fmla="*/ 68 w 1984"/>
              <a:gd name="T71" fmla="*/ 1771 h 1795"/>
              <a:gd name="T72" fmla="*/ 87 w 1984"/>
              <a:gd name="T73" fmla="*/ 1781 h 1795"/>
              <a:gd name="T74" fmla="*/ 108 w 1984"/>
              <a:gd name="T75" fmla="*/ 1788 h 1795"/>
              <a:gd name="T76" fmla="*/ 130 w 1984"/>
              <a:gd name="T77" fmla="*/ 1793 h 1795"/>
              <a:gd name="T78" fmla="*/ 155 w 1984"/>
              <a:gd name="T79" fmla="*/ 1795 h 1795"/>
              <a:gd name="T80" fmla="*/ 1816 w 1984"/>
              <a:gd name="T81" fmla="*/ 1795 h 1795"/>
              <a:gd name="T82" fmla="*/ 1842 w 1984"/>
              <a:gd name="T83" fmla="*/ 1794 h 1795"/>
              <a:gd name="T84" fmla="*/ 1865 w 1984"/>
              <a:gd name="T85" fmla="*/ 1791 h 1795"/>
              <a:gd name="T86" fmla="*/ 1887 w 1984"/>
              <a:gd name="T87" fmla="*/ 1785 h 1795"/>
              <a:gd name="T88" fmla="*/ 1907 w 1984"/>
              <a:gd name="T89" fmla="*/ 1776 h 1795"/>
              <a:gd name="T90" fmla="*/ 1925 w 1984"/>
              <a:gd name="T91" fmla="*/ 1766 h 1795"/>
              <a:gd name="T92" fmla="*/ 1941 w 1984"/>
              <a:gd name="T93" fmla="*/ 1753 h 1795"/>
              <a:gd name="T94" fmla="*/ 1955 w 1984"/>
              <a:gd name="T95" fmla="*/ 1738 h 1795"/>
              <a:gd name="T96" fmla="*/ 1967 w 1984"/>
              <a:gd name="T97" fmla="*/ 1722 h 1795"/>
              <a:gd name="T98" fmla="*/ 1975 w 1984"/>
              <a:gd name="T99" fmla="*/ 1703 h 1795"/>
              <a:gd name="T100" fmla="*/ 1981 w 1984"/>
              <a:gd name="T101" fmla="*/ 1684 h 1795"/>
              <a:gd name="T102" fmla="*/ 1984 w 1984"/>
              <a:gd name="T103" fmla="*/ 1663 h 1795"/>
              <a:gd name="T104" fmla="*/ 1984 w 1984"/>
              <a:gd name="T105" fmla="*/ 1642 h 1795"/>
              <a:gd name="T106" fmla="*/ 1079 w 1984"/>
              <a:gd name="T107" fmla="*/ 402 h 1795"/>
              <a:gd name="T108" fmla="*/ 930 w 1984"/>
              <a:gd name="T109" fmla="*/ 1279 h 1795"/>
              <a:gd name="T110" fmla="*/ 1079 w 1984"/>
              <a:gd name="T111" fmla="*/ 402 h 1795"/>
              <a:gd name="T112" fmla="*/ 884 w 1984"/>
              <a:gd name="T113" fmla="*/ 1536 h 1795"/>
              <a:gd name="T114" fmla="*/ 1100 w 1984"/>
              <a:gd name="T115" fmla="*/ 1536 h 1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84" h="1795">
                <a:moveTo>
                  <a:pt x="1983" y="1631"/>
                </a:moveTo>
                <a:cubicBezTo>
                  <a:pt x="1981" y="1620"/>
                  <a:pt x="1981" y="1620"/>
                  <a:pt x="1981" y="1620"/>
                </a:cubicBezTo>
                <a:cubicBezTo>
                  <a:pt x="1978" y="1609"/>
                  <a:pt x="1978" y="1609"/>
                  <a:pt x="1978" y="1609"/>
                </a:cubicBezTo>
                <a:cubicBezTo>
                  <a:pt x="1975" y="1598"/>
                  <a:pt x="1975" y="1598"/>
                  <a:pt x="1975" y="1598"/>
                </a:cubicBezTo>
                <a:cubicBezTo>
                  <a:pt x="1971" y="1586"/>
                  <a:pt x="1971" y="1586"/>
                  <a:pt x="1971" y="1586"/>
                </a:cubicBezTo>
                <a:cubicBezTo>
                  <a:pt x="1966" y="1575"/>
                  <a:pt x="1966" y="1575"/>
                  <a:pt x="1966" y="1575"/>
                </a:cubicBezTo>
                <a:cubicBezTo>
                  <a:pt x="1961" y="1563"/>
                  <a:pt x="1961" y="1563"/>
                  <a:pt x="1961" y="1563"/>
                </a:cubicBezTo>
                <a:cubicBezTo>
                  <a:pt x="1955" y="1551"/>
                  <a:pt x="1955" y="1551"/>
                  <a:pt x="1955" y="1551"/>
                </a:cubicBezTo>
                <a:cubicBezTo>
                  <a:pt x="1604" y="933"/>
                  <a:pt x="1604" y="933"/>
                  <a:pt x="1604" y="933"/>
                </a:cubicBezTo>
                <a:cubicBezTo>
                  <a:pt x="1602" y="928"/>
                  <a:pt x="1602" y="928"/>
                  <a:pt x="1602" y="928"/>
                </a:cubicBezTo>
                <a:cubicBezTo>
                  <a:pt x="1595" y="916"/>
                  <a:pt x="1595" y="916"/>
                  <a:pt x="1595" y="916"/>
                </a:cubicBezTo>
                <a:cubicBezTo>
                  <a:pt x="1574" y="880"/>
                  <a:pt x="1574" y="880"/>
                  <a:pt x="1574" y="880"/>
                </a:cubicBezTo>
                <a:cubicBezTo>
                  <a:pt x="1131" y="97"/>
                  <a:pt x="1131" y="97"/>
                  <a:pt x="1131" y="97"/>
                </a:cubicBezTo>
                <a:cubicBezTo>
                  <a:pt x="1124" y="85"/>
                  <a:pt x="1124" y="85"/>
                  <a:pt x="1124" y="85"/>
                </a:cubicBezTo>
                <a:cubicBezTo>
                  <a:pt x="1117" y="75"/>
                  <a:pt x="1117" y="75"/>
                  <a:pt x="1117" y="75"/>
                </a:cubicBezTo>
                <a:cubicBezTo>
                  <a:pt x="1109" y="65"/>
                  <a:pt x="1109" y="65"/>
                  <a:pt x="1109" y="65"/>
                </a:cubicBezTo>
                <a:cubicBezTo>
                  <a:pt x="1102" y="56"/>
                  <a:pt x="1102" y="56"/>
                  <a:pt x="1102" y="56"/>
                </a:cubicBezTo>
                <a:cubicBezTo>
                  <a:pt x="1094" y="47"/>
                  <a:pt x="1094" y="47"/>
                  <a:pt x="1094" y="47"/>
                </a:cubicBezTo>
                <a:cubicBezTo>
                  <a:pt x="1086" y="39"/>
                  <a:pt x="1086" y="39"/>
                  <a:pt x="1086" y="39"/>
                </a:cubicBezTo>
                <a:cubicBezTo>
                  <a:pt x="1077" y="32"/>
                  <a:pt x="1077" y="32"/>
                  <a:pt x="1077" y="32"/>
                </a:cubicBezTo>
                <a:cubicBezTo>
                  <a:pt x="1069" y="25"/>
                  <a:pt x="1069" y="25"/>
                  <a:pt x="1069" y="25"/>
                </a:cubicBezTo>
                <a:cubicBezTo>
                  <a:pt x="1060" y="20"/>
                  <a:pt x="1060" y="20"/>
                  <a:pt x="1060" y="20"/>
                </a:cubicBezTo>
                <a:cubicBezTo>
                  <a:pt x="1051" y="15"/>
                  <a:pt x="1051" y="15"/>
                  <a:pt x="1051" y="15"/>
                </a:cubicBezTo>
                <a:cubicBezTo>
                  <a:pt x="1041" y="10"/>
                  <a:pt x="1041" y="10"/>
                  <a:pt x="1041" y="10"/>
                </a:cubicBezTo>
                <a:cubicBezTo>
                  <a:pt x="1032" y="7"/>
                  <a:pt x="1032" y="7"/>
                  <a:pt x="1032" y="7"/>
                </a:cubicBezTo>
                <a:cubicBezTo>
                  <a:pt x="1022" y="4"/>
                  <a:pt x="1022" y="4"/>
                  <a:pt x="1022" y="4"/>
                </a:cubicBezTo>
                <a:cubicBezTo>
                  <a:pt x="1012" y="2"/>
                  <a:pt x="1012" y="2"/>
                  <a:pt x="1012" y="2"/>
                </a:cubicBezTo>
                <a:cubicBezTo>
                  <a:pt x="1002" y="1"/>
                  <a:pt x="1002" y="1"/>
                  <a:pt x="1002" y="1"/>
                </a:cubicBezTo>
                <a:cubicBezTo>
                  <a:pt x="992" y="0"/>
                  <a:pt x="992" y="0"/>
                  <a:pt x="992" y="0"/>
                </a:cubicBezTo>
                <a:cubicBezTo>
                  <a:pt x="982" y="1"/>
                  <a:pt x="982" y="1"/>
                  <a:pt x="982" y="1"/>
                </a:cubicBezTo>
                <a:cubicBezTo>
                  <a:pt x="972" y="2"/>
                  <a:pt x="972" y="2"/>
                  <a:pt x="972" y="2"/>
                </a:cubicBezTo>
                <a:cubicBezTo>
                  <a:pt x="962" y="4"/>
                  <a:pt x="962" y="4"/>
                  <a:pt x="962" y="4"/>
                </a:cubicBezTo>
                <a:cubicBezTo>
                  <a:pt x="953" y="7"/>
                  <a:pt x="953" y="7"/>
                  <a:pt x="953" y="7"/>
                </a:cubicBezTo>
                <a:cubicBezTo>
                  <a:pt x="943" y="10"/>
                  <a:pt x="943" y="10"/>
                  <a:pt x="943" y="10"/>
                </a:cubicBezTo>
                <a:cubicBezTo>
                  <a:pt x="934" y="15"/>
                  <a:pt x="934" y="15"/>
                  <a:pt x="934" y="15"/>
                </a:cubicBezTo>
                <a:cubicBezTo>
                  <a:pt x="925" y="20"/>
                  <a:pt x="925" y="20"/>
                  <a:pt x="925" y="20"/>
                </a:cubicBezTo>
                <a:cubicBezTo>
                  <a:pt x="916" y="25"/>
                  <a:pt x="916" y="25"/>
                  <a:pt x="916" y="25"/>
                </a:cubicBezTo>
                <a:cubicBezTo>
                  <a:pt x="907" y="32"/>
                  <a:pt x="907" y="32"/>
                  <a:pt x="907" y="32"/>
                </a:cubicBezTo>
                <a:cubicBezTo>
                  <a:pt x="898" y="39"/>
                  <a:pt x="898" y="39"/>
                  <a:pt x="898" y="39"/>
                </a:cubicBezTo>
                <a:cubicBezTo>
                  <a:pt x="890" y="47"/>
                  <a:pt x="890" y="47"/>
                  <a:pt x="890" y="47"/>
                </a:cubicBezTo>
                <a:cubicBezTo>
                  <a:pt x="882" y="56"/>
                  <a:pt x="882" y="56"/>
                  <a:pt x="882" y="56"/>
                </a:cubicBezTo>
                <a:cubicBezTo>
                  <a:pt x="875" y="65"/>
                  <a:pt x="875" y="65"/>
                  <a:pt x="875" y="65"/>
                </a:cubicBezTo>
                <a:cubicBezTo>
                  <a:pt x="867" y="75"/>
                  <a:pt x="867" y="75"/>
                  <a:pt x="867" y="75"/>
                </a:cubicBezTo>
                <a:cubicBezTo>
                  <a:pt x="860" y="85"/>
                  <a:pt x="860" y="85"/>
                  <a:pt x="860" y="85"/>
                </a:cubicBezTo>
                <a:cubicBezTo>
                  <a:pt x="854" y="97"/>
                  <a:pt x="854" y="97"/>
                  <a:pt x="854" y="97"/>
                </a:cubicBezTo>
                <a:cubicBezTo>
                  <a:pt x="430" y="844"/>
                  <a:pt x="430" y="844"/>
                  <a:pt x="430" y="844"/>
                </a:cubicBezTo>
                <a:cubicBezTo>
                  <a:pt x="429" y="844"/>
                  <a:pt x="429" y="844"/>
                  <a:pt x="429" y="844"/>
                </a:cubicBezTo>
                <a:cubicBezTo>
                  <a:pt x="383" y="927"/>
                  <a:pt x="383" y="927"/>
                  <a:pt x="383" y="927"/>
                </a:cubicBezTo>
                <a:cubicBezTo>
                  <a:pt x="29" y="1551"/>
                  <a:pt x="29" y="1551"/>
                  <a:pt x="29" y="1551"/>
                </a:cubicBezTo>
                <a:cubicBezTo>
                  <a:pt x="23" y="1563"/>
                  <a:pt x="23" y="1563"/>
                  <a:pt x="23" y="1563"/>
                </a:cubicBezTo>
                <a:cubicBezTo>
                  <a:pt x="18" y="1575"/>
                  <a:pt x="18" y="1575"/>
                  <a:pt x="18" y="1575"/>
                </a:cubicBezTo>
                <a:cubicBezTo>
                  <a:pt x="13" y="1586"/>
                  <a:pt x="13" y="1586"/>
                  <a:pt x="13" y="1586"/>
                </a:cubicBezTo>
                <a:cubicBezTo>
                  <a:pt x="9" y="1598"/>
                  <a:pt x="9" y="1598"/>
                  <a:pt x="9" y="1598"/>
                </a:cubicBezTo>
                <a:cubicBezTo>
                  <a:pt x="6" y="1609"/>
                  <a:pt x="6" y="1609"/>
                  <a:pt x="6" y="1609"/>
                </a:cubicBezTo>
                <a:cubicBezTo>
                  <a:pt x="3" y="1620"/>
                  <a:pt x="3" y="1620"/>
                  <a:pt x="3" y="1620"/>
                </a:cubicBezTo>
                <a:cubicBezTo>
                  <a:pt x="2" y="1631"/>
                  <a:pt x="2" y="1631"/>
                  <a:pt x="2" y="1631"/>
                </a:cubicBezTo>
                <a:cubicBezTo>
                  <a:pt x="0" y="1642"/>
                  <a:pt x="0" y="1642"/>
                  <a:pt x="0" y="1642"/>
                </a:cubicBezTo>
                <a:cubicBezTo>
                  <a:pt x="0" y="1653"/>
                  <a:pt x="0" y="1653"/>
                  <a:pt x="0" y="1653"/>
                </a:cubicBezTo>
                <a:cubicBezTo>
                  <a:pt x="0" y="1663"/>
                  <a:pt x="0" y="1663"/>
                  <a:pt x="0" y="1663"/>
                </a:cubicBezTo>
                <a:cubicBezTo>
                  <a:pt x="2" y="1674"/>
                  <a:pt x="2" y="1674"/>
                  <a:pt x="2" y="1674"/>
                </a:cubicBezTo>
                <a:cubicBezTo>
                  <a:pt x="3" y="1684"/>
                  <a:pt x="3" y="1684"/>
                  <a:pt x="3" y="1684"/>
                </a:cubicBezTo>
                <a:cubicBezTo>
                  <a:pt x="6" y="1694"/>
                  <a:pt x="6" y="1694"/>
                  <a:pt x="6" y="1694"/>
                </a:cubicBezTo>
                <a:cubicBezTo>
                  <a:pt x="9" y="1703"/>
                  <a:pt x="9" y="1703"/>
                  <a:pt x="9" y="1703"/>
                </a:cubicBezTo>
                <a:cubicBezTo>
                  <a:pt x="13" y="1713"/>
                  <a:pt x="13" y="1713"/>
                  <a:pt x="13" y="1713"/>
                </a:cubicBezTo>
                <a:cubicBezTo>
                  <a:pt x="18" y="1722"/>
                  <a:pt x="18" y="1722"/>
                  <a:pt x="18" y="1722"/>
                </a:cubicBezTo>
                <a:cubicBezTo>
                  <a:pt x="23" y="1730"/>
                  <a:pt x="23" y="1730"/>
                  <a:pt x="23" y="1730"/>
                </a:cubicBezTo>
                <a:cubicBezTo>
                  <a:pt x="29" y="1738"/>
                  <a:pt x="29" y="1738"/>
                  <a:pt x="29" y="1738"/>
                </a:cubicBezTo>
                <a:cubicBezTo>
                  <a:pt x="36" y="1746"/>
                  <a:pt x="36" y="1746"/>
                  <a:pt x="36" y="1746"/>
                </a:cubicBezTo>
                <a:cubicBezTo>
                  <a:pt x="43" y="1753"/>
                  <a:pt x="43" y="1753"/>
                  <a:pt x="43" y="1753"/>
                </a:cubicBezTo>
                <a:cubicBezTo>
                  <a:pt x="51" y="1760"/>
                  <a:pt x="51" y="1760"/>
                  <a:pt x="51" y="1760"/>
                </a:cubicBezTo>
                <a:cubicBezTo>
                  <a:pt x="59" y="1766"/>
                  <a:pt x="59" y="1766"/>
                  <a:pt x="59" y="1766"/>
                </a:cubicBezTo>
                <a:cubicBezTo>
                  <a:pt x="68" y="1771"/>
                  <a:pt x="68" y="1771"/>
                  <a:pt x="68" y="1771"/>
                </a:cubicBezTo>
                <a:cubicBezTo>
                  <a:pt x="77" y="1776"/>
                  <a:pt x="77" y="1776"/>
                  <a:pt x="77" y="1776"/>
                </a:cubicBezTo>
                <a:cubicBezTo>
                  <a:pt x="87" y="1781"/>
                  <a:pt x="87" y="1781"/>
                  <a:pt x="87" y="1781"/>
                </a:cubicBezTo>
                <a:cubicBezTo>
                  <a:pt x="97" y="1785"/>
                  <a:pt x="97" y="1785"/>
                  <a:pt x="97" y="1785"/>
                </a:cubicBezTo>
                <a:cubicBezTo>
                  <a:pt x="108" y="1788"/>
                  <a:pt x="108" y="1788"/>
                  <a:pt x="108" y="1788"/>
                </a:cubicBezTo>
                <a:cubicBezTo>
                  <a:pt x="119" y="1791"/>
                  <a:pt x="119" y="1791"/>
                  <a:pt x="119" y="1791"/>
                </a:cubicBezTo>
                <a:cubicBezTo>
                  <a:pt x="130" y="1793"/>
                  <a:pt x="130" y="1793"/>
                  <a:pt x="130" y="1793"/>
                </a:cubicBezTo>
                <a:cubicBezTo>
                  <a:pt x="142" y="1794"/>
                  <a:pt x="142" y="1794"/>
                  <a:pt x="142" y="1794"/>
                </a:cubicBezTo>
                <a:cubicBezTo>
                  <a:pt x="155" y="1795"/>
                  <a:pt x="155" y="1795"/>
                  <a:pt x="155" y="1795"/>
                </a:cubicBezTo>
                <a:cubicBezTo>
                  <a:pt x="168" y="1795"/>
                  <a:pt x="168" y="1795"/>
                  <a:pt x="168" y="1795"/>
                </a:cubicBezTo>
                <a:cubicBezTo>
                  <a:pt x="1816" y="1795"/>
                  <a:pt x="1816" y="1795"/>
                  <a:pt x="1816" y="1795"/>
                </a:cubicBezTo>
                <a:cubicBezTo>
                  <a:pt x="1829" y="1795"/>
                  <a:pt x="1829" y="1795"/>
                  <a:pt x="1829" y="1795"/>
                </a:cubicBezTo>
                <a:cubicBezTo>
                  <a:pt x="1842" y="1794"/>
                  <a:pt x="1842" y="1794"/>
                  <a:pt x="1842" y="1794"/>
                </a:cubicBezTo>
                <a:cubicBezTo>
                  <a:pt x="1854" y="1793"/>
                  <a:pt x="1854" y="1793"/>
                  <a:pt x="1854" y="1793"/>
                </a:cubicBezTo>
                <a:cubicBezTo>
                  <a:pt x="1865" y="1791"/>
                  <a:pt x="1865" y="1791"/>
                  <a:pt x="1865" y="1791"/>
                </a:cubicBezTo>
                <a:cubicBezTo>
                  <a:pt x="1877" y="1788"/>
                  <a:pt x="1877" y="1788"/>
                  <a:pt x="1877" y="1788"/>
                </a:cubicBezTo>
                <a:cubicBezTo>
                  <a:pt x="1887" y="1785"/>
                  <a:pt x="1887" y="1785"/>
                  <a:pt x="1887" y="1785"/>
                </a:cubicBezTo>
                <a:cubicBezTo>
                  <a:pt x="1898" y="1781"/>
                  <a:pt x="1898" y="1781"/>
                  <a:pt x="1898" y="1781"/>
                </a:cubicBezTo>
                <a:cubicBezTo>
                  <a:pt x="1907" y="1776"/>
                  <a:pt x="1907" y="1776"/>
                  <a:pt x="1907" y="1776"/>
                </a:cubicBezTo>
                <a:cubicBezTo>
                  <a:pt x="1917" y="1771"/>
                  <a:pt x="1917" y="1771"/>
                  <a:pt x="1917" y="1771"/>
                </a:cubicBezTo>
                <a:cubicBezTo>
                  <a:pt x="1925" y="1766"/>
                  <a:pt x="1925" y="1766"/>
                  <a:pt x="1925" y="1766"/>
                </a:cubicBezTo>
                <a:cubicBezTo>
                  <a:pt x="1934" y="1760"/>
                  <a:pt x="1934" y="1760"/>
                  <a:pt x="1934" y="1760"/>
                </a:cubicBezTo>
                <a:cubicBezTo>
                  <a:pt x="1941" y="1753"/>
                  <a:pt x="1941" y="1753"/>
                  <a:pt x="1941" y="1753"/>
                </a:cubicBezTo>
                <a:cubicBezTo>
                  <a:pt x="1949" y="1746"/>
                  <a:pt x="1949" y="1746"/>
                  <a:pt x="1949" y="1746"/>
                </a:cubicBezTo>
                <a:cubicBezTo>
                  <a:pt x="1955" y="1738"/>
                  <a:pt x="1955" y="1738"/>
                  <a:pt x="1955" y="1738"/>
                </a:cubicBezTo>
                <a:cubicBezTo>
                  <a:pt x="1961" y="1730"/>
                  <a:pt x="1961" y="1730"/>
                  <a:pt x="1961" y="1730"/>
                </a:cubicBezTo>
                <a:cubicBezTo>
                  <a:pt x="1967" y="1722"/>
                  <a:pt x="1967" y="1722"/>
                  <a:pt x="1967" y="1722"/>
                </a:cubicBezTo>
                <a:cubicBezTo>
                  <a:pt x="1971" y="1713"/>
                  <a:pt x="1971" y="1713"/>
                  <a:pt x="1971" y="1713"/>
                </a:cubicBezTo>
                <a:cubicBezTo>
                  <a:pt x="1975" y="1703"/>
                  <a:pt x="1975" y="1703"/>
                  <a:pt x="1975" y="1703"/>
                </a:cubicBezTo>
                <a:cubicBezTo>
                  <a:pt x="1978" y="1694"/>
                  <a:pt x="1978" y="1694"/>
                  <a:pt x="1978" y="1694"/>
                </a:cubicBezTo>
                <a:cubicBezTo>
                  <a:pt x="1981" y="1684"/>
                  <a:pt x="1981" y="1684"/>
                  <a:pt x="1981" y="1684"/>
                </a:cubicBezTo>
                <a:cubicBezTo>
                  <a:pt x="1983" y="1674"/>
                  <a:pt x="1983" y="1674"/>
                  <a:pt x="1983" y="1674"/>
                </a:cubicBezTo>
                <a:cubicBezTo>
                  <a:pt x="1984" y="1663"/>
                  <a:pt x="1984" y="1663"/>
                  <a:pt x="1984" y="1663"/>
                </a:cubicBezTo>
                <a:cubicBezTo>
                  <a:pt x="1984" y="1653"/>
                  <a:pt x="1984" y="1653"/>
                  <a:pt x="1984" y="1653"/>
                </a:cubicBezTo>
                <a:cubicBezTo>
                  <a:pt x="1984" y="1642"/>
                  <a:pt x="1984" y="1642"/>
                  <a:pt x="1984" y="1642"/>
                </a:cubicBezTo>
                <a:lnTo>
                  <a:pt x="1983" y="1631"/>
                </a:lnTo>
                <a:close/>
                <a:moveTo>
                  <a:pt x="1079" y="402"/>
                </a:moveTo>
                <a:cubicBezTo>
                  <a:pt x="1054" y="1279"/>
                  <a:pt x="1054" y="1279"/>
                  <a:pt x="1054" y="1279"/>
                </a:cubicBezTo>
                <a:cubicBezTo>
                  <a:pt x="930" y="1279"/>
                  <a:pt x="930" y="1279"/>
                  <a:pt x="930" y="1279"/>
                </a:cubicBezTo>
                <a:cubicBezTo>
                  <a:pt x="904" y="402"/>
                  <a:pt x="904" y="402"/>
                  <a:pt x="904" y="402"/>
                </a:cubicBezTo>
                <a:cubicBezTo>
                  <a:pt x="1079" y="402"/>
                  <a:pt x="1079" y="402"/>
                  <a:pt x="1079" y="402"/>
                </a:cubicBezTo>
                <a:close/>
                <a:moveTo>
                  <a:pt x="989" y="1650"/>
                </a:moveTo>
                <a:cubicBezTo>
                  <a:pt x="927" y="1650"/>
                  <a:pt x="884" y="1600"/>
                  <a:pt x="884" y="1536"/>
                </a:cubicBezTo>
                <a:cubicBezTo>
                  <a:pt x="884" y="1472"/>
                  <a:pt x="930" y="1424"/>
                  <a:pt x="994" y="1424"/>
                </a:cubicBezTo>
                <a:cubicBezTo>
                  <a:pt x="1058" y="1424"/>
                  <a:pt x="1100" y="1472"/>
                  <a:pt x="1100" y="1536"/>
                </a:cubicBezTo>
                <a:cubicBezTo>
                  <a:pt x="1100" y="1600"/>
                  <a:pt x="1058" y="1650"/>
                  <a:pt x="989" y="1650"/>
                </a:cubicBezTo>
                <a:close/>
              </a:path>
            </a:pathLst>
          </a:custGeom>
          <a:solidFill>
            <a:schemeClr val="accent1"/>
          </a:solidFill>
          <a:ln>
            <a:noFill/>
          </a:ln>
          <a:effectLst>
            <a:outerShdw blurRad="152400" sx="121000" sy="121000" algn="ctr" rotWithShape="0">
              <a:schemeClr val="bg1"/>
            </a:outerShdw>
          </a:effectLst>
          <a:scene3d>
            <a:camera prst="orthographicFront">
              <a:rot lat="0" lon="60000" rev="0"/>
            </a:camera>
            <a:lightRig rig="threePt" dir="t"/>
          </a:scene3d>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14" name="Rectangle 13">
            <a:extLst>
              <a:ext uri="{FF2B5EF4-FFF2-40B4-BE49-F238E27FC236}">
                <a16:creationId xmlns:a16="http://schemas.microsoft.com/office/drawing/2014/main" id="{A052FB0D-3FB4-4BEF-AED7-6A19898F3A07}"/>
              </a:ext>
            </a:extLst>
          </p:cNvPr>
          <p:cNvSpPr/>
          <p:nvPr/>
        </p:nvSpPr>
        <p:spPr>
          <a:xfrm>
            <a:off x="1223812" y="3241012"/>
            <a:ext cx="1900388" cy="364797"/>
          </a:xfrm>
          <a:prstGeom prst="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3" name="Picture 2" descr="A screenshot of a cell phone&#10;&#10;Description automatically generated">
            <a:extLst>
              <a:ext uri="{FF2B5EF4-FFF2-40B4-BE49-F238E27FC236}">
                <a16:creationId xmlns:a16="http://schemas.microsoft.com/office/drawing/2014/main" id="{E1EE24D5-E981-4B20-94B1-09C25FB23B33}"/>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59876" y="2737664"/>
            <a:ext cx="3578179" cy="2112168"/>
          </a:xfrm>
          <a:prstGeom prst="rect">
            <a:avLst/>
          </a:prstGeom>
        </p:spPr>
      </p:pic>
      <p:pic>
        <p:nvPicPr>
          <p:cNvPr id="13" name="Audio 1">
            <a:hlinkClick r:id="" action="ppaction://media"/>
            <a:extLst>
              <a:ext uri="{FF2B5EF4-FFF2-40B4-BE49-F238E27FC236}">
                <a16:creationId xmlns:a16="http://schemas.microsoft.com/office/drawing/2014/main" id="{E34EA746-3988-415E-8AA1-FE2FE10350D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003716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568"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5118A4-8790-48BD-BD69-D886AB6E6989}"/>
              </a:ext>
            </a:extLst>
          </p:cNvPr>
          <p:cNvSpPr>
            <a:spLocks noGrp="1"/>
          </p:cNvSpPr>
          <p:nvPr>
            <p:ph type="title"/>
          </p:nvPr>
        </p:nvSpPr>
        <p:spPr>
          <a:xfrm>
            <a:off x="866274" y="139144"/>
            <a:ext cx="6128886" cy="456962"/>
          </a:xfrm>
        </p:spPr>
        <p:txBody>
          <a:bodyPr/>
          <a:lstStyle/>
          <a:p>
            <a:r>
              <a:rPr lang="en-US" dirty="0"/>
              <a:t>2 Sided/Combine/Series</a:t>
            </a:r>
            <a:endParaRPr lang="en-US" sz="2800" dirty="0"/>
          </a:p>
        </p:txBody>
      </p:sp>
      <p:sp>
        <p:nvSpPr>
          <p:cNvPr id="6" name="Slide Number Placeholder 5">
            <a:extLst>
              <a:ext uri="{FF2B5EF4-FFF2-40B4-BE49-F238E27FC236}">
                <a16:creationId xmlns:a16="http://schemas.microsoft.com/office/drawing/2014/main" id="{DC12AB39-7D16-4274-BECF-9E9B6B587E56}"/>
              </a:ext>
            </a:extLst>
          </p:cNvPr>
          <p:cNvSpPr>
            <a:spLocks noGrp="1"/>
          </p:cNvSpPr>
          <p:nvPr>
            <p:ph type="sldNum" sz="quarter" idx="20"/>
          </p:nvPr>
        </p:nvSpPr>
        <p:spPr/>
        <p:txBody>
          <a:bodyPr/>
          <a:lstStyle/>
          <a:p>
            <a:fld id="{A89EABBD-F0FD-3841-8E82-648916AD3C4D}" type="slidenum">
              <a:rPr lang="en-GB" smtClean="0"/>
              <a:pPr/>
              <a:t>50</a:t>
            </a:fld>
            <a:endParaRPr lang="en-GB"/>
          </a:p>
        </p:txBody>
      </p:sp>
      <p:sp>
        <p:nvSpPr>
          <p:cNvPr id="9" name="Rectangle 8">
            <a:extLst>
              <a:ext uri="{FF2B5EF4-FFF2-40B4-BE49-F238E27FC236}">
                <a16:creationId xmlns:a16="http://schemas.microsoft.com/office/drawing/2014/main" id="{E0E63BF0-8D15-4246-A928-41806F4392FC}"/>
              </a:ext>
            </a:extLst>
          </p:cNvPr>
          <p:cNvSpPr/>
          <p:nvPr/>
        </p:nvSpPr>
        <p:spPr>
          <a:xfrm>
            <a:off x="4571999" y="853442"/>
            <a:ext cx="4244631" cy="3662541"/>
          </a:xfrm>
          <a:prstGeom prst="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p:spPr>
        <p:txBody>
          <a:bodyPr wrap="square" anchor="t" anchorCtr="0">
            <a:spAutoFit/>
          </a:bodyPr>
          <a:lstStyle/>
          <a:p>
            <a:pPr algn="ctr">
              <a:buClr>
                <a:srgbClr val="000000"/>
              </a:buClr>
            </a:pPr>
            <a:r>
              <a:rPr lang="en-US" sz="2800" dirty="0">
                <a:solidFill>
                  <a:srgbClr val="000000"/>
                </a:solidFill>
              </a:rPr>
              <a:t>Use the Quick Buttons</a:t>
            </a:r>
          </a:p>
          <a:p>
            <a:pPr algn="ctr">
              <a:buClr>
                <a:srgbClr val="000000"/>
              </a:buClr>
            </a:pPr>
            <a:r>
              <a:rPr lang="en-US" sz="2800" dirty="0">
                <a:solidFill>
                  <a:srgbClr val="000000"/>
                </a:solidFill>
              </a:rPr>
              <a:t>or</a:t>
            </a:r>
          </a:p>
          <a:p>
            <a:pPr algn="ctr">
              <a:buClr>
                <a:srgbClr val="000000"/>
              </a:buClr>
            </a:pPr>
            <a:r>
              <a:rPr lang="en-US" sz="2800" dirty="0">
                <a:solidFill>
                  <a:srgbClr val="000000"/>
                </a:solidFill>
              </a:rPr>
              <a:t>Press</a:t>
            </a:r>
          </a:p>
          <a:p>
            <a:pPr algn="ctr">
              <a:buClr>
                <a:srgbClr val="000000"/>
              </a:buClr>
            </a:pPr>
            <a:r>
              <a:rPr lang="en-US" sz="2800" dirty="0">
                <a:solidFill>
                  <a:srgbClr val="000000"/>
                </a:solidFill>
              </a:rPr>
              <a:t> </a:t>
            </a:r>
            <a:r>
              <a:rPr lang="en-US" sz="2800" b="1" dirty="0">
                <a:solidFill>
                  <a:srgbClr val="000000"/>
                </a:solidFill>
              </a:rPr>
              <a:t>2 </a:t>
            </a:r>
            <a:r>
              <a:rPr lang="en-US" sz="2800" b="1" dirty="0" err="1">
                <a:solidFill>
                  <a:srgbClr val="000000"/>
                </a:solidFill>
              </a:rPr>
              <a:t>Sdd</a:t>
            </a:r>
            <a:r>
              <a:rPr lang="en-US" sz="2800" b="1" dirty="0">
                <a:solidFill>
                  <a:srgbClr val="000000"/>
                </a:solidFill>
              </a:rPr>
              <a:t>/Comb/Series</a:t>
            </a:r>
          </a:p>
          <a:p>
            <a:pPr algn="ctr">
              <a:buClr>
                <a:srgbClr val="000000"/>
              </a:buClr>
            </a:pPr>
            <a:r>
              <a:rPr lang="en-US" sz="2800" dirty="0">
                <a:solidFill>
                  <a:srgbClr val="000000"/>
                </a:solidFill>
              </a:rPr>
              <a:t>(2 sided/Combine/Series)</a:t>
            </a:r>
          </a:p>
          <a:p>
            <a:pPr algn="ctr">
              <a:buClr>
                <a:srgbClr val="000000"/>
              </a:buClr>
            </a:pPr>
            <a:endParaRPr lang="en-US" sz="2800" dirty="0">
              <a:solidFill>
                <a:srgbClr val="000000"/>
              </a:solidFill>
            </a:endParaRPr>
          </a:p>
          <a:p>
            <a:pPr algn="ctr">
              <a:buClr>
                <a:srgbClr val="000000"/>
              </a:buClr>
            </a:pPr>
            <a:r>
              <a:rPr lang="en-US" dirty="0">
                <a:solidFill>
                  <a:srgbClr val="000000"/>
                </a:solidFill>
              </a:rPr>
              <a:t>TIP: If 1 to 2 sided is the default uncheck it for 1 sided</a:t>
            </a:r>
          </a:p>
          <a:p>
            <a:pPr algn="ctr">
              <a:buClr>
                <a:srgbClr val="000000"/>
              </a:buClr>
            </a:pPr>
            <a:endParaRPr lang="en-US" sz="2800" dirty="0">
              <a:solidFill>
                <a:srgbClr val="000000"/>
              </a:solidFill>
            </a:endParaRPr>
          </a:p>
        </p:txBody>
      </p:sp>
      <p:sp>
        <p:nvSpPr>
          <p:cNvPr id="11" name="Rectangle 11">
            <a:extLst>
              <a:ext uri="{FF2B5EF4-FFF2-40B4-BE49-F238E27FC236}">
                <a16:creationId xmlns:a16="http://schemas.microsoft.com/office/drawing/2014/main" id="{60C55842-9698-42AC-912A-DE63C7E8FED5}"/>
              </a:ext>
            </a:extLst>
          </p:cNvPr>
          <p:cNvSpPr>
            <a:spLocks noChangeArrowheads="1"/>
          </p:cNvSpPr>
          <p:nvPr/>
        </p:nvSpPr>
        <p:spPr bwMode="auto">
          <a:xfrm>
            <a:off x="657086" y="2392209"/>
            <a:ext cx="788948" cy="433137"/>
          </a:xfrm>
          <a:prstGeom prst="rect">
            <a:avLst/>
          </a:prstGeom>
          <a:noFill/>
          <a:ln w="38100">
            <a:solidFill>
              <a:schemeClr val="accent1"/>
            </a:solidFill>
            <a:miter lim="800000"/>
            <a:headEnd/>
            <a:tailEnd/>
          </a:ln>
        </p:spPr>
        <p:txBody>
          <a:bodyPr wrap="none" anchor="ctr"/>
          <a:lstStyle/>
          <a:p>
            <a:pPr algn="ctr" eaLnBrk="0" hangingPunct="0"/>
            <a:endParaRPr lang="fr-FR" b="1">
              <a:solidFill>
                <a:srgbClr val="6D5B3B"/>
              </a:solidFill>
              <a:latin typeface="Arial Rounded MT Bold"/>
            </a:endParaRPr>
          </a:p>
        </p:txBody>
      </p:sp>
      <p:pic>
        <p:nvPicPr>
          <p:cNvPr id="14" name="Picture 13">
            <a:extLst>
              <a:ext uri="{FF2B5EF4-FFF2-40B4-BE49-F238E27FC236}">
                <a16:creationId xmlns:a16="http://schemas.microsoft.com/office/drawing/2014/main" id="{0E9B1F80-4004-435C-9030-E6EDEA05179E}"/>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27369" y="853442"/>
            <a:ext cx="4111876" cy="2409303"/>
          </a:xfrm>
          <a:prstGeom prst="rect">
            <a:avLst/>
          </a:prstGeom>
          <a:ln>
            <a:solidFill>
              <a:srgbClr val="000000"/>
            </a:solidFill>
          </a:ln>
        </p:spPr>
      </p:pic>
      <p:sp>
        <p:nvSpPr>
          <p:cNvPr id="13" name="Rectangle 11">
            <a:extLst>
              <a:ext uri="{FF2B5EF4-FFF2-40B4-BE49-F238E27FC236}">
                <a16:creationId xmlns:a16="http://schemas.microsoft.com/office/drawing/2014/main" id="{74805A27-86D1-4EDD-BB5E-878239710721}"/>
              </a:ext>
            </a:extLst>
          </p:cNvPr>
          <p:cNvSpPr>
            <a:spLocks noChangeArrowheads="1"/>
          </p:cNvSpPr>
          <p:nvPr/>
        </p:nvSpPr>
        <p:spPr bwMode="auto">
          <a:xfrm flipV="1">
            <a:off x="1360313" y="2192482"/>
            <a:ext cx="1860869" cy="301336"/>
          </a:xfrm>
          <a:prstGeom prst="rect">
            <a:avLst/>
          </a:prstGeom>
          <a:noFill/>
          <a:ln w="38100">
            <a:solidFill>
              <a:schemeClr val="accent1"/>
            </a:solidFill>
            <a:miter lim="800000"/>
            <a:headEnd/>
            <a:tailEnd/>
          </a:ln>
        </p:spPr>
        <p:txBody>
          <a:bodyPr wrap="none" anchor="ctr"/>
          <a:lstStyle/>
          <a:p>
            <a:pPr algn="ctr" eaLnBrk="0" hangingPunct="0"/>
            <a:endParaRPr lang="fr-FR" b="1">
              <a:solidFill>
                <a:srgbClr val="6D5B3B"/>
              </a:solidFill>
              <a:latin typeface="Arial Rounded MT Bold"/>
            </a:endParaRPr>
          </a:p>
        </p:txBody>
      </p:sp>
      <p:sp>
        <p:nvSpPr>
          <p:cNvPr id="12" name="Rectangle 11">
            <a:extLst>
              <a:ext uri="{FF2B5EF4-FFF2-40B4-BE49-F238E27FC236}">
                <a16:creationId xmlns:a16="http://schemas.microsoft.com/office/drawing/2014/main" id="{C76F77CB-7616-4FC5-AA57-93F0A3594E83}"/>
              </a:ext>
            </a:extLst>
          </p:cNvPr>
          <p:cNvSpPr>
            <a:spLocks noChangeArrowheads="1"/>
          </p:cNvSpPr>
          <p:nvPr/>
        </p:nvSpPr>
        <p:spPr bwMode="auto">
          <a:xfrm>
            <a:off x="2383307" y="2863883"/>
            <a:ext cx="494975" cy="211825"/>
          </a:xfrm>
          <a:prstGeom prst="rect">
            <a:avLst/>
          </a:prstGeom>
          <a:noFill/>
          <a:ln w="38100">
            <a:solidFill>
              <a:schemeClr val="accent1"/>
            </a:solidFill>
            <a:miter lim="800000"/>
            <a:headEnd/>
            <a:tailEnd/>
          </a:ln>
        </p:spPr>
        <p:txBody>
          <a:bodyPr wrap="none" anchor="ctr"/>
          <a:lstStyle/>
          <a:p>
            <a:pPr algn="ctr" eaLnBrk="0" hangingPunct="0"/>
            <a:endParaRPr lang="fr-FR" b="1">
              <a:solidFill>
                <a:srgbClr val="6D5B3B"/>
              </a:solidFill>
              <a:latin typeface="Arial Rounded MT Bold"/>
            </a:endParaRPr>
          </a:p>
        </p:txBody>
      </p:sp>
      <p:pic>
        <p:nvPicPr>
          <p:cNvPr id="10" name="Audio 2">
            <a:hlinkClick r:id="" action="ppaction://media"/>
            <a:extLst>
              <a:ext uri="{FF2B5EF4-FFF2-40B4-BE49-F238E27FC236}">
                <a16:creationId xmlns:a16="http://schemas.microsoft.com/office/drawing/2014/main" id="{14727C4D-E207-4F04-AE61-D51E6624BA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4043164391"/>
      </p:ext>
    </p:extLst>
  </p:cSld>
  <p:clrMapOvr>
    <a:masterClrMapping/>
  </p:clrMapOvr>
  <mc:AlternateContent xmlns:mc="http://schemas.openxmlformats.org/markup-compatibility/2006" xmlns:p14="http://schemas.microsoft.com/office/powerpoint/2010/main">
    <mc:Choice Requires="p14">
      <p:transition spd="slow" p14:dur="2000" advTm="16031"/>
    </mc:Choice>
    <mc:Fallback xmlns="">
      <p:transition spd="slow" advTm="160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3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FCBDB88-D6D7-4BE4-B583-AC500DD74FF8}"/>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27369" y="855173"/>
            <a:ext cx="4111876" cy="2409303"/>
          </a:xfrm>
          <a:prstGeom prst="rect">
            <a:avLst/>
          </a:prstGeom>
          <a:ln>
            <a:solidFill>
              <a:srgbClr val="000000"/>
            </a:solidFill>
          </a:ln>
        </p:spPr>
      </p:pic>
      <p:sp>
        <p:nvSpPr>
          <p:cNvPr id="29698" name="Title 9"/>
          <p:cNvSpPr>
            <a:spLocks noGrp="1"/>
          </p:cNvSpPr>
          <p:nvPr>
            <p:ph type="title"/>
          </p:nvPr>
        </p:nvSpPr>
        <p:spPr>
          <a:xfrm>
            <a:off x="830179" y="139144"/>
            <a:ext cx="6164981" cy="456962"/>
          </a:xfrm>
        </p:spPr>
        <p:txBody>
          <a:bodyPr/>
          <a:lstStyle/>
          <a:p>
            <a:pPr algn="l"/>
            <a:r>
              <a:rPr lang="en-US" sz="2800" dirty="0">
                <a:solidFill>
                  <a:srgbClr val="000000"/>
                </a:solidFill>
              </a:rPr>
              <a:t>Staple</a:t>
            </a:r>
            <a:r>
              <a:rPr lang="en-US" dirty="0">
                <a:solidFill>
                  <a:srgbClr val="000000"/>
                </a:solidFill>
              </a:rPr>
              <a:t> – Hole Punch</a:t>
            </a:r>
          </a:p>
        </p:txBody>
      </p:sp>
      <p:sp>
        <p:nvSpPr>
          <p:cNvPr id="29701" name="Rectangle 11"/>
          <p:cNvSpPr>
            <a:spLocks noChangeArrowheads="1"/>
          </p:cNvSpPr>
          <p:nvPr/>
        </p:nvSpPr>
        <p:spPr bwMode="auto">
          <a:xfrm>
            <a:off x="1344586" y="2857500"/>
            <a:ext cx="546559" cy="192231"/>
          </a:xfrm>
          <a:prstGeom prst="rect">
            <a:avLst/>
          </a:prstGeom>
          <a:noFill/>
          <a:ln w="38100">
            <a:solidFill>
              <a:schemeClr val="accent1"/>
            </a:solidFill>
            <a:miter lim="800000"/>
            <a:headEnd/>
            <a:tailEnd/>
          </a:ln>
        </p:spPr>
        <p:txBody>
          <a:bodyPr wrap="none" anchor="ctr"/>
          <a:lstStyle/>
          <a:p>
            <a:pPr algn="ctr" eaLnBrk="0" hangingPunct="0"/>
            <a:endParaRPr lang="fr-FR" b="1">
              <a:solidFill>
                <a:srgbClr val="6D5B3B"/>
              </a:solidFill>
              <a:latin typeface="Arial Rounded MT Bold"/>
            </a:endParaRPr>
          </a:p>
        </p:txBody>
      </p:sp>
      <p:sp>
        <p:nvSpPr>
          <p:cNvPr id="9" name="Content Placeholder 5"/>
          <p:cNvSpPr txBox="1">
            <a:spLocks/>
          </p:cNvSpPr>
          <p:nvPr/>
        </p:nvSpPr>
        <p:spPr bwMode="auto">
          <a:xfrm>
            <a:off x="1696915" y="3916974"/>
            <a:ext cx="5710604" cy="947011"/>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p>
            <a:pPr marL="257175" indent="-257175" algn="ctr" defTabSz="342900" eaLnBrk="0" hangingPunct="0">
              <a:spcBef>
                <a:spcPct val="20000"/>
              </a:spcBef>
              <a:buClr>
                <a:srgbClr val="000000"/>
              </a:buClr>
              <a:defRPr/>
            </a:pPr>
            <a:endParaRPr kumimoji="1" lang="en-US" sz="1500" b="1" dirty="0" err="1">
              <a:solidFill>
                <a:srgbClr val="000000"/>
              </a:solidFill>
              <a:latin typeface="+mn-lt"/>
              <a:ea typeface="ＭＳ Ｐゴシック" pitchFamily="34" charset="-128"/>
              <a:cs typeface="ＭＳ Ｐゴシック" charset="0"/>
            </a:endParaRPr>
          </a:p>
        </p:txBody>
      </p:sp>
      <p:pic>
        <p:nvPicPr>
          <p:cNvPr id="8" name="Picture 7" descr="Copy3.jpg">
            <a:extLst>
              <a:ext uri="{FF2B5EF4-FFF2-40B4-BE49-F238E27FC236}">
                <a16:creationId xmlns:a16="http://schemas.microsoft.com/office/drawing/2014/main" id="{7156B2C1-F284-44E6-A353-0161484DC989}"/>
              </a:ext>
            </a:extLst>
          </p:cNvPr>
          <p:cNvPicPr>
            <a:picLocks/>
          </p:cNvPicPr>
          <p:nvPr/>
        </p:nvPicPr>
        <p:blipFill>
          <a:blip r:embed="rId5" cstate="print"/>
          <a:stretch>
            <a:fillRect/>
          </a:stretch>
        </p:blipFill>
        <p:spPr>
          <a:xfrm>
            <a:off x="327369" y="3374100"/>
            <a:ext cx="3319840" cy="1704109"/>
          </a:xfrm>
          <a:prstGeom prst="rect">
            <a:avLst/>
          </a:prstGeom>
          <a:ln>
            <a:solidFill>
              <a:srgbClr val="000000"/>
            </a:solidFill>
          </a:ln>
        </p:spPr>
      </p:pic>
      <p:sp>
        <p:nvSpPr>
          <p:cNvPr id="10" name="Rectangle 11">
            <a:extLst>
              <a:ext uri="{FF2B5EF4-FFF2-40B4-BE49-F238E27FC236}">
                <a16:creationId xmlns:a16="http://schemas.microsoft.com/office/drawing/2014/main" id="{871F2E4A-08AC-458B-A62C-6A7E6DDE8576}"/>
              </a:ext>
            </a:extLst>
          </p:cNvPr>
          <p:cNvSpPr>
            <a:spLocks noChangeArrowheads="1"/>
          </p:cNvSpPr>
          <p:nvPr/>
        </p:nvSpPr>
        <p:spPr bwMode="auto">
          <a:xfrm>
            <a:off x="1969897" y="2483427"/>
            <a:ext cx="1261676" cy="311728"/>
          </a:xfrm>
          <a:prstGeom prst="rect">
            <a:avLst/>
          </a:prstGeom>
          <a:noFill/>
          <a:ln w="38100">
            <a:solidFill>
              <a:schemeClr val="accent1"/>
            </a:solidFill>
            <a:miter lim="800000"/>
            <a:headEnd/>
            <a:tailEnd/>
          </a:ln>
        </p:spPr>
        <p:txBody>
          <a:bodyPr wrap="none" anchor="ctr"/>
          <a:lstStyle/>
          <a:p>
            <a:pPr algn="ctr" eaLnBrk="0" hangingPunct="0"/>
            <a:endParaRPr lang="fr-FR" b="1">
              <a:solidFill>
                <a:srgbClr val="6D5B3B"/>
              </a:solidFill>
              <a:latin typeface="Arial Rounded MT Bold"/>
            </a:endParaRPr>
          </a:p>
        </p:txBody>
      </p:sp>
      <p:sp>
        <p:nvSpPr>
          <p:cNvPr id="12" name="Rectangle 11">
            <a:extLst>
              <a:ext uri="{FF2B5EF4-FFF2-40B4-BE49-F238E27FC236}">
                <a16:creationId xmlns:a16="http://schemas.microsoft.com/office/drawing/2014/main" id="{A4F5CE99-B230-4840-9040-F2A5E66743CF}"/>
              </a:ext>
            </a:extLst>
          </p:cNvPr>
          <p:cNvSpPr/>
          <p:nvPr/>
        </p:nvSpPr>
        <p:spPr>
          <a:xfrm>
            <a:off x="4572000" y="853442"/>
            <a:ext cx="3994483" cy="3785652"/>
          </a:xfrm>
          <a:prstGeom prst="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p:spPr>
        <p:txBody>
          <a:bodyPr wrap="square" anchor="t" anchorCtr="0">
            <a:spAutoFit/>
          </a:bodyPr>
          <a:lstStyle/>
          <a:p>
            <a:pPr algn="ctr">
              <a:buClr>
                <a:srgbClr val="000000"/>
              </a:buClr>
            </a:pPr>
            <a:r>
              <a:rPr lang="en-US" sz="2400" dirty="0">
                <a:solidFill>
                  <a:srgbClr val="000000"/>
                </a:solidFill>
              </a:rPr>
              <a:t>Press Staple Top 1 for a metal staple (50 pages) or Staple or </a:t>
            </a:r>
            <a:r>
              <a:rPr lang="en-US" sz="2400" dirty="0" err="1">
                <a:solidFill>
                  <a:srgbClr val="000000"/>
                </a:solidFill>
              </a:rPr>
              <a:t>Stapleless</a:t>
            </a:r>
            <a:r>
              <a:rPr lang="en-US" sz="2400" dirty="0">
                <a:solidFill>
                  <a:srgbClr val="000000"/>
                </a:solidFill>
              </a:rPr>
              <a:t> Stapler (5 pages) or Hole Punch.</a:t>
            </a:r>
          </a:p>
          <a:p>
            <a:pPr algn="ctr">
              <a:buClr>
                <a:srgbClr val="000000"/>
              </a:buClr>
            </a:pPr>
            <a:endParaRPr lang="en-US" sz="2400" dirty="0">
              <a:solidFill>
                <a:srgbClr val="000000"/>
              </a:solidFill>
            </a:endParaRPr>
          </a:p>
          <a:p>
            <a:pPr algn="ctr">
              <a:buClr>
                <a:srgbClr val="000000"/>
              </a:buClr>
            </a:pPr>
            <a:r>
              <a:rPr lang="en-US" sz="2400" dirty="0">
                <a:solidFill>
                  <a:srgbClr val="000000"/>
                </a:solidFill>
              </a:rPr>
              <a:t>Arrow over for more Quick Buttons</a:t>
            </a:r>
          </a:p>
          <a:p>
            <a:pPr algn="ctr">
              <a:buClr>
                <a:srgbClr val="000000"/>
              </a:buClr>
            </a:pPr>
            <a:endParaRPr lang="en-US" sz="2400" dirty="0">
              <a:solidFill>
                <a:srgbClr val="000000"/>
              </a:solidFill>
            </a:endParaRPr>
          </a:p>
          <a:p>
            <a:pPr algn="ctr">
              <a:buClr>
                <a:srgbClr val="000000"/>
              </a:buClr>
            </a:pPr>
            <a:r>
              <a:rPr lang="en-US" sz="2400" dirty="0">
                <a:solidFill>
                  <a:srgbClr val="000000"/>
                </a:solidFill>
              </a:rPr>
              <a:t>Press </a:t>
            </a:r>
            <a:r>
              <a:rPr lang="en-US" sz="2400" b="1" dirty="0">
                <a:solidFill>
                  <a:srgbClr val="000000"/>
                </a:solidFill>
              </a:rPr>
              <a:t>Finishing</a:t>
            </a:r>
            <a:r>
              <a:rPr lang="en-US" sz="2400" dirty="0">
                <a:solidFill>
                  <a:srgbClr val="000000"/>
                </a:solidFill>
              </a:rPr>
              <a:t> for more staple options</a:t>
            </a:r>
          </a:p>
        </p:txBody>
      </p:sp>
      <p:sp>
        <p:nvSpPr>
          <p:cNvPr id="13" name="Rectangle 11">
            <a:extLst>
              <a:ext uri="{FF2B5EF4-FFF2-40B4-BE49-F238E27FC236}">
                <a16:creationId xmlns:a16="http://schemas.microsoft.com/office/drawing/2014/main" id="{BF08DBD4-B441-4273-9BE6-42381B80BE34}"/>
              </a:ext>
            </a:extLst>
          </p:cNvPr>
          <p:cNvSpPr>
            <a:spLocks noChangeArrowheads="1"/>
          </p:cNvSpPr>
          <p:nvPr/>
        </p:nvSpPr>
        <p:spPr bwMode="auto">
          <a:xfrm>
            <a:off x="1260306" y="4708121"/>
            <a:ext cx="1462111" cy="279515"/>
          </a:xfrm>
          <a:prstGeom prst="rect">
            <a:avLst/>
          </a:prstGeom>
          <a:noFill/>
          <a:ln w="38100">
            <a:solidFill>
              <a:schemeClr val="accent1"/>
            </a:solidFill>
            <a:miter lim="800000"/>
            <a:headEnd/>
            <a:tailEnd/>
          </a:ln>
        </p:spPr>
        <p:txBody>
          <a:bodyPr wrap="none" anchor="ctr"/>
          <a:lstStyle/>
          <a:p>
            <a:pPr algn="ctr" eaLnBrk="0" hangingPunct="0"/>
            <a:endParaRPr lang="fr-FR" b="1">
              <a:solidFill>
                <a:srgbClr val="6D5B3B"/>
              </a:solidFill>
              <a:latin typeface="Arial Rounded MT Bold"/>
            </a:endParaRPr>
          </a:p>
        </p:txBody>
      </p:sp>
      <p:sp>
        <p:nvSpPr>
          <p:cNvPr id="3" name="Slide Number Placeholder 2">
            <a:extLst>
              <a:ext uri="{FF2B5EF4-FFF2-40B4-BE49-F238E27FC236}">
                <a16:creationId xmlns:a16="http://schemas.microsoft.com/office/drawing/2014/main" id="{9E554A70-48D7-4EE3-8318-18099BE89698}"/>
              </a:ext>
            </a:extLst>
          </p:cNvPr>
          <p:cNvSpPr>
            <a:spLocks noGrp="1"/>
          </p:cNvSpPr>
          <p:nvPr>
            <p:ph type="sldNum" sz="quarter" idx="16"/>
          </p:nvPr>
        </p:nvSpPr>
        <p:spPr/>
        <p:txBody>
          <a:bodyPr/>
          <a:lstStyle/>
          <a:p>
            <a:fld id="{B18C7F2A-C7B3-D640-BAC8-F0A18513C1A4}" type="slidenum">
              <a:rPr lang="en-GB" smtClean="0"/>
              <a:pPr/>
              <a:t>51</a:t>
            </a:fld>
            <a:endParaRPr lang="en-GB"/>
          </a:p>
        </p:txBody>
      </p:sp>
      <p:pic>
        <p:nvPicPr>
          <p:cNvPr id="14" name="Audio 1">
            <a:hlinkClick r:id="" action="ppaction://media"/>
            <a:extLst>
              <a:ext uri="{FF2B5EF4-FFF2-40B4-BE49-F238E27FC236}">
                <a16:creationId xmlns:a16="http://schemas.microsoft.com/office/drawing/2014/main" id="{42B35BC3-3242-470C-A9FF-1DB40761CC1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650"/>
    </mc:Choice>
    <mc:Fallback xmlns="">
      <p:transition spd="slow" advTm="25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852"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opy2.jpg"/>
          <p:cNvPicPr>
            <a:picLocks/>
          </p:cNvPicPr>
          <p:nvPr/>
        </p:nvPicPr>
        <p:blipFill>
          <a:blip r:embed="rId4" cstate="print"/>
          <a:stretch>
            <a:fillRect/>
          </a:stretch>
        </p:blipFill>
        <p:spPr>
          <a:xfrm>
            <a:off x="124020" y="847573"/>
            <a:ext cx="3657600" cy="1828800"/>
          </a:xfrm>
          <a:prstGeom prst="rect">
            <a:avLst/>
          </a:prstGeom>
          <a:ln>
            <a:solidFill>
              <a:srgbClr val="000000"/>
            </a:solidFill>
          </a:ln>
        </p:spPr>
      </p:pic>
      <p:sp>
        <p:nvSpPr>
          <p:cNvPr id="29698" name="Title 9"/>
          <p:cNvSpPr>
            <a:spLocks noGrp="1"/>
          </p:cNvSpPr>
          <p:nvPr>
            <p:ph type="title"/>
          </p:nvPr>
        </p:nvSpPr>
        <p:spPr>
          <a:xfrm>
            <a:off x="926432" y="139144"/>
            <a:ext cx="6068728" cy="456962"/>
          </a:xfrm>
        </p:spPr>
        <p:txBody>
          <a:bodyPr/>
          <a:lstStyle/>
          <a:p>
            <a:pPr algn="l"/>
            <a:r>
              <a:rPr lang="en-US" sz="2800" dirty="0">
                <a:solidFill>
                  <a:srgbClr val="000000"/>
                </a:solidFill>
              </a:rPr>
              <a:t>Original</a:t>
            </a:r>
            <a:r>
              <a:rPr lang="en-US" sz="3000" dirty="0">
                <a:solidFill>
                  <a:srgbClr val="000000"/>
                </a:solidFill>
              </a:rPr>
              <a:t> Size &amp; Original Type</a:t>
            </a:r>
          </a:p>
        </p:txBody>
      </p:sp>
      <p:sp>
        <p:nvSpPr>
          <p:cNvPr id="29701" name="Rectangle 11"/>
          <p:cNvSpPr>
            <a:spLocks noChangeArrowheads="1"/>
          </p:cNvSpPr>
          <p:nvPr/>
        </p:nvSpPr>
        <p:spPr bwMode="auto">
          <a:xfrm>
            <a:off x="1143000" y="1359568"/>
            <a:ext cx="806117" cy="446966"/>
          </a:xfrm>
          <a:prstGeom prst="rect">
            <a:avLst/>
          </a:prstGeom>
          <a:noFill/>
          <a:ln w="38100">
            <a:solidFill>
              <a:schemeClr val="accent1"/>
            </a:solidFill>
            <a:miter lim="800000"/>
            <a:headEnd/>
            <a:tailEnd/>
          </a:ln>
        </p:spPr>
        <p:txBody>
          <a:bodyPr wrap="none" anchor="ctr"/>
          <a:lstStyle/>
          <a:p>
            <a:pPr algn="ctr" eaLnBrk="0" hangingPunct="0"/>
            <a:endParaRPr lang="fr-FR" b="1">
              <a:solidFill>
                <a:srgbClr val="6D5B3B"/>
              </a:solidFill>
              <a:latin typeface="Arial Rounded MT Bold"/>
            </a:endParaRPr>
          </a:p>
        </p:txBody>
      </p:sp>
      <p:sp>
        <p:nvSpPr>
          <p:cNvPr id="9" name="Content Placeholder 5"/>
          <p:cNvSpPr txBox="1">
            <a:spLocks/>
          </p:cNvSpPr>
          <p:nvPr/>
        </p:nvSpPr>
        <p:spPr bwMode="auto">
          <a:xfrm>
            <a:off x="1696915" y="3916974"/>
            <a:ext cx="5710604" cy="947011"/>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p>
            <a:pPr marL="257175" indent="-257175" algn="ctr" defTabSz="342900" eaLnBrk="0" hangingPunct="0">
              <a:spcBef>
                <a:spcPct val="20000"/>
              </a:spcBef>
              <a:buClr>
                <a:srgbClr val="000000"/>
              </a:buClr>
              <a:defRPr/>
            </a:pPr>
            <a:endParaRPr kumimoji="1" lang="en-US" sz="1500" b="1" dirty="0" err="1">
              <a:solidFill>
                <a:srgbClr val="000000"/>
              </a:solidFill>
              <a:latin typeface="+mn-lt"/>
              <a:ea typeface="ＭＳ Ｐゴシック" pitchFamily="34" charset="-128"/>
              <a:cs typeface="ＭＳ Ｐゴシック" charset="0"/>
            </a:endParaRPr>
          </a:p>
        </p:txBody>
      </p:sp>
      <p:sp>
        <p:nvSpPr>
          <p:cNvPr id="8" name="Rectangle 7"/>
          <p:cNvSpPr/>
          <p:nvPr/>
        </p:nvSpPr>
        <p:spPr>
          <a:xfrm>
            <a:off x="4186648" y="782159"/>
            <a:ext cx="4767690" cy="1477328"/>
          </a:xfrm>
          <a:prstGeom prst="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p:spPr>
        <p:txBody>
          <a:bodyPr wrap="square" anchor="t" anchorCtr="0">
            <a:spAutoFit/>
          </a:bodyPr>
          <a:lstStyle/>
          <a:p>
            <a:pPr marL="257175" indent="-257175"/>
            <a:r>
              <a:rPr lang="en-US" sz="1500" b="1" dirty="0">
                <a:solidFill>
                  <a:srgbClr val="000000"/>
                </a:solidFill>
              </a:rPr>
              <a:t>Original Size: </a:t>
            </a:r>
            <a:r>
              <a:rPr lang="en-US" sz="1500" dirty="0">
                <a:solidFill>
                  <a:srgbClr val="000000"/>
                </a:solidFill>
              </a:rPr>
              <a:t>allows you to select Mixed Sizes when your document has various page sizes in it. </a:t>
            </a:r>
          </a:p>
          <a:p>
            <a:pPr marL="257175" indent="-257175"/>
            <a:endParaRPr lang="en-US" sz="1500" dirty="0">
              <a:solidFill>
                <a:srgbClr val="000000"/>
              </a:solidFill>
            </a:endParaRPr>
          </a:p>
          <a:p>
            <a:pPr marL="257175" indent="-257175"/>
            <a:r>
              <a:rPr lang="en-US" sz="1500" b="1" dirty="0">
                <a:solidFill>
                  <a:srgbClr val="000000"/>
                </a:solidFill>
              </a:rPr>
              <a:t>Original Type: </a:t>
            </a:r>
            <a:r>
              <a:rPr lang="en-US" sz="1500" dirty="0">
                <a:solidFill>
                  <a:srgbClr val="000000"/>
                </a:solidFill>
              </a:rPr>
              <a:t>allows you to set the type of document to be copied, or choose Text, Text photo. Generation Copy, Light or Map for image repair. </a:t>
            </a:r>
          </a:p>
        </p:txBody>
      </p:sp>
      <p:sp>
        <p:nvSpPr>
          <p:cNvPr id="10" name="Rectangle 11">
            <a:extLst>
              <a:ext uri="{FF2B5EF4-FFF2-40B4-BE49-F238E27FC236}">
                <a16:creationId xmlns:a16="http://schemas.microsoft.com/office/drawing/2014/main" id="{065400EC-0ABF-428C-AAC5-428C4DE307B8}"/>
              </a:ext>
            </a:extLst>
          </p:cNvPr>
          <p:cNvSpPr>
            <a:spLocks noChangeArrowheads="1"/>
          </p:cNvSpPr>
          <p:nvPr/>
        </p:nvSpPr>
        <p:spPr bwMode="auto">
          <a:xfrm>
            <a:off x="1949117" y="1359568"/>
            <a:ext cx="806117" cy="446966"/>
          </a:xfrm>
          <a:prstGeom prst="rect">
            <a:avLst/>
          </a:prstGeom>
          <a:noFill/>
          <a:ln w="38100">
            <a:solidFill>
              <a:schemeClr val="accent1"/>
            </a:solidFill>
            <a:miter lim="800000"/>
            <a:headEnd/>
            <a:tailEnd/>
          </a:ln>
        </p:spPr>
        <p:txBody>
          <a:bodyPr wrap="none" anchor="ctr"/>
          <a:lstStyle/>
          <a:p>
            <a:pPr algn="ctr" eaLnBrk="0" hangingPunct="0"/>
            <a:endParaRPr lang="fr-FR" b="1">
              <a:solidFill>
                <a:srgbClr val="6D5B3B"/>
              </a:solidFill>
              <a:latin typeface="Arial Rounded MT Bold"/>
            </a:endParaRPr>
          </a:p>
        </p:txBody>
      </p:sp>
      <p:pic>
        <p:nvPicPr>
          <p:cNvPr id="12" name="Picture 11" descr="original type.jpg">
            <a:extLst>
              <a:ext uri="{FF2B5EF4-FFF2-40B4-BE49-F238E27FC236}">
                <a16:creationId xmlns:a16="http://schemas.microsoft.com/office/drawing/2014/main" id="{31C36A8E-8F78-4CA5-A4BB-FC17E1C49881}"/>
              </a:ext>
            </a:extLst>
          </p:cNvPr>
          <p:cNvPicPr>
            <a:picLocks/>
          </p:cNvPicPr>
          <p:nvPr/>
        </p:nvPicPr>
        <p:blipFill>
          <a:blip r:embed="rId5" cstate="print"/>
          <a:stretch>
            <a:fillRect/>
          </a:stretch>
        </p:blipFill>
        <p:spPr>
          <a:xfrm>
            <a:off x="124020" y="2888560"/>
            <a:ext cx="3657600" cy="1828800"/>
          </a:xfrm>
          <a:prstGeom prst="rect">
            <a:avLst/>
          </a:prstGeom>
          <a:ln>
            <a:solidFill>
              <a:schemeClr val="bg2">
                <a:lumMod val="50000"/>
              </a:schemeClr>
            </a:solidFill>
          </a:ln>
        </p:spPr>
      </p:pic>
      <p:sp>
        <p:nvSpPr>
          <p:cNvPr id="13" name="Rectangle 11">
            <a:extLst>
              <a:ext uri="{FF2B5EF4-FFF2-40B4-BE49-F238E27FC236}">
                <a16:creationId xmlns:a16="http://schemas.microsoft.com/office/drawing/2014/main" id="{2D112968-51A9-47A6-B24B-8D936781AE8D}"/>
              </a:ext>
            </a:extLst>
          </p:cNvPr>
          <p:cNvSpPr>
            <a:spLocks noChangeArrowheads="1"/>
          </p:cNvSpPr>
          <p:nvPr/>
        </p:nvSpPr>
        <p:spPr bwMode="auto">
          <a:xfrm>
            <a:off x="245443" y="3609474"/>
            <a:ext cx="2509791" cy="878306"/>
          </a:xfrm>
          <a:prstGeom prst="rect">
            <a:avLst/>
          </a:prstGeom>
          <a:noFill/>
          <a:ln w="38100">
            <a:solidFill>
              <a:schemeClr val="accent1"/>
            </a:solidFill>
            <a:miter lim="800000"/>
            <a:headEnd/>
            <a:tailEnd/>
          </a:ln>
        </p:spPr>
        <p:txBody>
          <a:bodyPr wrap="none" anchor="ctr"/>
          <a:lstStyle/>
          <a:p>
            <a:pPr algn="ctr" eaLnBrk="0" hangingPunct="0"/>
            <a:endParaRPr lang="fr-FR" b="1">
              <a:solidFill>
                <a:srgbClr val="6D5B3B"/>
              </a:solidFill>
              <a:latin typeface="Arial Rounded MT Bold"/>
            </a:endParaRPr>
          </a:p>
        </p:txBody>
      </p:sp>
      <p:sp>
        <p:nvSpPr>
          <p:cNvPr id="14" name="Rectangle 13">
            <a:extLst>
              <a:ext uri="{FF2B5EF4-FFF2-40B4-BE49-F238E27FC236}">
                <a16:creationId xmlns:a16="http://schemas.microsoft.com/office/drawing/2014/main" id="{C9347B7E-85CB-4DD3-9BB5-11D150AD167F}"/>
              </a:ext>
            </a:extLst>
          </p:cNvPr>
          <p:cNvSpPr/>
          <p:nvPr/>
        </p:nvSpPr>
        <p:spPr>
          <a:xfrm>
            <a:off x="4206705" y="2541018"/>
            <a:ext cx="4767691" cy="2031325"/>
          </a:xfrm>
          <a:prstGeom prst="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p:spPr>
        <p:txBody>
          <a:bodyPr wrap="square" anchor="t" anchorCtr="0">
            <a:spAutoFit/>
          </a:bodyPr>
          <a:lstStyle/>
          <a:p>
            <a:pPr marL="257175" indent="-257175"/>
            <a:r>
              <a:rPr lang="en-US" b="1" dirty="0">
                <a:solidFill>
                  <a:srgbClr val="000000"/>
                </a:solidFill>
              </a:rPr>
              <a:t>Generation Copy – </a:t>
            </a:r>
            <a:r>
              <a:rPr lang="en-US" dirty="0">
                <a:solidFill>
                  <a:srgbClr val="000000"/>
                </a:solidFill>
              </a:rPr>
              <a:t>For originals that have been copied repeatedly. Will lighten the text and straighten out lettering.</a:t>
            </a:r>
          </a:p>
          <a:p>
            <a:pPr marL="257175" indent="-257175"/>
            <a:r>
              <a:rPr lang="en-US" b="1" dirty="0">
                <a:solidFill>
                  <a:srgbClr val="000000"/>
                </a:solidFill>
              </a:rPr>
              <a:t>Light –</a:t>
            </a:r>
            <a:r>
              <a:rPr lang="en-US" dirty="0">
                <a:solidFill>
                  <a:srgbClr val="000000"/>
                </a:solidFill>
              </a:rPr>
              <a:t> For originals containing light text. Will darken lighter text on a page only.</a:t>
            </a:r>
          </a:p>
          <a:p>
            <a:pPr marL="257175" indent="-257175"/>
            <a:r>
              <a:rPr lang="en-US" b="1" dirty="0">
                <a:solidFill>
                  <a:srgbClr val="000000"/>
                </a:solidFill>
              </a:rPr>
              <a:t>Map –</a:t>
            </a:r>
            <a:r>
              <a:rPr lang="en-US" dirty="0">
                <a:solidFill>
                  <a:srgbClr val="000000"/>
                </a:solidFill>
              </a:rPr>
              <a:t> For originals containing maps. Will darken faint lines on maps or drawings.</a:t>
            </a:r>
          </a:p>
        </p:txBody>
      </p:sp>
      <p:sp>
        <p:nvSpPr>
          <p:cNvPr id="3" name="Slide Number Placeholder 2">
            <a:extLst>
              <a:ext uri="{FF2B5EF4-FFF2-40B4-BE49-F238E27FC236}">
                <a16:creationId xmlns:a16="http://schemas.microsoft.com/office/drawing/2014/main" id="{4C132742-2351-4D95-8796-94D546A05BC1}"/>
              </a:ext>
            </a:extLst>
          </p:cNvPr>
          <p:cNvSpPr>
            <a:spLocks noGrp="1"/>
          </p:cNvSpPr>
          <p:nvPr>
            <p:ph type="sldNum" sz="quarter" idx="16"/>
          </p:nvPr>
        </p:nvSpPr>
        <p:spPr/>
        <p:txBody>
          <a:bodyPr/>
          <a:lstStyle/>
          <a:p>
            <a:fld id="{B18C7F2A-C7B3-D640-BAC8-F0A18513C1A4}" type="slidenum">
              <a:rPr lang="en-GB" smtClean="0"/>
              <a:pPr/>
              <a:t>52</a:t>
            </a:fld>
            <a:endParaRPr lang="en-GB"/>
          </a:p>
        </p:txBody>
      </p:sp>
      <p:pic>
        <p:nvPicPr>
          <p:cNvPr id="15" name="Audio 1">
            <a:hlinkClick r:id="" action="ppaction://media"/>
            <a:extLst>
              <a:ext uri="{FF2B5EF4-FFF2-40B4-BE49-F238E27FC236}">
                <a16:creationId xmlns:a16="http://schemas.microsoft.com/office/drawing/2014/main" id="{95418F0B-108D-4026-8355-E9E78B7B6F9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3897"/>
    </mc:Choice>
    <mc:Fallback xmlns="">
      <p:transition spd="slow" advTm="538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628"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FA4CD6-D1C7-4A77-A7DA-4A280F7B51FD}"/>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58435" y="2836698"/>
            <a:ext cx="3394939" cy="1978205"/>
          </a:xfrm>
          <a:prstGeom prst="rect">
            <a:avLst/>
          </a:prstGeom>
        </p:spPr>
      </p:pic>
      <p:pic>
        <p:nvPicPr>
          <p:cNvPr id="10" name="Picture 9">
            <a:extLst>
              <a:ext uri="{FF2B5EF4-FFF2-40B4-BE49-F238E27FC236}">
                <a16:creationId xmlns:a16="http://schemas.microsoft.com/office/drawing/2014/main" id="{8C244433-EDC0-4A5C-A371-A30CD97EE123}"/>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58435" y="740923"/>
            <a:ext cx="3376136" cy="1978205"/>
          </a:xfrm>
          <a:prstGeom prst="rect">
            <a:avLst/>
          </a:prstGeom>
          <a:ln>
            <a:solidFill>
              <a:srgbClr val="000000"/>
            </a:solidFill>
          </a:ln>
        </p:spPr>
      </p:pic>
      <p:sp>
        <p:nvSpPr>
          <p:cNvPr id="29698" name="Title 9"/>
          <p:cNvSpPr>
            <a:spLocks noGrp="1"/>
          </p:cNvSpPr>
          <p:nvPr>
            <p:ph type="title"/>
          </p:nvPr>
        </p:nvSpPr>
        <p:spPr>
          <a:xfrm>
            <a:off x="871087" y="136169"/>
            <a:ext cx="5943600" cy="456962"/>
          </a:xfrm>
        </p:spPr>
        <p:txBody>
          <a:bodyPr/>
          <a:lstStyle/>
          <a:p>
            <a:r>
              <a:rPr lang="en-US" sz="2800" dirty="0">
                <a:solidFill>
                  <a:srgbClr val="000000"/>
                </a:solidFill>
              </a:rPr>
              <a:t>Create Margin and ID Card Copy</a:t>
            </a:r>
          </a:p>
        </p:txBody>
      </p:sp>
      <p:sp>
        <p:nvSpPr>
          <p:cNvPr id="9" name="Content Placeholder 5"/>
          <p:cNvSpPr txBox="1">
            <a:spLocks/>
          </p:cNvSpPr>
          <p:nvPr/>
        </p:nvSpPr>
        <p:spPr bwMode="auto">
          <a:xfrm>
            <a:off x="1710959" y="3595868"/>
            <a:ext cx="5710604" cy="947011"/>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p>
            <a:pPr marL="257175" indent="-257175" algn="ctr" defTabSz="342900" eaLnBrk="0" hangingPunct="0">
              <a:spcBef>
                <a:spcPct val="20000"/>
              </a:spcBef>
              <a:buClr>
                <a:srgbClr val="000000"/>
              </a:buClr>
              <a:defRPr/>
            </a:pPr>
            <a:endParaRPr kumimoji="1" lang="en-US" sz="1500" b="1" dirty="0" err="1">
              <a:solidFill>
                <a:srgbClr val="000000"/>
              </a:solidFill>
              <a:latin typeface="+mn-lt"/>
              <a:ea typeface="ＭＳ Ｐゴシック" pitchFamily="34" charset="-128"/>
              <a:cs typeface="ＭＳ Ｐゴシック" charset="0"/>
            </a:endParaRPr>
          </a:p>
        </p:txBody>
      </p:sp>
      <p:sp>
        <p:nvSpPr>
          <p:cNvPr id="29701" name="Rectangle 11"/>
          <p:cNvSpPr>
            <a:spLocks noChangeArrowheads="1"/>
          </p:cNvSpPr>
          <p:nvPr/>
        </p:nvSpPr>
        <p:spPr bwMode="auto">
          <a:xfrm>
            <a:off x="1520328" y="3916974"/>
            <a:ext cx="1002534" cy="286420"/>
          </a:xfrm>
          <a:prstGeom prst="rect">
            <a:avLst/>
          </a:prstGeom>
          <a:noFill/>
          <a:ln w="38100">
            <a:solidFill>
              <a:schemeClr val="accent1"/>
            </a:solidFill>
            <a:miter lim="800000"/>
            <a:headEnd/>
            <a:tailEnd/>
          </a:ln>
        </p:spPr>
        <p:txBody>
          <a:bodyPr wrap="none" anchor="ctr"/>
          <a:lstStyle/>
          <a:p>
            <a:pPr algn="ctr" eaLnBrk="0" hangingPunct="0"/>
            <a:endParaRPr lang="fr-FR" b="1">
              <a:solidFill>
                <a:srgbClr val="6D5B3B"/>
              </a:solidFill>
              <a:latin typeface="Arial Rounded MT Bold"/>
            </a:endParaRPr>
          </a:p>
        </p:txBody>
      </p:sp>
      <p:sp>
        <p:nvSpPr>
          <p:cNvPr id="7" name="Rectangle 6"/>
          <p:cNvSpPr/>
          <p:nvPr/>
        </p:nvSpPr>
        <p:spPr>
          <a:xfrm>
            <a:off x="3842887" y="1584733"/>
            <a:ext cx="5007471" cy="2477601"/>
          </a:xfrm>
          <a:prstGeom prst="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p:spPr>
        <p:txBody>
          <a:bodyPr wrap="square" anchor="t" anchorCtr="0">
            <a:spAutoFit/>
          </a:bodyPr>
          <a:lstStyle/>
          <a:p>
            <a:pPr marL="257175" indent="-257175"/>
            <a:r>
              <a:rPr lang="en-US" sz="2000" dirty="0">
                <a:solidFill>
                  <a:srgbClr val="000000"/>
                </a:solidFill>
              </a:rPr>
              <a:t>Select</a:t>
            </a:r>
            <a:r>
              <a:rPr lang="en-US" sz="2000" b="1" dirty="0">
                <a:solidFill>
                  <a:srgbClr val="000000"/>
                </a:solidFill>
              </a:rPr>
              <a:t> Edit / Color </a:t>
            </a:r>
            <a:r>
              <a:rPr lang="en-US" sz="2000" dirty="0">
                <a:solidFill>
                  <a:srgbClr val="000000"/>
                </a:solidFill>
              </a:rPr>
              <a:t>then</a:t>
            </a:r>
          </a:p>
          <a:p>
            <a:pPr marL="257175" indent="-257175"/>
            <a:r>
              <a:rPr lang="en-US" sz="2000" b="1" dirty="0">
                <a:solidFill>
                  <a:srgbClr val="000000"/>
                </a:solidFill>
              </a:rPr>
              <a:t>Create margin</a:t>
            </a:r>
            <a:r>
              <a:rPr lang="en-US" sz="2000" dirty="0">
                <a:solidFill>
                  <a:srgbClr val="000000"/>
                </a:solidFill>
              </a:rPr>
              <a:t> to shift wide images on document to allow for hole punching without losing important information on the document.</a:t>
            </a:r>
          </a:p>
          <a:p>
            <a:pPr marL="257175" indent="-257175"/>
            <a:r>
              <a:rPr kumimoji="1" lang="en-US" sz="2000" dirty="0">
                <a:solidFill>
                  <a:srgbClr val="000000"/>
                </a:solidFill>
                <a:ea typeface="ＭＳ Ｐゴシック" pitchFamily="34" charset="-128"/>
                <a:cs typeface="ＭＳ Ｐゴシック" charset="0"/>
              </a:rPr>
              <a:t>Or scroll to next page for features such as Create Margin and ID Card Copy</a:t>
            </a:r>
            <a:endParaRPr kumimoji="1" lang="en-US" sz="1500" dirty="0">
              <a:solidFill>
                <a:srgbClr val="000000"/>
              </a:solidFill>
              <a:ea typeface="ＭＳ Ｐゴシック" pitchFamily="34" charset="-128"/>
              <a:cs typeface="ＭＳ Ｐゴシック" charset="0"/>
            </a:endParaRPr>
          </a:p>
          <a:p>
            <a:pPr marL="257175" indent="-257175"/>
            <a:endParaRPr kumimoji="1" lang="fr-CA" sz="1500" dirty="0">
              <a:solidFill>
                <a:srgbClr val="000000"/>
              </a:solidFill>
              <a:ea typeface="ＭＳ Ｐゴシック" pitchFamily="34" charset="-128"/>
              <a:cs typeface="ＭＳ Ｐゴシック" charset="0"/>
            </a:endParaRPr>
          </a:p>
        </p:txBody>
      </p:sp>
      <p:sp>
        <p:nvSpPr>
          <p:cNvPr id="13" name="Rectangle 11">
            <a:extLst>
              <a:ext uri="{FF2B5EF4-FFF2-40B4-BE49-F238E27FC236}">
                <a16:creationId xmlns:a16="http://schemas.microsoft.com/office/drawing/2014/main" id="{A198C044-7DD7-47A6-BD55-CEA56A456A88}"/>
              </a:ext>
            </a:extLst>
          </p:cNvPr>
          <p:cNvSpPr>
            <a:spLocks noChangeArrowheads="1"/>
          </p:cNvSpPr>
          <p:nvPr/>
        </p:nvSpPr>
        <p:spPr bwMode="auto">
          <a:xfrm>
            <a:off x="1438612" y="2379643"/>
            <a:ext cx="390188" cy="185031"/>
          </a:xfrm>
          <a:prstGeom prst="rect">
            <a:avLst/>
          </a:prstGeom>
          <a:noFill/>
          <a:ln w="38100">
            <a:solidFill>
              <a:schemeClr val="accent1"/>
            </a:solidFill>
            <a:miter lim="800000"/>
            <a:headEnd/>
            <a:tailEnd/>
          </a:ln>
        </p:spPr>
        <p:txBody>
          <a:bodyPr wrap="none" anchor="ctr"/>
          <a:lstStyle/>
          <a:p>
            <a:pPr algn="ctr" eaLnBrk="0" hangingPunct="0"/>
            <a:endParaRPr lang="fr-FR" b="1">
              <a:solidFill>
                <a:srgbClr val="6D5B3B"/>
              </a:solidFill>
              <a:latin typeface="Arial Rounded MT Bold"/>
            </a:endParaRPr>
          </a:p>
        </p:txBody>
      </p:sp>
      <p:sp>
        <p:nvSpPr>
          <p:cNvPr id="14" name="Rectangle 11">
            <a:extLst>
              <a:ext uri="{FF2B5EF4-FFF2-40B4-BE49-F238E27FC236}">
                <a16:creationId xmlns:a16="http://schemas.microsoft.com/office/drawing/2014/main" id="{00599084-EEC5-4682-8EB6-41BC30F0490A}"/>
              </a:ext>
            </a:extLst>
          </p:cNvPr>
          <p:cNvSpPr>
            <a:spLocks noChangeArrowheads="1"/>
          </p:cNvSpPr>
          <p:nvPr/>
        </p:nvSpPr>
        <p:spPr bwMode="auto">
          <a:xfrm>
            <a:off x="2522862" y="1816899"/>
            <a:ext cx="140010" cy="562744"/>
          </a:xfrm>
          <a:prstGeom prst="rect">
            <a:avLst/>
          </a:prstGeom>
          <a:noFill/>
          <a:ln w="38100">
            <a:solidFill>
              <a:schemeClr val="accent1"/>
            </a:solidFill>
            <a:miter lim="800000"/>
            <a:headEnd/>
            <a:tailEnd/>
          </a:ln>
        </p:spPr>
        <p:txBody>
          <a:bodyPr wrap="none" anchor="ctr"/>
          <a:lstStyle/>
          <a:p>
            <a:pPr algn="ctr" eaLnBrk="0" hangingPunct="0"/>
            <a:endParaRPr lang="fr-FR" b="1">
              <a:solidFill>
                <a:srgbClr val="6D5B3B"/>
              </a:solidFill>
              <a:latin typeface="Arial Rounded MT Bold"/>
            </a:endParaRPr>
          </a:p>
        </p:txBody>
      </p:sp>
      <p:sp>
        <p:nvSpPr>
          <p:cNvPr id="3" name="Slide Number Placeholder 2">
            <a:extLst>
              <a:ext uri="{FF2B5EF4-FFF2-40B4-BE49-F238E27FC236}">
                <a16:creationId xmlns:a16="http://schemas.microsoft.com/office/drawing/2014/main" id="{985698CF-3C9F-4B98-9710-7F837D7E616F}"/>
              </a:ext>
            </a:extLst>
          </p:cNvPr>
          <p:cNvSpPr>
            <a:spLocks noGrp="1"/>
          </p:cNvSpPr>
          <p:nvPr>
            <p:ph type="sldNum" sz="quarter" idx="16"/>
          </p:nvPr>
        </p:nvSpPr>
        <p:spPr/>
        <p:txBody>
          <a:bodyPr/>
          <a:lstStyle/>
          <a:p>
            <a:fld id="{B18C7F2A-C7B3-D640-BAC8-F0A18513C1A4}" type="slidenum">
              <a:rPr lang="en-GB" smtClean="0"/>
              <a:pPr/>
              <a:t>53</a:t>
            </a:fld>
            <a:endParaRPr lang="en-GB"/>
          </a:p>
        </p:txBody>
      </p:sp>
      <p:pic>
        <p:nvPicPr>
          <p:cNvPr id="11" name="Audio 3">
            <a:hlinkClick r:id="" action="ppaction://media"/>
            <a:extLst>
              <a:ext uri="{FF2B5EF4-FFF2-40B4-BE49-F238E27FC236}">
                <a16:creationId xmlns:a16="http://schemas.microsoft.com/office/drawing/2014/main" id="{FC65FF5D-15F0-4B3A-9266-639D248ABFA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232"/>
    </mc:Choice>
    <mc:Fallback xmlns="">
      <p:transition spd="slow" advTm="15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62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4" name="Text Box 4"/>
          <p:cNvSpPr txBox="1">
            <a:spLocks noChangeArrowheads="1"/>
          </p:cNvSpPr>
          <p:nvPr/>
        </p:nvSpPr>
        <p:spPr bwMode="auto">
          <a:xfrm>
            <a:off x="2696766" y="2089548"/>
            <a:ext cx="3942159" cy="1131079"/>
          </a:xfrm>
          <a:prstGeom prst="rect">
            <a:avLst/>
          </a:prstGeom>
          <a:noFill/>
          <a:ln w="9525">
            <a:noFill/>
            <a:miter lim="800000"/>
            <a:headEnd/>
            <a:tailEnd/>
          </a:ln>
        </p:spPr>
        <p:txBody>
          <a:bodyPr>
            <a:spAutoFit/>
          </a:bodyPr>
          <a:lstStyle/>
          <a:p>
            <a:pPr>
              <a:spcBef>
                <a:spcPct val="50000"/>
              </a:spcBef>
            </a:pPr>
            <a:r>
              <a:rPr lang="fr-CA" sz="2700" dirty="0">
                <a:solidFill>
                  <a:srgbClr val="000000"/>
                </a:solidFill>
                <a:latin typeface="Arial" pitchFamily="34" charset="0"/>
                <a:ea typeface="ＭＳ Ｐゴシック" pitchFamily="50" charset="-128"/>
                <a:cs typeface="Arial" pitchFamily="34" charset="0"/>
              </a:rPr>
              <a:t>Blocages et Entretien</a:t>
            </a:r>
          </a:p>
          <a:p>
            <a:pPr>
              <a:spcBef>
                <a:spcPct val="50000"/>
              </a:spcBef>
            </a:pPr>
            <a:endParaRPr lang="en-US" sz="2700" dirty="0">
              <a:solidFill>
                <a:srgbClr val="797526"/>
              </a:solidFill>
              <a:ea typeface="ＭＳ Ｐゴシック" pitchFamily="50" charset="-128"/>
            </a:endParaRPr>
          </a:p>
        </p:txBody>
      </p:sp>
      <p:sp>
        <p:nvSpPr>
          <p:cNvPr id="5" name="AutoShape 3"/>
          <p:cNvSpPr txBox="1">
            <a:spLocks noChangeArrowheads="1"/>
          </p:cNvSpPr>
          <p:nvPr/>
        </p:nvSpPr>
        <p:spPr>
          <a:xfrm>
            <a:off x="2033718" y="1437624"/>
            <a:ext cx="5393632" cy="1728192"/>
          </a:xfrm>
          <a:prstGeom prst="roundRect">
            <a:avLst>
              <a:gd name="adj" fmla="val 16667"/>
            </a:avLst>
          </a:prstGeom>
          <a:solidFill>
            <a:srgbClr val="CF142B"/>
          </a:solidFill>
          <a:ln w="38100">
            <a:noFill/>
            <a:round/>
          </a:ln>
        </p:spPr>
        <p:txBody>
          <a:bodyPr wrap="none" anchor="ctr"/>
          <a:lstStyle/>
          <a:p>
            <a:pPr marL="257175" indent="-257175" algn="ctr" defTabSz="342900">
              <a:spcBef>
                <a:spcPct val="20000"/>
              </a:spcBef>
              <a:defRPr/>
            </a:pPr>
            <a:r>
              <a:rPr kumimoji="1" lang="en-US" sz="4000" dirty="0">
                <a:solidFill>
                  <a:prstClr val="white"/>
                </a:solidFill>
                <a:latin typeface="Calibri"/>
                <a:ea typeface="ＭＳ Ｐゴシック" pitchFamily="50" charset="-128"/>
                <a:cs typeface="ＭＳ Ｐゴシック" charset="0"/>
              </a:rPr>
              <a:t>Device status, </a:t>
            </a:r>
            <a:r>
              <a:rPr kumimoji="1" lang="en-US" sz="4000" dirty="0" err="1">
                <a:solidFill>
                  <a:prstClr val="white"/>
                </a:solidFill>
                <a:latin typeface="Calibri"/>
                <a:ea typeface="ＭＳ Ｐゴシック" pitchFamily="50" charset="-128"/>
                <a:cs typeface="ＭＳ Ｐゴシック" charset="0"/>
              </a:rPr>
              <a:t>Misfeeds</a:t>
            </a:r>
            <a:endParaRPr kumimoji="1" lang="en-US" sz="4000" dirty="0">
              <a:solidFill>
                <a:prstClr val="white"/>
              </a:solidFill>
              <a:latin typeface="Calibri"/>
              <a:ea typeface="ＭＳ Ｐゴシック" pitchFamily="50" charset="-128"/>
              <a:cs typeface="ＭＳ Ｐゴシック" charset="0"/>
            </a:endParaRPr>
          </a:p>
          <a:p>
            <a:pPr marL="257175" indent="-257175" algn="ctr" defTabSz="342900">
              <a:spcBef>
                <a:spcPct val="20000"/>
              </a:spcBef>
              <a:defRPr/>
            </a:pPr>
            <a:r>
              <a:rPr kumimoji="1" lang="en-US" sz="4000" dirty="0">
                <a:solidFill>
                  <a:prstClr val="white"/>
                </a:solidFill>
                <a:latin typeface="Calibri"/>
                <a:ea typeface="ＭＳ Ｐゴシック" pitchFamily="50" charset="-128"/>
                <a:cs typeface="ＭＳ Ｐゴシック" charset="0"/>
              </a:rPr>
              <a:t>and Maintenance</a:t>
            </a:r>
          </a:p>
        </p:txBody>
      </p:sp>
      <p:sp>
        <p:nvSpPr>
          <p:cNvPr id="3" name="Slide Number Placeholder 2">
            <a:extLst>
              <a:ext uri="{FF2B5EF4-FFF2-40B4-BE49-F238E27FC236}">
                <a16:creationId xmlns:a16="http://schemas.microsoft.com/office/drawing/2014/main" id="{1C85D0BE-2089-4421-8018-9790AD872ACF}"/>
              </a:ext>
            </a:extLst>
          </p:cNvPr>
          <p:cNvSpPr>
            <a:spLocks noGrp="1"/>
          </p:cNvSpPr>
          <p:nvPr>
            <p:ph type="sldNum" sz="quarter" idx="16"/>
          </p:nvPr>
        </p:nvSpPr>
        <p:spPr/>
        <p:txBody>
          <a:bodyPr/>
          <a:lstStyle/>
          <a:p>
            <a:fld id="{B18C7F2A-C7B3-D640-BAC8-F0A18513C1A4}" type="slidenum">
              <a:rPr lang="en-GB" smtClean="0"/>
              <a:pPr/>
              <a:t>54</a:t>
            </a:fld>
            <a:endParaRPr lang="en-GB"/>
          </a:p>
        </p:txBody>
      </p:sp>
      <p:pic>
        <p:nvPicPr>
          <p:cNvPr id="6" name="Audio 1">
            <a:hlinkClick r:id="" action="ppaction://media"/>
            <a:extLst>
              <a:ext uri="{FF2B5EF4-FFF2-40B4-BE49-F238E27FC236}">
                <a16:creationId xmlns:a16="http://schemas.microsoft.com/office/drawing/2014/main" id="{28F2B2BF-DBB8-4D22-91C2-B2B7FFB91D3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5167"/>
    </mc:Choice>
    <mc:Fallback xmlns="">
      <p:transition advTm="51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6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E91FFBC-31E7-45D4-BB49-E00B7FC2225F}"/>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46190" y="758535"/>
            <a:ext cx="3863556" cy="2263803"/>
          </a:xfrm>
          <a:prstGeom prst="rect">
            <a:avLst/>
          </a:prstGeom>
          <a:ln>
            <a:solidFill>
              <a:srgbClr val="000000"/>
            </a:solidFill>
          </a:ln>
        </p:spPr>
      </p:pic>
      <p:sp>
        <p:nvSpPr>
          <p:cNvPr id="10" name="タイトル 1"/>
          <p:cNvSpPr>
            <a:spLocks noGrp="1"/>
          </p:cNvSpPr>
          <p:nvPr>
            <p:ph type="title"/>
          </p:nvPr>
        </p:nvSpPr>
        <p:spPr bwMode="auto">
          <a:xfrm>
            <a:off x="338815" y="139144"/>
            <a:ext cx="6656345" cy="456962"/>
          </a:xfrm>
          <a:noFill/>
          <a:ln>
            <a:miter lim="800000"/>
            <a:headEnd/>
            <a:tailEnd/>
          </a:ln>
        </p:spPr>
        <p:txBody>
          <a:bodyPr vert="horz" wrap="square" lIns="68580" tIns="34290" rIns="68580" bIns="34290" numCol="1" anchor="t" anchorCtr="0" compatLnSpc="1">
            <a:prstTxWarp prst="textNoShape">
              <a:avLst/>
            </a:prstTxWarp>
          </a:bodyPr>
          <a:lstStyle/>
          <a:p>
            <a:pPr eaLnBrk="1" hangingPunct="1"/>
            <a:r>
              <a:rPr lang="fr-CA" altLang="ja-JP" sz="2700" b="0" dirty="0">
                <a:latin typeface="Arial" charset="0"/>
              </a:rPr>
              <a:t>     </a:t>
            </a:r>
            <a:r>
              <a:rPr lang="fr-CA" altLang="ja-JP" sz="2800" dirty="0">
                <a:latin typeface="Arial" charset="0"/>
              </a:rPr>
              <a:t>Check </a:t>
            </a:r>
            <a:r>
              <a:rPr lang="fr-CA" altLang="ja-JP" sz="2800" dirty="0" err="1">
                <a:latin typeface="Arial" charset="0"/>
              </a:rPr>
              <a:t>Status</a:t>
            </a:r>
            <a:endParaRPr lang="fr-CA" altLang="ja-JP" sz="2800" dirty="0">
              <a:latin typeface="Arial" charset="0"/>
            </a:endParaRPr>
          </a:p>
        </p:txBody>
      </p:sp>
      <p:sp>
        <p:nvSpPr>
          <p:cNvPr id="5" name="Slide Number Placeholder 4"/>
          <p:cNvSpPr>
            <a:spLocks noGrp="1"/>
          </p:cNvSpPr>
          <p:nvPr>
            <p:ph type="sldNum" sz="quarter" idx="16"/>
          </p:nvPr>
        </p:nvSpPr>
        <p:spPr/>
        <p:txBody>
          <a:bodyPr/>
          <a:lstStyle/>
          <a:p>
            <a:fld id="{16621DF7-07FF-457D-80A5-1AD1F8819E5D}" type="slidenum">
              <a:rPr lang="fr-CA" altLang="ja-JP" smtClean="0">
                <a:solidFill>
                  <a:srgbClr val="000000"/>
                </a:solidFill>
              </a:rPr>
              <a:pPr/>
              <a:t>55</a:t>
            </a:fld>
            <a:r>
              <a:rPr lang="ja-JP" altLang="fr-CA">
                <a:solidFill>
                  <a:srgbClr val="000000"/>
                </a:solidFill>
              </a:rPr>
              <a:t>　　</a:t>
            </a:r>
            <a:endParaRPr lang="fr-CA" altLang="ja-JP">
              <a:solidFill>
                <a:srgbClr val="000000"/>
              </a:solidFill>
            </a:endParaRPr>
          </a:p>
        </p:txBody>
      </p:sp>
      <p:sp>
        <p:nvSpPr>
          <p:cNvPr id="7" name="TextBox 6"/>
          <p:cNvSpPr txBox="1"/>
          <p:nvPr/>
        </p:nvSpPr>
        <p:spPr>
          <a:xfrm>
            <a:off x="4572000" y="758535"/>
            <a:ext cx="4307140" cy="3108543"/>
          </a:xfrm>
          <a:prstGeom prst="rect">
            <a:avLst/>
          </a:prstGeom>
          <a:noFill/>
        </p:spPr>
        <p:txBody>
          <a:bodyPr wrap="square" rtlCol="0">
            <a:spAutoFit/>
          </a:bodyPr>
          <a:lstStyle/>
          <a:p>
            <a:pPr defTabSz="342900"/>
            <a:r>
              <a:rPr kumimoji="1" lang="en-CA" sz="2800" dirty="0">
                <a:solidFill>
                  <a:srgbClr val="000000"/>
                </a:solidFill>
                <a:latin typeface="Arial" pitchFamily="34" charset="0"/>
                <a:ea typeface="ＭＳ Ｐゴシック" pitchFamily="50" charset="-128"/>
                <a:cs typeface="Arial" pitchFamily="34" charset="0"/>
              </a:rPr>
              <a:t>When the LED under Check Status is lit, press Check to resolve the problem. Next to the function, the device indicates the reason for the error.</a:t>
            </a:r>
          </a:p>
        </p:txBody>
      </p:sp>
      <p:pic>
        <p:nvPicPr>
          <p:cNvPr id="1027" name="Picture 3" descr="C:\Users\Callalilly\Desktop\status\4.png"/>
          <p:cNvPicPr>
            <a:picLocks noChangeArrowheads="1"/>
          </p:cNvPicPr>
          <p:nvPr/>
        </p:nvPicPr>
        <p:blipFill>
          <a:blip r:embed="rId5" cstate="print"/>
          <a:srcRect/>
          <a:stretch>
            <a:fillRect/>
          </a:stretch>
        </p:blipFill>
        <p:spPr bwMode="auto">
          <a:xfrm>
            <a:off x="352145" y="3098800"/>
            <a:ext cx="3657600" cy="1828800"/>
          </a:xfrm>
          <a:prstGeom prst="rect">
            <a:avLst/>
          </a:prstGeom>
          <a:noFill/>
          <a:ln>
            <a:solidFill>
              <a:schemeClr val="tx1"/>
            </a:solidFill>
          </a:ln>
        </p:spPr>
      </p:pic>
      <p:sp>
        <p:nvSpPr>
          <p:cNvPr id="9" name="Rectangle 8"/>
          <p:cNvSpPr>
            <a:spLocks noChangeArrowheads="1"/>
          </p:cNvSpPr>
          <p:nvPr/>
        </p:nvSpPr>
        <p:spPr bwMode="auto">
          <a:xfrm>
            <a:off x="266078" y="2857499"/>
            <a:ext cx="627540" cy="189903"/>
          </a:xfrm>
          <a:prstGeom prst="rect">
            <a:avLst/>
          </a:prstGeom>
          <a:noFill/>
          <a:ln w="38100" algn="ctr">
            <a:solidFill>
              <a:srgbClr val="CF142B"/>
            </a:solidFill>
            <a:round/>
            <a:headEnd/>
            <a:tailEnd/>
          </a:ln>
        </p:spPr>
        <p:txBody>
          <a:bodyPr/>
          <a:lstStyle/>
          <a:p>
            <a:endParaRPr lang="fr-FR">
              <a:solidFill>
                <a:srgbClr val="000000"/>
              </a:solidFill>
              <a:ea typeface="ＭＳ Ｐゴシック" pitchFamily="50" charset="-128"/>
            </a:endParaRPr>
          </a:p>
        </p:txBody>
      </p:sp>
      <p:sp>
        <p:nvSpPr>
          <p:cNvPr id="12" name="Rectangle 11"/>
          <p:cNvSpPr>
            <a:spLocks noChangeArrowheads="1"/>
          </p:cNvSpPr>
          <p:nvPr/>
        </p:nvSpPr>
        <p:spPr bwMode="auto">
          <a:xfrm>
            <a:off x="489394" y="3703188"/>
            <a:ext cx="1600200" cy="245357"/>
          </a:xfrm>
          <a:prstGeom prst="rect">
            <a:avLst/>
          </a:prstGeom>
          <a:noFill/>
          <a:ln w="38100" algn="ctr">
            <a:solidFill>
              <a:srgbClr val="CF142B"/>
            </a:solidFill>
            <a:round/>
            <a:headEnd/>
            <a:tailEnd/>
          </a:ln>
        </p:spPr>
        <p:txBody>
          <a:bodyPr/>
          <a:lstStyle/>
          <a:p>
            <a:endParaRPr lang="fr-FR">
              <a:solidFill>
                <a:srgbClr val="000000"/>
              </a:solidFill>
              <a:ea typeface="ＭＳ Ｐゴシック" pitchFamily="50" charset="-128"/>
            </a:endParaRPr>
          </a:p>
        </p:txBody>
      </p:sp>
      <p:pic>
        <p:nvPicPr>
          <p:cNvPr id="13" name="Audio 1">
            <a:hlinkClick r:id="" action="ppaction://media"/>
            <a:extLst>
              <a:ext uri="{FF2B5EF4-FFF2-40B4-BE49-F238E27FC236}">
                <a16:creationId xmlns:a16="http://schemas.microsoft.com/office/drawing/2014/main" id="{EA73481B-4B3A-40FD-98EF-DFCD7EF049B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558"/>
    </mc:Choice>
    <mc:Fallback xmlns="">
      <p:transition spd="slow" advTm="145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77"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1"/>
          <p:cNvSpPr>
            <a:spLocks noGrp="1"/>
          </p:cNvSpPr>
          <p:nvPr>
            <p:ph type="title"/>
          </p:nvPr>
        </p:nvSpPr>
        <p:spPr bwMode="auto">
          <a:xfrm>
            <a:off x="365760" y="119305"/>
            <a:ext cx="5943600" cy="456962"/>
          </a:xfrm>
          <a:noFill/>
          <a:ln>
            <a:miter lim="800000"/>
            <a:headEnd/>
            <a:tailEnd/>
          </a:ln>
        </p:spPr>
        <p:txBody>
          <a:bodyPr vert="horz" wrap="square" lIns="68580" tIns="34290" rIns="68580" bIns="34290" numCol="1" anchor="t" anchorCtr="0" compatLnSpc="1">
            <a:prstTxWarp prst="textNoShape">
              <a:avLst/>
            </a:prstTxWarp>
          </a:bodyPr>
          <a:lstStyle/>
          <a:p>
            <a:pPr eaLnBrk="1" hangingPunct="1"/>
            <a:r>
              <a:rPr lang="fr-CA" altLang="ja-JP" sz="2700" b="0" dirty="0">
                <a:latin typeface="Arial" charset="0"/>
              </a:rPr>
              <a:t>     </a:t>
            </a:r>
            <a:r>
              <a:rPr lang="fr-CA" altLang="ja-JP" sz="2800" dirty="0">
                <a:latin typeface="Arial" charset="0"/>
              </a:rPr>
              <a:t>Check Status</a:t>
            </a:r>
          </a:p>
        </p:txBody>
      </p:sp>
      <p:sp>
        <p:nvSpPr>
          <p:cNvPr id="5" name="Slide Number Placeholder 4"/>
          <p:cNvSpPr>
            <a:spLocks noGrp="1"/>
          </p:cNvSpPr>
          <p:nvPr>
            <p:ph type="sldNum" sz="quarter" idx="16"/>
          </p:nvPr>
        </p:nvSpPr>
        <p:spPr/>
        <p:txBody>
          <a:bodyPr/>
          <a:lstStyle/>
          <a:p>
            <a:fld id="{16621DF7-07FF-457D-80A5-1AD1F8819E5D}" type="slidenum">
              <a:rPr lang="fr-CA" altLang="ja-JP" smtClean="0">
                <a:solidFill>
                  <a:srgbClr val="000000"/>
                </a:solidFill>
              </a:rPr>
              <a:pPr/>
              <a:t>56</a:t>
            </a:fld>
            <a:r>
              <a:rPr lang="ja-JP" altLang="fr-CA">
                <a:solidFill>
                  <a:srgbClr val="000000"/>
                </a:solidFill>
              </a:rPr>
              <a:t>　　</a:t>
            </a:r>
            <a:endParaRPr lang="fr-CA" altLang="ja-JP">
              <a:solidFill>
                <a:srgbClr val="000000"/>
              </a:solidFill>
            </a:endParaRPr>
          </a:p>
        </p:txBody>
      </p:sp>
      <p:sp>
        <p:nvSpPr>
          <p:cNvPr id="7" name="TextBox 6"/>
          <p:cNvSpPr txBox="1"/>
          <p:nvPr/>
        </p:nvSpPr>
        <p:spPr>
          <a:xfrm>
            <a:off x="4597395" y="937237"/>
            <a:ext cx="4479227" cy="3724096"/>
          </a:xfrm>
          <a:prstGeom prst="rect">
            <a:avLst/>
          </a:prstGeom>
          <a:noFill/>
        </p:spPr>
        <p:txBody>
          <a:bodyPr wrap="square" rtlCol="0">
            <a:spAutoFit/>
          </a:bodyPr>
          <a:lstStyle/>
          <a:p>
            <a:pPr defTabSz="342900"/>
            <a:r>
              <a:rPr kumimoji="1" lang="en-CA" sz="2400" dirty="0">
                <a:solidFill>
                  <a:srgbClr val="000000"/>
                </a:solidFill>
                <a:latin typeface="Arial" pitchFamily="34" charset="0"/>
                <a:ea typeface="ＭＳ Ｐゴシック" pitchFamily="50" charset="-128"/>
                <a:cs typeface="Arial" pitchFamily="34" charset="0"/>
              </a:rPr>
              <a:t>Under Current Job, you can change the order of print jobs and delete a job that has not yet printed.</a:t>
            </a:r>
          </a:p>
          <a:p>
            <a:pPr defTabSz="342900"/>
            <a:endParaRPr kumimoji="1" lang="en-CA" sz="2400" dirty="0">
              <a:solidFill>
                <a:srgbClr val="000000"/>
              </a:solidFill>
              <a:latin typeface="Arial" pitchFamily="34" charset="0"/>
              <a:ea typeface="ＭＳ Ｐゴシック" pitchFamily="50" charset="-128"/>
              <a:cs typeface="Arial" pitchFamily="34" charset="0"/>
            </a:endParaRPr>
          </a:p>
          <a:p>
            <a:pPr defTabSz="342900"/>
            <a:r>
              <a:rPr kumimoji="1" lang="en-CA" sz="2400" dirty="0">
                <a:solidFill>
                  <a:srgbClr val="000000"/>
                </a:solidFill>
                <a:latin typeface="Arial" pitchFamily="34" charset="0"/>
                <a:ea typeface="ＭＳ Ｐゴシック" pitchFamily="50" charset="-128"/>
                <a:cs typeface="Arial" pitchFamily="34" charset="0"/>
              </a:rPr>
              <a:t>Under Job History, you can obtain certain details (file name, print time) of a completed job.</a:t>
            </a:r>
          </a:p>
          <a:p>
            <a:pPr defTabSz="342900"/>
            <a:endParaRPr kumimoji="1" lang="en-CA" sz="2000" dirty="0">
              <a:solidFill>
                <a:srgbClr val="000000"/>
              </a:solidFill>
              <a:latin typeface="Arial" pitchFamily="34" charset="0"/>
              <a:ea typeface="ＭＳ Ｐゴシック" pitchFamily="50" charset="-128"/>
              <a:cs typeface="Arial" pitchFamily="34" charset="0"/>
            </a:endParaRPr>
          </a:p>
        </p:txBody>
      </p:sp>
      <p:pic>
        <p:nvPicPr>
          <p:cNvPr id="8194" name="Picture 2" descr="C:\Users\Callalilly\Desktop\Ricoh Infos\06 Series\306_English Screens\Check Status\2.png"/>
          <p:cNvPicPr>
            <a:picLocks noChangeArrowheads="1"/>
          </p:cNvPicPr>
          <p:nvPr/>
        </p:nvPicPr>
        <p:blipFill>
          <a:blip r:embed="rId4" cstate="print"/>
          <a:srcRect/>
          <a:stretch>
            <a:fillRect/>
          </a:stretch>
        </p:blipFill>
        <p:spPr bwMode="auto">
          <a:xfrm>
            <a:off x="270475" y="767226"/>
            <a:ext cx="3657600" cy="1828800"/>
          </a:xfrm>
          <a:prstGeom prst="rect">
            <a:avLst/>
          </a:prstGeom>
          <a:noFill/>
          <a:ln>
            <a:solidFill>
              <a:srgbClr val="000000"/>
            </a:solidFill>
          </a:ln>
        </p:spPr>
      </p:pic>
      <p:pic>
        <p:nvPicPr>
          <p:cNvPr id="8195" name="Picture 3" descr="C:\Users\Callalilly\Desktop\Ricoh Infos\06 Series\306_English Screens\Check Status\3a.png"/>
          <p:cNvPicPr>
            <a:picLocks noChangeArrowheads="1"/>
          </p:cNvPicPr>
          <p:nvPr/>
        </p:nvPicPr>
        <p:blipFill>
          <a:blip r:embed="rId5" cstate="print"/>
          <a:srcRect/>
          <a:stretch>
            <a:fillRect/>
          </a:stretch>
        </p:blipFill>
        <p:spPr bwMode="auto">
          <a:xfrm>
            <a:off x="605135" y="1777120"/>
            <a:ext cx="3657600" cy="1828800"/>
          </a:xfrm>
          <a:prstGeom prst="rect">
            <a:avLst/>
          </a:prstGeom>
          <a:noFill/>
          <a:ln>
            <a:solidFill>
              <a:srgbClr val="000000"/>
            </a:solidFill>
          </a:ln>
        </p:spPr>
      </p:pic>
      <p:pic>
        <p:nvPicPr>
          <p:cNvPr id="8196" name="Picture 4" descr="C:\Users\Callalilly\Desktop\Ricoh Infos\06 Series\306_English Screens\Check Status\3b.png"/>
          <p:cNvPicPr>
            <a:picLocks noChangeArrowheads="1"/>
          </p:cNvPicPr>
          <p:nvPr/>
        </p:nvPicPr>
        <p:blipFill>
          <a:blip r:embed="rId6" cstate="print"/>
          <a:srcRect/>
          <a:stretch>
            <a:fillRect/>
          </a:stretch>
        </p:blipFill>
        <p:spPr bwMode="auto">
          <a:xfrm>
            <a:off x="842210" y="3167527"/>
            <a:ext cx="3657600" cy="1828800"/>
          </a:xfrm>
          <a:prstGeom prst="rect">
            <a:avLst/>
          </a:prstGeom>
          <a:noFill/>
          <a:ln>
            <a:solidFill>
              <a:srgbClr val="000000"/>
            </a:solidFill>
          </a:ln>
        </p:spPr>
      </p:pic>
      <p:sp>
        <p:nvSpPr>
          <p:cNvPr id="12" name="Rectangle 11"/>
          <p:cNvSpPr>
            <a:spLocks noChangeArrowheads="1"/>
          </p:cNvSpPr>
          <p:nvPr/>
        </p:nvSpPr>
        <p:spPr bwMode="auto">
          <a:xfrm>
            <a:off x="1161046" y="899556"/>
            <a:ext cx="908385" cy="162018"/>
          </a:xfrm>
          <a:prstGeom prst="rect">
            <a:avLst/>
          </a:prstGeom>
          <a:noFill/>
          <a:ln w="28575" algn="ctr">
            <a:solidFill>
              <a:srgbClr val="CF142B"/>
            </a:solidFill>
            <a:round/>
            <a:headEnd/>
            <a:tailEnd/>
          </a:ln>
        </p:spPr>
        <p:txBody>
          <a:bodyPr/>
          <a:lstStyle/>
          <a:p>
            <a:endParaRPr lang="fr-FR">
              <a:solidFill>
                <a:srgbClr val="000000"/>
              </a:solidFill>
              <a:ea typeface="ＭＳ Ｐゴシック" pitchFamily="50" charset="-128"/>
            </a:endParaRPr>
          </a:p>
        </p:txBody>
      </p:sp>
      <p:sp>
        <p:nvSpPr>
          <p:cNvPr id="11" name="Rectangle 10"/>
          <p:cNvSpPr>
            <a:spLocks noChangeArrowheads="1"/>
          </p:cNvSpPr>
          <p:nvPr/>
        </p:nvSpPr>
        <p:spPr bwMode="auto">
          <a:xfrm>
            <a:off x="3056823" y="1061573"/>
            <a:ext cx="871252" cy="659039"/>
          </a:xfrm>
          <a:prstGeom prst="rect">
            <a:avLst/>
          </a:prstGeom>
          <a:noFill/>
          <a:ln w="38100" algn="ctr">
            <a:solidFill>
              <a:srgbClr val="CF142B"/>
            </a:solidFill>
            <a:round/>
            <a:headEnd/>
            <a:tailEnd/>
          </a:ln>
        </p:spPr>
        <p:txBody>
          <a:bodyPr/>
          <a:lstStyle/>
          <a:p>
            <a:endParaRPr lang="fr-FR">
              <a:solidFill>
                <a:srgbClr val="000000"/>
              </a:solidFill>
              <a:ea typeface="ＭＳ Ｐゴシック" pitchFamily="50" charset="-128"/>
            </a:endParaRPr>
          </a:p>
        </p:txBody>
      </p:sp>
      <p:sp>
        <p:nvSpPr>
          <p:cNvPr id="14" name="Rectangle 13"/>
          <p:cNvSpPr>
            <a:spLocks noChangeArrowheads="1"/>
          </p:cNvSpPr>
          <p:nvPr/>
        </p:nvSpPr>
        <p:spPr bwMode="auto">
          <a:xfrm>
            <a:off x="2433935" y="1881043"/>
            <a:ext cx="818147" cy="229677"/>
          </a:xfrm>
          <a:prstGeom prst="rect">
            <a:avLst/>
          </a:prstGeom>
          <a:noFill/>
          <a:ln w="38100" algn="ctr">
            <a:solidFill>
              <a:srgbClr val="CF142B"/>
            </a:solidFill>
            <a:round/>
            <a:headEnd/>
            <a:tailEnd/>
          </a:ln>
        </p:spPr>
        <p:txBody>
          <a:bodyPr/>
          <a:lstStyle/>
          <a:p>
            <a:endParaRPr lang="fr-FR">
              <a:solidFill>
                <a:srgbClr val="000000"/>
              </a:solidFill>
              <a:ea typeface="ＭＳ Ｐゴシック" pitchFamily="50" charset="-128"/>
            </a:endParaRPr>
          </a:p>
        </p:txBody>
      </p:sp>
      <p:sp>
        <p:nvSpPr>
          <p:cNvPr id="17" name="Rectangle 16"/>
          <p:cNvSpPr>
            <a:spLocks noChangeArrowheads="1"/>
          </p:cNvSpPr>
          <p:nvPr/>
        </p:nvSpPr>
        <p:spPr bwMode="auto">
          <a:xfrm>
            <a:off x="3507048" y="2130505"/>
            <a:ext cx="725373" cy="229677"/>
          </a:xfrm>
          <a:prstGeom prst="rect">
            <a:avLst/>
          </a:prstGeom>
          <a:noFill/>
          <a:ln w="28575" algn="ctr">
            <a:solidFill>
              <a:srgbClr val="CF142B"/>
            </a:solidFill>
            <a:round/>
            <a:headEnd/>
            <a:tailEnd/>
          </a:ln>
        </p:spPr>
        <p:txBody>
          <a:bodyPr/>
          <a:lstStyle/>
          <a:p>
            <a:endParaRPr lang="fr-FR">
              <a:solidFill>
                <a:srgbClr val="000000"/>
              </a:solidFill>
              <a:ea typeface="ＭＳ Ｐゴシック" pitchFamily="50" charset="-128"/>
            </a:endParaRPr>
          </a:p>
        </p:txBody>
      </p:sp>
      <p:pic>
        <p:nvPicPr>
          <p:cNvPr id="13" name="Audio 1">
            <a:hlinkClick r:id="" action="ppaction://media"/>
            <a:extLst>
              <a:ext uri="{FF2B5EF4-FFF2-40B4-BE49-F238E27FC236}">
                <a16:creationId xmlns:a16="http://schemas.microsoft.com/office/drawing/2014/main" id="{33EB3BC2-B031-49C2-B857-6AB1924F79C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4318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452"/>
    </mc:Choice>
    <mc:Fallback xmlns="">
      <p:transition spd="slow" advTm="184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45"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7" descr="E:\Série 03\Screens Anglais\Misfeed_001.jpg"/>
          <p:cNvPicPr preferRelativeResize="0">
            <a:picLocks noChangeArrowheads="1"/>
          </p:cNvPicPr>
          <p:nvPr/>
        </p:nvPicPr>
        <p:blipFill>
          <a:blip r:embed="rId4" cstate="print"/>
          <a:srcRect/>
          <a:stretch>
            <a:fillRect/>
          </a:stretch>
        </p:blipFill>
        <p:spPr bwMode="auto">
          <a:xfrm>
            <a:off x="1532930" y="820260"/>
            <a:ext cx="2861310" cy="1723550"/>
          </a:xfrm>
          <a:prstGeom prst="rect">
            <a:avLst/>
          </a:prstGeom>
          <a:noFill/>
          <a:ln w="9525">
            <a:solidFill>
              <a:srgbClr val="000000"/>
            </a:solidFill>
            <a:miter lim="800000"/>
            <a:headEnd/>
            <a:tailEnd/>
          </a:ln>
        </p:spPr>
      </p:pic>
      <p:pic>
        <p:nvPicPr>
          <p:cNvPr id="117763" name="Picture 8" descr="E:\Série 03\Screens Anglais\Misfeed_002.jpg"/>
          <p:cNvPicPr preferRelativeResize="0">
            <a:picLocks noChangeArrowheads="1"/>
          </p:cNvPicPr>
          <p:nvPr/>
        </p:nvPicPr>
        <p:blipFill>
          <a:blip r:embed="rId5" cstate="print"/>
          <a:srcRect/>
          <a:stretch>
            <a:fillRect/>
          </a:stretch>
        </p:blipFill>
        <p:spPr bwMode="auto">
          <a:xfrm>
            <a:off x="4670464" y="837247"/>
            <a:ext cx="2940606" cy="1734503"/>
          </a:xfrm>
          <a:prstGeom prst="rect">
            <a:avLst/>
          </a:prstGeom>
          <a:noFill/>
          <a:ln w="9525">
            <a:solidFill>
              <a:srgbClr val="000000"/>
            </a:solidFill>
            <a:miter lim="800000"/>
            <a:headEnd/>
            <a:tailEnd/>
          </a:ln>
        </p:spPr>
      </p:pic>
      <p:pic>
        <p:nvPicPr>
          <p:cNvPr id="117764" name="Picture 9" descr="E:\Série 03\Screens Anglais\Misfeed_003.jpg"/>
          <p:cNvPicPr>
            <a:picLocks noChangeAspect="1" noChangeArrowheads="1"/>
          </p:cNvPicPr>
          <p:nvPr/>
        </p:nvPicPr>
        <p:blipFill>
          <a:blip r:embed="rId6" cstate="print"/>
          <a:srcRect/>
          <a:stretch>
            <a:fillRect/>
          </a:stretch>
        </p:blipFill>
        <p:spPr bwMode="auto">
          <a:xfrm>
            <a:off x="3156942" y="2660412"/>
            <a:ext cx="2830115" cy="1714500"/>
          </a:xfrm>
          <a:prstGeom prst="rect">
            <a:avLst/>
          </a:prstGeom>
          <a:noFill/>
          <a:ln w="9525">
            <a:solidFill>
              <a:srgbClr val="000000"/>
            </a:solidFill>
            <a:miter lim="800000"/>
            <a:headEnd/>
            <a:tailEnd/>
          </a:ln>
        </p:spPr>
      </p:pic>
      <p:sp>
        <p:nvSpPr>
          <p:cNvPr id="117765" name="Title 11"/>
          <p:cNvSpPr>
            <a:spLocks noGrp="1"/>
          </p:cNvSpPr>
          <p:nvPr>
            <p:ph type="title"/>
          </p:nvPr>
        </p:nvSpPr>
        <p:spPr>
          <a:xfrm>
            <a:off x="469232" y="139144"/>
            <a:ext cx="6525928" cy="456962"/>
          </a:xfrm>
        </p:spPr>
        <p:txBody>
          <a:bodyPr/>
          <a:lstStyle/>
          <a:p>
            <a:pPr algn="l"/>
            <a:r>
              <a:rPr lang="en-US" sz="3000" dirty="0"/>
              <a:t>    </a:t>
            </a:r>
            <a:r>
              <a:rPr lang="en-US" sz="2800" dirty="0">
                <a:solidFill>
                  <a:srgbClr val="000000"/>
                </a:solidFill>
              </a:rPr>
              <a:t>Misfeeds - Jams</a:t>
            </a:r>
            <a:endParaRPr lang="en-US" sz="2800" dirty="0"/>
          </a:p>
        </p:txBody>
      </p:sp>
      <p:sp>
        <p:nvSpPr>
          <p:cNvPr id="117766" name="Text Box 2"/>
          <p:cNvSpPr txBox="1">
            <a:spLocks noChangeArrowheads="1"/>
          </p:cNvSpPr>
          <p:nvPr/>
        </p:nvSpPr>
        <p:spPr bwMode="auto">
          <a:xfrm>
            <a:off x="1313498" y="4491514"/>
            <a:ext cx="6161485" cy="530915"/>
          </a:xfrm>
          <a:prstGeom prst="rect">
            <a:avLst/>
          </a:prstGeom>
          <a:noFill/>
          <a:ln w="9525">
            <a:noFill/>
            <a:miter lim="800000"/>
            <a:headEnd/>
            <a:tailEnd/>
          </a:ln>
        </p:spPr>
        <p:txBody>
          <a:bodyPr>
            <a:spAutoFit/>
          </a:bodyPr>
          <a:lstStyle/>
          <a:p>
            <a:pPr marL="257175" indent="-257175" algn="ctr" defTabSz="342900">
              <a:spcBef>
                <a:spcPct val="20000"/>
              </a:spcBef>
            </a:pPr>
            <a:r>
              <a:rPr kumimoji="1" lang="fr-CA" sz="1425" b="1" dirty="0">
                <a:solidFill>
                  <a:srgbClr val="000000"/>
                </a:solidFill>
                <a:latin typeface="Arial" pitchFamily="34" charset="0"/>
                <a:ea typeface="ＭＳ Ｐゴシック" pitchFamily="34" charset="-128"/>
                <a:cs typeface="Arial" pitchFamily="34" charset="0"/>
              </a:rPr>
              <a:t>Follow the indications on the screen </a:t>
            </a:r>
            <a:r>
              <a:rPr kumimoji="1" lang="fr-CA" sz="1425" b="1" dirty="0" err="1">
                <a:solidFill>
                  <a:srgbClr val="000000"/>
                </a:solidFill>
                <a:latin typeface="Arial" pitchFamily="34" charset="0"/>
                <a:ea typeface="ＭＳ Ｐゴシック" pitchFamily="34" charset="-128"/>
                <a:cs typeface="Arial" pitchFamily="34" charset="0"/>
              </a:rPr>
              <a:t>that</a:t>
            </a:r>
            <a:r>
              <a:rPr kumimoji="1" lang="fr-CA" sz="1425" b="1" dirty="0">
                <a:solidFill>
                  <a:srgbClr val="000000"/>
                </a:solidFill>
                <a:latin typeface="Arial" pitchFamily="34" charset="0"/>
                <a:ea typeface="ＭＳ Ｐゴシック" pitchFamily="34" charset="-128"/>
                <a:cs typeface="Arial" pitchFamily="34" charset="0"/>
              </a:rPr>
              <a:t> show you </a:t>
            </a:r>
            <a:r>
              <a:rPr kumimoji="1" lang="fr-CA" sz="1425" b="1" dirty="0" err="1">
                <a:solidFill>
                  <a:srgbClr val="000000"/>
                </a:solidFill>
                <a:latin typeface="Arial" pitchFamily="34" charset="0"/>
                <a:ea typeface="ＭＳ Ｐゴシック" pitchFamily="34" charset="-128"/>
                <a:cs typeface="Arial" pitchFamily="34" charset="0"/>
              </a:rPr>
              <a:t>step</a:t>
            </a:r>
            <a:r>
              <a:rPr kumimoji="1" lang="fr-CA" sz="1425" b="1" dirty="0">
                <a:solidFill>
                  <a:srgbClr val="000000"/>
                </a:solidFill>
                <a:latin typeface="Arial" pitchFamily="34" charset="0"/>
                <a:ea typeface="ＭＳ Ｐゴシック" pitchFamily="34" charset="-128"/>
                <a:cs typeface="Arial" pitchFamily="34" charset="0"/>
              </a:rPr>
              <a:t>-by-</a:t>
            </a:r>
            <a:r>
              <a:rPr kumimoji="1" lang="fr-CA" sz="1425" b="1" dirty="0" err="1">
                <a:solidFill>
                  <a:srgbClr val="000000"/>
                </a:solidFill>
                <a:latin typeface="Arial" pitchFamily="34" charset="0"/>
                <a:ea typeface="ＭＳ Ｐゴシック" pitchFamily="34" charset="-128"/>
                <a:cs typeface="Arial" pitchFamily="34" charset="0"/>
              </a:rPr>
              <a:t>step</a:t>
            </a:r>
            <a:r>
              <a:rPr kumimoji="1" lang="fr-CA" sz="1425" b="1" dirty="0">
                <a:solidFill>
                  <a:srgbClr val="000000"/>
                </a:solidFill>
                <a:latin typeface="Arial" pitchFamily="34" charset="0"/>
                <a:ea typeface="ＭＳ Ｐゴシック" pitchFamily="34" charset="-128"/>
                <a:cs typeface="Arial" pitchFamily="34" charset="0"/>
              </a:rPr>
              <a:t> instructions on how to </a:t>
            </a:r>
            <a:r>
              <a:rPr kumimoji="1" lang="fr-CA" sz="1425" b="1" dirty="0" err="1">
                <a:solidFill>
                  <a:srgbClr val="000000"/>
                </a:solidFill>
                <a:latin typeface="Arial" pitchFamily="34" charset="0"/>
                <a:ea typeface="ＭＳ Ｐゴシック" pitchFamily="34" charset="-128"/>
                <a:cs typeface="Arial" pitchFamily="34" charset="0"/>
              </a:rPr>
              <a:t>remove</a:t>
            </a:r>
            <a:r>
              <a:rPr kumimoji="1" lang="fr-CA" sz="1425" b="1" dirty="0">
                <a:solidFill>
                  <a:srgbClr val="000000"/>
                </a:solidFill>
                <a:latin typeface="Arial" pitchFamily="34" charset="0"/>
                <a:ea typeface="ＭＳ Ｐゴシック" pitchFamily="34" charset="-128"/>
                <a:cs typeface="Arial" pitchFamily="34" charset="0"/>
              </a:rPr>
              <a:t> the </a:t>
            </a:r>
            <a:r>
              <a:rPr kumimoji="1" lang="fr-CA" sz="1425" b="1" dirty="0" err="1">
                <a:solidFill>
                  <a:srgbClr val="000000"/>
                </a:solidFill>
                <a:latin typeface="Arial" pitchFamily="34" charset="0"/>
                <a:ea typeface="ＭＳ Ｐゴシック" pitchFamily="34" charset="-128"/>
                <a:cs typeface="Arial" pitchFamily="34" charset="0"/>
              </a:rPr>
              <a:t>misfed</a:t>
            </a:r>
            <a:r>
              <a:rPr kumimoji="1" lang="fr-CA" sz="1425" b="1" dirty="0">
                <a:solidFill>
                  <a:srgbClr val="000000"/>
                </a:solidFill>
                <a:latin typeface="Arial" pitchFamily="34" charset="0"/>
                <a:ea typeface="ＭＳ Ｐゴシック" pitchFamily="34" charset="-128"/>
                <a:cs typeface="Arial" pitchFamily="34" charset="0"/>
              </a:rPr>
              <a:t> paper.</a:t>
            </a:r>
            <a:endParaRPr kumimoji="1" lang="en-US" sz="1425" b="1" dirty="0">
              <a:solidFill>
                <a:srgbClr val="000000"/>
              </a:solidFill>
              <a:latin typeface="Arial" pitchFamily="34" charset="0"/>
              <a:ea typeface="ＭＳ Ｐゴシック" pitchFamily="34" charset="-128"/>
              <a:cs typeface="Arial" pitchFamily="34" charset="0"/>
            </a:endParaRPr>
          </a:p>
        </p:txBody>
      </p:sp>
      <p:sp>
        <p:nvSpPr>
          <p:cNvPr id="3" name="Slide Number Placeholder 2">
            <a:extLst>
              <a:ext uri="{FF2B5EF4-FFF2-40B4-BE49-F238E27FC236}">
                <a16:creationId xmlns:a16="http://schemas.microsoft.com/office/drawing/2014/main" id="{AA253BCF-7D6E-433A-95F0-FDE5DA7D2749}"/>
              </a:ext>
            </a:extLst>
          </p:cNvPr>
          <p:cNvSpPr>
            <a:spLocks noGrp="1"/>
          </p:cNvSpPr>
          <p:nvPr>
            <p:ph type="sldNum" sz="quarter" idx="16"/>
          </p:nvPr>
        </p:nvSpPr>
        <p:spPr/>
        <p:txBody>
          <a:bodyPr/>
          <a:lstStyle/>
          <a:p>
            <a:fld id="{B18C7F2A-C7B3-D640-BAC8-F0A18513C1A4}" type="slidenum">
              <a:rPr lang="en-GB" smtClean="0"/>
              <a:pPr/>
              <a:t>57</a:t>
            </a:fld>
            <a:endParaRPr lang="en-GB"/>
          </a:p>
        </p:txBody>
      </p:sp>
      <p:pic>
        <p:nvPicPr>
          <p:cNvPr id="8" name="Audio 1">
            <a:hlinkClick r:id="" action="ppaction://media"/>
            <a:extLst>
              <a:ext uri="{FF2B5EF4-FFF2-40B4-BE49-F238E27FC236}">
                <a16:creationId xmlns:a16="http://schemas.microsoft.com/office/drawing/2014/main" id="{91CC6C54-61A2-44E8-B1F9-86BD42E9881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4318000"/>
            <a:ext cx="609600" cy="609600"/>
          </a:xfrm>
          <a:prstGeom prst="rect">
            <a:avLst/>
          </a:prstGeom>
        </p:spPr>
      </p:pic>
    </p:spTree>
  </p:cSld>
  <p:clrMapOvr>
    <a:masterClrMapping/>
  </p:clrMapOvr>
  <p:transition advTm="105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2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ext Box 8"/>
          <p:cNvSpPr txBox="1">
            <a:spLocks noChangeArrowheads="1"/>
          </p:cNvSpPr>
          <p:nvPr/>
        </p:nvSpPr>
        <p:spPr bwMode="auto">
          <a:xfrm>
            <a:off x="2571988" y="3648790"/>
            <a:ext cx="1956197" cy="369332"/>
          </a:xfrm>
          <a:prstGeom prst="rect">
            <a:avLst/>
          </a:prstGeom>
          <a:noFill/>
          <a:ln w="9525">
            <a:noFill/>
            <a:miter lim="800000"/>
            <a:headEnd/>
            <a:tailEnd/>
          </a:ln>
        </p:spPr>
        <p:txBody>
          <a:bodyPr>
            <a:spAutoFit/>
          </a:bodyPr>
          <a:lstStyle/>
          <a:p>
            <a:pPr eaLnBrk="1" hangingPunct="1">
              <a:spcBef>
                <a:spcPct val="50000"/>
              </a:spcBef>
            </a:pPr>
            <a:r>
              <a:rPr lang="fr-CA" b="0" dirty="0">
                <a:solidFill>
                  <a:srgbClr val="CF142B"/>
                </a:solidFill>
                <a:latin typeface="Arial" pitchFamily="34" charset="0"/>
                <a:cs typeface="Arial" pitchFamily="34" charset="0"/>
              </a:rPr>
              <a:t>Sections B and C</a:t>
            </a:r>
            <a:endParaRPr lang="en-US" b="0" dirty="0">
              <a:solidFill>
                <a:srgbClr val="CF142B"/>
              </a:solidFill>
              <a:latin typeface="Arial" pitchFamily="34" charset="0"/>
              <a:cs typeface="Arial" pitchFamily="34" charset="0"/>
            </a:endParaRPr>
          </a:p>
        </p:txBody>
      </p:sp>
      <p:sp>
        <p:nvSpPr>
          <p:cNvPr id="118787" name="Text Box 11"/>
          <p:cNvSpPr txBox="1">
            <a:spLocks noChangeArrowheads="1"/>
          </p:cNvSpPr>
          <p:nvPr/>
        </p:nvSpPr>
        <p:spPr bwMode="auto">
          <a:xfrm>
            <a:off x="4576286" y="1463755"/>
            <a:ext cx="1972866" cy="369332"/>
          </a:xfrm>
          <a:prstGeom prst="rect">
            <a:avLst/>
          </a:prstGeom>
          <a:noFill/>
          <a:ln w="9525">
            <a:noFill/>
            <a:miter lim="800000"/>
            <a:headEnd/>
            <a:tailEnd/>
          </a:ln>
        </p:spPr>
        <p:txBody>
          <a:bodyPr>
            <a:spAutoFit/>
          </a:bodyPr>
          <a:lstStyle/>
          <a:p>
            <a:pPr eaLnBrk="1" hangingPunct="1">
              <a:spcBef>
                <a:spcPct val="50000"/>
              </a:spcBef>
            </a:pPr>
            <a:r>
              <a:rPr lang="fr-CA" b="0" dirty="0">
                <a:solidFill>
                  <a:srgbClr val="CF142B"/>
                </a:solidFill>
                <a:latin typeface="Arial" pitchFamily="34" charset="0"/>
                <a:cs typeface="Arial" pitchFamily="34" charset="0"/>
              </a:rPr>
              <a:t>Section Y</a:t>
            </a:r>
            <a:endParaRPr lang="en-US" b="0" dirty="0">
              <a:solidFill>
                <a:srgbClr val="CF142B"/>
              </a:solidFill>
              <a:latin typeface="Arial" pitchFamily="34" charset="0"/>
              <a:cs typeface="Arial" pitchFamily="34" charset="0"/>
            </a:endParaRPr>
          </a:p>
        </p:txBody>
      </p:sp>
      <p:pic>
        <p:nvPicPr>
          <p:cNvPr id="118788" name="Picture 10" descr="E:\Série 03\Série 03 - Pics\Misfeed - Y.JPG"/>
          <p:cNvPicPr>
            <a:picLocks noChangeAspect="1" noChangeArrowheads="1"/>
          </p:cNvPicPr>
          <p:nvPr/>
        </p:nvPicPr>
        <p:blipFill>
          <a:blip r:embed="rId4" cstate="print"/>
          <a:srcRect/>
          <a:stretch>
            <a:fillRect/>
          </a:stretch>
        </p:blipFill>
        <p:spPr bwMode="auto">
          <a:xfrm>
            <a:off x="1534716" y="1063705"/>
            <a:ext cx="2911554" cy="2000210"/>
          </a:xfrm>
          <a:prstGeom prst="rect">
            <a:avLst/>
          </a:prstGeom>
          <a:noFill/>
          <a:ln w="9525">
            <a:solidFill>
              <a:srgbClr val="000000"/>
            </a:solidFill>
            <a:miter lim="800000"/>
            <a:headEnd/>
            <a:tailEnd/>
          </a:ln>
        </p:spPr>
      </p:pic>
      <p:pic>
        <p:nvPicPr>
          <p:cNvPr id="118789" name="Picture 11" descr="E:\Série 03\Série 03 - Pics\Misfeed - B &amp; C.JPG"/>
          <p:cNvPicPr>
            <a:picLocks noChangeAspect="1" noChangeArrowheads="1"/>
          </p:cNvPicPr>
          <p:nvPr/>
        </p:nvPicPr>
        <p:blipFill>
          <a:blip r:embed="rId5" cstate="print"/>
          <a:srcRect/>
          <a:stretch>
            <a:fillRect/>
          </a:stretch>
        </p:blipFill>
        <p:spPr bwMode="auto">
          <a:xfrm>
            <a:off x="4732020" y="2180158"/>
            <a:ext cx="2926080" cy="2128952"/>
          </a:xfrm>
          <a:prstGeom prst="rect">
            <a:avLst/>
          </a:prstGeom>
          <a:noFill/>
          <a:ln w="9525">
            <a:solidFill>
              <a:srgbClr val="000000"/>
            </a:solidFill>
            <a:miter lim="800000"/>
            <a:headEnd/>
            <a:tailEnd/>
          </a:ln>
        </p:spPr>
      </p:pic>
      <p:sp>
        <p:nvSpPr>
          <p:cNvPr id="118790" name="Line 12"/>
          <p:cNvSpPr>
            <a:spLocks noChangeShapeType="1"/>
          </p:cNvSpPr>
          <p:nvPr/>
        </p:nvSpPr>
        <p:spPr bwMode="auto">
          <a:xfrm flipH="1">
            <a:off x="4480799" y="1828801"/>
            <a:ext cx="2114550" cy="2381"/>
          </a:xfrm>
          <a:prstGeom prst="line">
            <a:avLst/>
          </a:prstGeom>
          <a:noFill/>
          <a:ln w="28575">
            <a:solidFill>
              <a:srgbClr val="CF142B"/>
            </a:solidFill>
            <a:round/>
            <a:headEnd/>
            <a:tailEnd type="triangle" w="med" len="med"/>
          </a:ln>
        </p:spPr>
        <p:txBody>
          <a:bodyPr/>
          <a:lstStyle/>
          <a:p>
            <a:pPr algn="l" eaLnBrk="1" hangingPunct="1"/>
            <a:endParaRPr lang="en-US" b="0">
              <a:solidFill>
                <a:srgbClr val="CF142B"/>
              </a:solidFill>
              <a:latin typeface="Arial" pitchFamily="34" charset="0"/>
              <a:cs typeface="Arial" pitchFamily="34" charset="0"/>
            </a:endParaRPr>
          </a:p>
        </p:txBody>
      </p:sp>
      <p:sp>
        <p:nvSpPr>
          <p:cNvPr id="118791" name="Line 9"/>
          <p:cNvSpPr>
            <a:spLocks noChangeShapeType="1"/>
          </p:cNvSpPr>
          <p:nvPr/>
        </p:nvSpPr>
        <p:spPr bwMode="auto">
          <a:xfrm flipV="1">
            <a:off x="2548414" y="3566160"/>
            <a:ext cx="2112169" cy="0"/>
          </a:xfrm>
          <a:prstGeom prst="line">
            <a:avLst/>
          </a:prstGeom>
          <a:noFill/>
          <a:ln w="28575">
            <a:solidFill>
              <a:srgbClr val="CF142B"/>
            </a:solidFill>
            <a:round/>
            <a:headEnd/>
            <a:tailEnd type="triangle" w="med" len="med"/>
          </a:ln>
        </p:spPr>
        <p:txBody>
          <a:bodyPr/>
          <a:lstStyle/>
          <a:p>
            <a:pPr algn="l" eaLnBrk="1" hangingPunct="1"/>
            <a:endParaRPr lang="en-US" b="0">
              <a:solidFill>
                <a:srgbClr val="CF142B"/>
              </a:solidFill>
              <a:latin typeface="Arial" pitchFamily="34" charset="0"/>
              <a:cs typeface="Arial" pitchFamily="34" charset="0"/>
            </a:endParaRPr>
          </a:p>
        </p:txBody>
      </p:sp>
      <p:sp>
        <p:nvSpPr>
          <p:cNvPr id="118792" name="Title 14"/>
          <p:cNvSpPr>
            <a:spLocks noGrp="1"/>
          </p:cNvSpPr>
          <p:nvPr>
            <p:ph type="title"/>
          </p:nvPr>
        </p:nvSpPr>
        <p:spPr>
          <a:xfrm>
            <a:off x="389823" y="93823"/>
            <a:ext cx="5943600" cy="456962"/>
          </a:xfrm>
        </p:spPr>
        <p:txBody>
          <a:bodyPr/>
          <a:lstStyle/>
          <a:p>
            <a:pPr algn="l"/>
            <a:r>
              <a:rPr lang="en-US" sz="3000" dirty="0"/>
              <a:t>    </a:t>
            </a:r>
            <a:r>
              <a:rPr lang="en-US" sz="2800" dirty="0">
                <a:solidFill>
                  <a:srgbClr val="000000"/>
                </a:solidFill>
              </a:rPr>
              <a:t>Misfeeds – Right Side</a:t>
            </a:r>
            <a:endParaRPr lang="en-US" sz="2800" dirty="0"/>
          </a:p>
        </p:txBody>
      </p:sp>
      <p:sp>
        <p:nvSpPr>
          <p:cNvPr id="118793" name="Text Box 2"/>
          <p:cNvSpPr txBox="1">
            <a:spLocks noChangeArrowheads="1"/>
          </p:cNvSpPr>
          <p:nvPr/>
        </p:nvSpPr>
        <p:spPr bwMode="auto">
          <a:xfrm>
            <a:off x="1348741" y="4446032"/>
            <a:ext cx="6400562" cy="600164"/>
          </a:xfrm>
          <a:prstGeom prst="rect">
            <a:avLst/>
          </a:prstGeom>
          <a:noFill/>
          <a:ln w="9525">
            <a:noFill/>
            <a:miter lim="800000"/>
            <a:headEnd/>
            <a:tailEnd/>
          </a:ln>
        </p:spPr>
        <p:txBody>
          <a:bodyPr wrap="square">
            <a:spAutoFit/>
          </a:bodyPr>
          <a:lstStyle/>
          <a:p>
            <a:pPr marL="257175" indent="-257175" defTabSz="342900">
              <a:spcBef>
                <a:spcPct val="20000"/>
              </a:spcBef>
            </a:pPr>
            <a:r>
              <a:rPr kumimoji="1" lang="fr-CA" sz="1500" dirty="0" err="1">
                <a:solidFill>
                  <a:srgbClr val="000000"/>
                </a:solidFill>
                <a:latin typeface="Arial" pitchFamily="34" charset="0"/>
                <a:ea typeface="ＭＳ Ｐゴシック" pitchFamily="34" charset="-128"/>
                <a:cs typeface="Arial" pitchFamily="34" charset="0"/>
              </a:rPr>
              <a:t>Always</a:t>
            </a:r>
            <a:r>
              <a:rPr kumimoji="1" lang="fr-CA" sz="1500" dirty="0">
                <a:solidFill>
                  <a:srgbClr val="000000"/>
                </a:solidFill>
                <a:latin typeface="Arial" pitchFamily="34" charset="0"/>
                <a:ea typeface="ＭＳ Ｐゴシック" pitchFamily="34" charset="-128"/>
                <a:cs typeface="Arial" pitchFamily="34" charset="0"/>
              </a:rPr>
              <a:t> </a:t>
            </a:r>
            <a:r>
              <a:rPr kumimoji="1" lang="fr-CA" sz="1500" dirty="0" err="1">
                <a:solidFill>
                  <a:srgbClr val="000000"/>
                </a:solidFill>
                <a:latin typeface="Arial" pitchFamily="34" charset="0"/>
                <a:ea typeface="ＭＳ Ｐゴシック" pitchFamily="34" charset="-128"/>
                <a:cs typeface="Arial" pitchFamily="34" charset="0"/>
              </a:rPr>
              <a:t>remove</a:t>
            </a:r>
            <a:r>
              <a:rPr kumimoji="1" lang="fr-CA" sz="1500" dirty="0">
                <a:solidFill>
                  <a:srgbClr val="000000"/>
                </a:solidFill>
                <a:latin typeface="Arial" pitchFamily="34" charset="0"/>
                <a:ea typeface="ＭＳ Ｐゴシック" pitchFamily="34" charset="-128"/>
                <a:cs typeface="Arial" pitchFamily="34" charset="0"/>
              </a:rPr>
              <a:t> the </a:t>
            </a:r>
            <a:r>
              <a:rPr kumimoji="1" lang="fr-CA" sz="1500" dirty="0" err="1">
                <a:solidFill>
                  <a:srgbClr val="000000"/>
                </a:solidFill>
                <a:latin typeface="Arial" pitchFamily="34" charset="0"/>
                <a:ea typeface="ＭＳ Ｐゴシック" pitchFamily="34" charset="-128"/>
                <a:cs typeface="Arial" pitchFamily="34" charset="0"/>
              </a:rPr>
              <a:t>misfed</a:t>
            </a:r>
            <a:r>
              <a:rPr kumimoji="1" lang="fr-CA" sz="1500" dirty="0">
                <a:solidFill>
                  <a:srgbClr val="000000"/>
                </a:solidFill>
                <a:latin typeface="Arial" pitchFamily="34" charset="0"/>
                <a:ea typeface="ＭＳ Ｐゴシック" pitchFamily="34" charset="-128"/>
                <a:cs typeface="Arial" pitchFamily="34" charset="0"/>
              </a:rPr>
              <a:t> </a:t>
            </a:r>
            <a:r>
              <a:rPr kumimoji="1" lang="fr-CA" sz="1500" dirty="0" err="1">
                <a:solidFill>
                  <a:srgbClr val="000000"/>
                </a:solidFill>
                <a:latin typeface="Arial" pitchFamily="34" charset="0"/>
                <a:ea typeface="ＭＳ Ｐゴシック" pitchFamily="34" charset="-128"/>
                <a:cs typeface="Arial" pitchFamily="34" charset="0"/>
              </a:rPr>
              <a:t>paper</a:t>
            </a:r>
            <a:r>
              <a:rPr kumimoji="1" lang="fr-CA" sz="1500" dirty="0">
                <a:solidFill>
                  <a:srgbClr val="000000"/>
                </a:solidFill>
                <a:latin typeface="Arial" pitchFamily="34" charset="0"/>
                <a:ea typeface="ＭＳ Ｐゴシック" pitchFamily="34" charset="-128"/>
                <a:cs typeface="Arial" pitchFamily="34" charset="0"/>
              </a:rPr>
              <a:t> in the </a:t>
            </a:r>
            <a:r>
              <a:rPr kumimoji="1" lang="fr-CA" sz="1500" dirty="0" err="1">
                <a:solidFill>
                  <a:srgbClr val="000000"/>
                </a:solidFill>
                <a:latin typeface="Arial" pitchFamily="34" charset="0"/>
                <a:ea typeface="ＭＳ Ｐゴシック" pitchFamily="34" charset="-128"/>
                <a:cs typeface="Arial" pitchFamily="34" charset="0"/>
              </a:rPr>
              <a:t>same</a:t>
            </a:r>
            <a:r>
              <a:rPr kumimoji="1" lang="fr-CA" sz="1500" dirty="0">
                <a:solidFill>
                  <a:srgbClr val="000000"/>
                </a:solidFill>
                <a:latin typeface="Arial" pitchFamily="34" charset="0"/>
                <a:ea typeface="ＭＳ Ｐゴシック" pitchFamily="34" charset="-128"/>
                <a:cs typeface="Arial" pitchFamily="34" charset="0"/>
              </a:rPr>
              <a:t> direction as the </a:t>
            </a:r>
            <a:r>
              <a:rPr kumimoji="1" lang="fr-CA" sz="1500" dirty="0" err="1">
                <a:solidFill>
                  <a:srgbClr val="000000"/>
                </a:solidFill>
                <a:latin typeface="Arial" pitchFamily="34" charset="0"/>
                <a:ea typeface="ＭＳ Ｐゴシック" pitchFamily="34" charset="-128"/>
                <a:cs typeface="Arial" pitchFamily="34" charset="0"/>
              </a:rPr>
              <a:t>feed</a:t>
            </a:r>
            <a:r>
              <a:rPr kumimoji="1" lang="fr-CA" sz="1500" dirty="0">
                <a:solidFill>
                  <a:srgbClr val="000000"/>
                </a:solidFill>
                <a:latin typeface="Arial" pitchFamily="34" charset="0"/>
                <a:ea typeface="ＭＳ Ｐゴシック" pitchFamily="34" charset="-128"/>
                <a:cs typeface="Arial" pitchFamily="34" charset="0"/>
              </a:rPr>
              <a:t> rollers.</a:t>
            </a:r>
          </a:p>
          <a:p>
            <a:pPr marL="257175" indent="-257175" defTabSz="342900">
              <a:spcBef>
                <a:spcPct val="20000"/>
              </a:spcBef>
            </a:pPr>
            <a:r>
              <a:rPr kumimoji="1" lang="fr-CA" sz="1500" dirty="0">
                <a:solidFill>
                  <a:srgbClr val="000000"/>
                </a:solidFill>
                <a:latin typeface="Arial" pitchFamily="34" charset="0"/>
                <a:ea typeface="ＭＳ Ｐゴシック" pitchFamily="34" charset="-128"/>
                <a:cs typeface="Arial" pitchFamily="34" charset="0"/>
              </a:rPr>
              <a:t>Do not pull </a:t>
            </a:r>
            <a:r>
              <a:rPr kumimoji="1" lang="fr-CA" sz="1500" dirty="0" err="1">
                <a:solidFill>
                  <a:srgbClr val="000000"/>
                </a:solidFill>
                <a:latin typeface="Arial" pitchFamily="34" charset="0"/>
                <a:ea typeface="ＭＳ Ｐゴシック" pitchFamily="34" charset="-128"/>
                <a:cs typeface="Arial" pitchFamily="34" charset="0"/>
              </a:rPr>
              <a:t>sideways</a:t>
            </a:r>
            <a:r>
              <a:rPr kumimoji="1" lang="fr-CA" sz="1500" dirty="0">
                <a:solidFill>
                  <a:srgbClr val="000000"/>
                </a:solidFill>
                <a:latin typeface="Arial" pitchFamily="34" charset="0"/>
                <a:ea typeface="ＭＳ Ｐゴシック" pitchFamily="34" charset="-128"/>
                <a:cs typeface="Arial" pitchFamily="34" charset="0"/>
              </a:rPr>
              <a:t> as the </a:t>
            </a:r>
            <a:r>
              <a:rPr kumimoji="1" lang="fr-CA" sz="1500" dirty="0" err="1">
                <a:solidFill>
                  <a:srgbClr val="000000"/>
                </a:solidFill>
                <a:latin typeface="Arial" pitchFamily="34" charset="0"/>
                <a:ea typeface="ＭＳ Ｐゴシック" pitchFamily="34" charset="-128"/>
                <a:cs typeface="Arial" pitchFamily="34" charset="0"/>
              </a:rPr>
              <a:t>paper</a:t>
            </a:r>
            <a:r>
              <a:rPr kumimoji="1" lang="fr-CA" sz="1500" dirty="0">
                <a:solidFill>
                  <a:srgbClr val="000000"/>
                </a:solidFill>
                <a:latin typeface="Arial" pitchFamily="34" charset="0"/>
                <a:ea typeface="ＭＳ Ｐゴシック" pitchFamily="34" charset="-128"/>
                <a:cs typeface="Arial" pitchFamily="34" charset="0"/>
              </a:rPr>
              <a:t> </a:t>
            </a:r>
            <a:r>
              <a:rPr kumimoji="1" lang="fr-CA" sz="1500" dirty="0" err="1">
                <a:solidFill>
                  <a:srgbClr val="000000"/>
                </a:solidFill>
                <a:latin typeface="Arial" pitchFamily="34" charset="0"/>
                <a:ea typeface="ＭＳ Ｐゴシック" pitchFamily="34" charset="-128"/>
                <a:cs typeface="Arial" pitchFamily="34" charset="0"/>
              </a:rPr>
              <a:t>will</a:t>
            </a:r>
            <a:r>
              <a:rPr kumimoji="1" lang="fr-CA" sz="1500" dirty="0">
                <a:solidFill>
                  <a:srgbClr val="000000"/>
                </a:solidFill>
                <a:latin typeface="Arial" pitchFamily="34" charset="0"/>
                <a:ea typeface="ＭＳ Ｐゴシック" pitchFamily="34" charset="-128"/>
                <a:cs typeface="Arial" pitchFamily="34" charset="0"/>
              </a:rPr>
              <a:t> </a:t>
            </a:r>
            <a:r>
              <a:rPr kumimoji="1" lang="fr-CA" sz="1500" dirty="0" err="1">
                <a:solidFill>
                  <a:srgbClr val="000000"/>
                </a:solidFill>
                <a:latin typeface="Arial" pitchFamily="34" charset="0"/>
                <a:ea typeface="ＭＳ Ｐゴシック" pitchFamily="34" charset="-128"/>
                <a:cs typeface="Arial" pitchFamily="34" charset="0"/>
              </a:rPr>
              <a:t>tear</a:t>
            </a:r>
            <a:r>
              <a:rPr kumimoji="1" lang="fr-CA" sz="1500" dirty="0">
                <a:solidFill>
                  <a:srgbClr val="000000"/>
                </a:solidFill>
                <a:latin typeface="Arial" pitchFamily="34" charset="0"/>
                <a:ea typeface="ＭＳ Ｐゴシック" pitchFamily="34" charset="-128"/>
                <a:cs typeface="Arial" pitchFamily="34" charset="0"/>
              </a:rPr>
              <a:t> and the rollers </a:t>
            </a:r>
            <a:r>
              <a:rPr kumimoji="1" lang="fr-CA" sz="1500" dirty="0" err="1">
                <a:solidFill>
                  <a:srgbClr val="000000"/>
                </a:solidFill>
                <a:latin typeface="Arial" pitchFamily="34" charset="0"/>
                <a:ea typeface="ＭＳ Ｐゴシック" pitchFamily="34" charset="-128"/>
                <a:cs typeface="Arial" pitchFamily="34" charset="0"/>
              </a:rPr>
              <a:t>will</a:t>
            </a:r>
            <a:r>
              <a:rPr kumimoji="1" lang="fr-CA" sz="1500" dirty="0">
                <a:solidFill>
                  <a:srgbClr val="000000"/>
                </a:solidFill>
                <a:latin typeface="Arial" pitchFamily="34" charset="0"/>
                <a:ea typeface="ＭＳ Ｐゴシック" pitchFamily="34" charset="-128"/>
                <a:cs typeface="Arial" pitchFamily="34" charset="0"/>
              </a:rPr>
              <a:t> wear.</a:t>
            </a:r>
            <a:endParaRPr kumimoji="1" lang="en-US" sz="1500" dirty="0">
              <a:solidFill>
                <a:srgbClr val="000000"/>
              </a:solidFill>
              <a:latin typeface="Arial" pitchFamily="34" charset="0"/>
              <a:ea typeface="ＭＳ Ｐゴシック" pitchFamily="34" charset="-128"/>
              <a:cs typeface="Arial" pitchFamily="34" charset="0"/>
            </a:endParaRPr>
          </a:p>
        </p:txBody>
      </p:sp>
      <p:sp>
        <p:nvSpPr>
          <p:cNvPr id="3" name="Slide Number Placeholder 2">
            <a:extLst>
              <a:ext uri="{FF2B5EF4-FFF2-40B4-BE49-F238E27FC236}">
                <a16:creationId xmlns:a16="http://schemas.microsoft.com/office/drawing/2014/main" id="{24831AFB-ABBF-49E0-9862-3FA2D9A39AF0}"/>
              </a:ext>
            </a:extLst>
          </p:cNvPr>
          <p:cNvSpPr>
            <a:spLocks noGrp="1"/>
          </p:cNvSpPr>
          <p:nvPr>
            <p:ph type="sldNum" sz="quarter" idx="16"/>
          </p:nvPr>
        </p:nvSpPr>
        <p:spPr/>
        <p:txBody>
          <a:bodyPr/>
          <a:lstStyle/>
          <a:p>
            <a:fld id="{B18C7F2A-C7B3-D640-BAC8-F0A18513C1A4}" type="slidenum">
              <a:rPr lang="en-GB" smtClean="0"/>
              <a:pPr/>
              <a:t>58</a:t>
            </a:fld>
            <a:endParaRPr lang="en-GB"/>
          </a:p>
        </p:txBody>
      </p:sp>
      <p:pic>
        <p:nvPicPr>
          <p:cNvPr id="11" name="Audio 1">
            <a:hlinkClick r:id="" action="ppaction://media"/>
            <a:extLst>
              <a:ext uri="{FF2B5EF4-FFF2-40B4-BE49-F238E27FC236}">
                <a16:creationId xmlns:a16="http://schemas.microsoft.com/office/drawing/2014/main" id="{616C13BC-BBDC-4EAA-BDBC-D3613D7A13C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cSld>
  <p:clrMapOvr>
    <a:masterClrMapping/>
  </p:clrMapOvr>
  <p:transition advTm="1229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9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1" name="Text Box 6"/>
          <p:cNvSpPr txBox="1">
            <a:spLocks noChangeArrowheads="1"/>
          </p:cNvSpPr>
          <p:nvPr/>
        </p:nvSpPr>
        <p:spPr bwMode="auto">
          <a:xfrm>
            <a:off x="4033674" y="1742471"/>
            <a:ext cx="2297906" cy="369332"/>
          </a:xfrm>
          <a:prstGeom prst="rect">
            <a:avLst/>
          </a:prstGeom>
          <a:noFill/>
          <a:ln w="9525">
            <a:noFill/>
            <a:miter lim="800000"/>
            <a:headEnd/>
            <a:tailEnd/>
          </a:ln>
        </p:spPr>
        <p:txBody>
          <a:bodyPr>
            <a:spAutoFit/>
          </a:bodyPr>
          <a:lstStyle/>
          <a:p>
            <a:pPr eaLnBrk="1" hangingPunct="1">
              <a:spcBef>
                <a:spcPct val="50000"/>
              </a:spcBef>
            </a:pPr>
            <a:r>
              <a:rPr lang="fr-CA" b="0" dirty="0">
                <a:solidFill>
                  <a:srgbClr val="CF142B"/>
                </a:solidFill>
                <a:latin typeface="Arial" pitchFamily="34" charset="0"/>
                <a:cs typeface="Arial" pitchFamily="34" charset="0"/>
              </a:rPr>
              <a:t>Section C</a:t>
            </a:r>
            <a:r>
              <a:rPr lang="fr-CA" dirty="0">
                <a:solidFill>
                  <a:srgbClr val="CF142B"/>
                </a:solidFill>
                <a:latin typeface="Arial" pitchFamily="34" charset="0"/>
                <a:cs typeface="Arial" pitchFamily="34" charset="0"/>
              </a:rPr>
              <a:t>- </a:t>
            </a:r>
            <a:r>
              <a:rPr lang="fr-CA" b="0" dirty="0">
                <a:solidFill>
                  <a:srgbClr val="CF142B"/>
                </a:solidFill>
                <a:latin typeface="Arial" pitchFamily="34" charset="0"/>
                <a:cs typeface="Arial" pitchFamily="34" charset="0"/>
              </a:rPr>
              <a:t>Entrance</a:t>
            </a:r>
            <a:endParaRPr lang="en-US" b="0" dirty="0">
              <a:solidFill>
                <a:srgbClr val="CF142B"/>
              </a:solidFill>
              <a:latin typeface="Arial" pitchFamily="34" charset="0"/>
              <a:cs typeface="Arial" pitchFamily="34" charset="0"/>
            </a:endParaRPr>
          </a:p>
        </p:txBody>
      </p:sp>
      <p:pic>
        <p:nvPicPr>
          <p:cNvPr id="119813" name="Picture 13" descr="E:\Série 03\Série 03 - Pics\Misfeed - C.JPG"/>
          <p:cNvPicPr>
            <a:picLocks noChangeAspect="1" noChangeArrowheads="1"/>
          </p:cNvPicPr>
          <p:nvPr/>
        </p:nvPicPr>
        <p:blipFill>
          <a:blip r:embed="rId4" cstate="print"/>
          <a:srcRect/>
          <a:stretch>
            <a:fillRect/>
          </a:stretch>
        </p:blipFill>
        <p:spPr bwMode="auto">
          <a:xfrm>
            <a:off x="429649" y="1146683"/>
            <a:ext cx="3022316" cy="2183130"/>
          </a:xfrm>
          <a:prstGeom prst="rect">
            <a:avLst/>
          </a:prstGeom>
          <a:noFill/>
          <a:ln w="9525">
            <a:solidFill>
              <a:srgbClr val="000000"/>
            </a:solidFill>
            <a:miter lim="800000"/>
            <a:headEnd/>
            <a:tailEnd/>
          </a:ln>
        </p:spPr>
      </p:pic>
      <p:sp>
        <p:nvSpPr>
          <p:cNvPr id="119815" name="Line 15"/>
          <p:cNvSpPr>
            <a:spLocks noChangeShapeType="1"/>
          </p:cNvSpPr>
          <p:nvPr/>
        </p:nvSpPr>
        <p:spPr bwMode="auto">
          <a:xfrm flipH="1" flipV="1">
            <a:off x="4033674" y="2133016"/>
            <a:ext cx="2229803" cy="239"/>
          </a:xfrm>
          <a:prstGeom prst="line">
            <a:avLst/>
          </a:prstGeom>
          <a:noFill/>
          <a:ln w="28575">
            <a:solidFill>
              <a:schemeClr val="accent1"/>
            </a:solidFill>
            <a:round/>
            <a:headEnd/>
            <a:tailEnd type="triangle" w="med" len="med"/>
          </a:ln>
        </p:spPr>
        <p:txBody>
          <a:bodyPr/>
          <a:lstStyle/>
          <a:p>
            <a:pPr algn="l" eaLnBrk="1" hangingPunct="1"/>
            <a:endParaRPr lang="en-US" b="0">
              <a:solidFill>
                <a:srgbClr val="CF142B"/>
              </a:solidFill>
              <a:latin typeface="Arial" pitchFamily="34" charset="0"/>
              <a:cs typeface="Arial" pitchFamily="34" charset="0"/>
            </a:endParaRPr>
          </a:p>
        </p:txBody>
      </p:sp>
      <p:sp>
        <p:nvSpPr>
          <p:cNvPr id="119816" name="Title 13"/>
          <p:cNvSpPr>
            <a:spLocks noGrp="1"/>
          </p:cNvSpPr>
          <p:nvPr>
            <p:ph type="title"/>
          </p:nvPr>
        </p:nvSpPr>
        <p:spPr>
          <a:xfrm>
            <a:off x="429649" y="92272"/>
            <a:ext cx="6611335" cy="456962"/>
          </a:xfrm>
        </p:spPr>
        <p:txBody>
          <a:bodyPr/>
          <a:lstStyle/>
          <a:p>
            <a:pPr algn="l"/>
            <a:r>
              <a:rPr lang="en-US" sz="3000" dirty="0"/>
              <a:t>    </a:t>
            </a:r>
            <a:r>
              <a:rPr lang="en-US" sz="2800" dirty="0">
                <a:solidFill>
                  <a:srgbClr val="000000"/>
                </a:solidFill>
              </a:rPr>
              <a:t>Misfeeds – Right Side</a:t>
            </a:r>
            <a:endParaRPr lang="en-US" sz="2800" dirty="0"/>
          </a:p>
        </p:txBody>
      </p:sp>
      <p:sp>
        <p:nvSpPr>
          <p:cNvPr id="9" name="Line 15"/>
          <p:cNvSpPr>
            <a:spLocks noChangeShapeType="1"/>
          </p:cNvSpPr>
          <p:nvPr/>
        </p:nvSpPr>
        <p:spPr bwMode="auto">
          <a:xfrm flipV="1">
            <a:off x="3012373" y="3831697"/>
            <a:ext cx="1783081" cy="0"/>
          </a:xfrm>
          <a:prstGeom prst="line">
            <a:avLst/>
          </a:prstGeom>
          <a:noFill/>
          <a:ln w="28575">
            <a:solidFill>
              <a:schemeClr val="accent1"/>
            </a:solidFill>
            <a:round/>
            <a:headEnd/>
            <a:tailEnd type="triangle" w="med" len="med"/>
          </a:ln>
        </p:spPr>
        <p:txBody>
          <a:bodyPr/>
          <a:lstStyle/>
          <a:p>
            <a:pPr algn="l" eaLnBrk="1" hangingPunct="1"/>
            <a:endParaRPr lang="en-US" b="0">
              <a:solidFill>
                <a:srgbClr val="CF142B"/>
              </a:solidFill>
              <a:latin typeface="Arial" pitchFamily="34" charset="0"/>
              <a:cs typeface="Arial" pitchFamily="34" charset="0"/>
            </a:endParaRPr>
          </a:p>
        </p:txBody>
      </p:sp>
      <p:pic>
        <p:nvPicPr>
          <p:cNvPr id="1026" name="Picture 2" descr="C:\Users\Callalilly\Desktop\Jam_Csection.jpg"/>
          <p:cNvPicPr>
            <a:picLocks noChangeAspect="1" noChangeArrowheads="1"/>
          </p:cNvPicPr>
          <p:nvPr/>
        </p:nvPicPr>
        <p:blipFill>
          <a:blip r:embed="rId5" cstate="print"/>
          <a:srcRect/>
          <a:stretch>
            <a:fillRect/>
          </a:stretch>
        </p:blipFill>
        <p:spPr bwMode="auto">
          <a:xfrm>
            <a:off x="1776045" y="1046468"/>
            <a:ext cx="2173460" cy="2499622"/>
          </a:xfrm>
          <a:prstGeom prst="rect">
            <a:avLst/>
          </a:prstGeom>
          <a:noFill/>
          <a:ln>
            <a:solidFill>
              <a:srgbClr val="000000"/>
            </a:solidFill>
          </a:ln>
        </p:spPr>
      </p:pic>
      <p:pic>
        <p:nvPicPr>
          <p:cNvPr id="10" name="Picture 10" descr="E:\Série 03\Série 03 - Pics\Misfeed - Z.JPG">
            <a:extLst>
              <a:ext uri="{FF2B5EF4-FFF2-40B4-BE49-F238E27FC236}">
                <a16:creationId xmlns:a16="http://schemas.microsoft.com/office/drawing/2014/main" id="{E4A0E67D-7436-4888-BDCC-20AD13477CDE}"/>
              </a:ext>
            </a:extLst>
          </p:cNvPr>
          <p:cNvPicPr preferRelativeResize="0">
            <a:picLocks noChangeArrowheads="1"/>
          </p:cNvPicPr>
          <p:nvPr/>
        </p:nvPicPr>
        <p:blipFill>
          <a:blip r:embed="rId6" cstate="print"/>
          <a:srcRect/>
          <a:stretch>
            <a:fillRect/>
          </a:stretch>
        </p:blipFill>
        <p:spPr bwMode="auto">
          <a:xfrm>
            <a:off x="4903947" y="2871192"/>
            <a:ext cx="3106817" cy="1897380"/>
          </a:xfrm>
          <a:prstGeom prst="rect">
            <a:avLst/>
          </a:prstGeom>
          <a:noFill/>
          <a:ln w="9525">
            <a:solidFill>
              <a:srgbClr val="000000"/>
            </a:solidFill>
            <a:miter lim="800000"/>
            <a:headEnd/>
            <a:tailEnd/>
          </a:ln>
        </p:spPr>
      </p:pic>
      <p:sp>
        <p:nvSpPr>
          <p:cNvPr id="2" name="Rectangle 1">
            <a:extLst>
              <a:ext uri="{FF2B5EF4-FFF2-40B4-BE49-F238E27FC236}">
                <a16:creationId xmlns:a16="http://schemas.microsoft.com/office/drawing/2014/main" id="{B06265DD-5AAA-42B4-B619-82617A58DD45}"/>
              </a:ext>
            </a:extLst>
          </p:cNvPr>
          <p:cNvSpPr/>
          <p:nvPr/>
        </p:nvSpPr>
        <p:spPr>
          <a:xfrm>
            <a:off x="357690" y="3646305"/>
            <a:ext cx="2836709" cy="923330"/>
          </a:xfrm>
          <a:prstGeom prst="rect">
            <a:avLst/>
          </a:prstGeom>
        </p:spPr>
        <p:txBody>
          <a:bodyPr wrap="square">
            <a:spAutoFit/>
          </a:bodyPr>
          <a:lstStyle/>
          <a:p>
            <a:pPr eaLnBrk="1" hangingPunct="1">
              <a:spcBef>
                <a:spcPct val="50000"/>
              </a:spcBef>
            </a:pPr>
            <a:r>
              <a:rPr lang="fr-CA" dirty="0">
                <a:solidFill>
                  <a:srgbClr val="CF142B"/>
                </a:solidFill>
                <a:latin typeface="Arial" pitchFamily="34" charset="0"/>
                <a:cs typeface="Arial" pitchFamily="34" charset="0"/>
              </a:rPr>
              <a:t>Section Z - (Duplex unit), </a:t>
            </a:r>
            <a:r>
              <a:rPr lang="fr-CA" dirty="0" err="1">
                <a:solidFill>
                  <a:srgbClr val="CF142B"/>
                </a:solidFill>
                <a:latin typeface="Arial" pitchFamily="34" charset="0"/>
                <a:cs typeface="Arial" pitchFamily="34" charset="0"/>
              </a:rPr>
              <a:t>located</a:t>
            </a:r>
            <a:r>
              <a:rPr lang="fr-CA" dirty="0">
                <a:solidFill>
                  <a:srgbClr val="CF142B"/>
                </a:solidFill>
                <a:latin typeface="Arial" pitchFamily="34" charset="0"/>
                <a:cs typeface="Arial" pitchFamily="34" charset="0"/>
              </a:rPr>
              <a:t> </a:t>
            </a:r>
            <a:r>
              <a:rPr lang="fr-CA" dirty="0" err="1">
                <a:solidFill>
                  <a:srgbClr val="CF142B"/>
                </a:solidFill>
                <a:latin typeface="Arial" pitchFamily="34" charset="0"/>
                <a:cs typeface="Arial" pitchFamily="34" charset="0"/>
              </a:rPr>
              <a:t>inside</a:t>
            </a:r>
            <a:r>
              <a:rPr lang="fr-CA" dirty="0">
                <a:solidFill>
                  <a:srgbClr val="CF142B"/>
                </a:solidFill>
                <a:latin typeface="Arial" pitchFamily="34" charset="0"/>
                <a:cs typeface="Arial" pitchFamily="34" charset="0"/>
              </a:rPr>
              <a:t> the right panel</a:t>
            </a:r>
            <a:endParaRPr lang="en-US" dirty="0">
              <a:solidFill>
                <a:srgbClr val="CF142B"/>
              </a:solidFill>
              <a:latin typeface="Arial" pitchFamily="34" charset="0"/>
              <a:cs typeface="Arial" pitchFamily="34" charset="0"/>
            </a:endParaRPr>
          </a:p>
        </p:txBody>
      </p:sp>
      <p:sp>
        <p:nvSpPr>
          <p:cNvPr id="4" name="Slide Number Placeholder 3">
            <a:extLst>
              <a:ext uri="{FF2B5EF4-FFF2-40B4-BE49-F238E27FC236}">
                <a16:creationId xmlns:a16="http://schemas.microsoft.com/office/drawing/2014/main" id="{DA726266-2610-4CCF-88CA-52837A1A77D4}"/>
              </a:ext>
            </a:extLst>
          </p:cNvPr>
          <p:cNvSpPr>
            <a:spLocks noGrp="1"/>
          </p:cNvSpPr>
          <p:nvPr>
            <p:ph type="sldNum" sz="quarter" idx="16"/>
          </p:nvPr>
        </p:nvSpPr>
        <p:spPr/>
        <p:txBody>
          <a:bodyPr/>
          <a:lstStyle/>
          <a:p>
            <a:fld id="{B18C7F2A-C7B3-D640-BAC8-F0A18513C1A4}" type="slidenum">
              <a:rPr lang="en-GB" smtClean="0"/>
              <a:pPr/>
              <a:t>59</a:t>
            </a:fld>
            <a:endParaRPr lang="en-GB"/>
          </a:p>
        </p:txBody>
      </p:sp>
      <p:pic>
        <p:nvPicPr>
          <p:cNvPr id="11" name="Audio 2">
            <a:hlinkClick r:id="" action="ppaction://media"/>
            <a:extLst>
              <a:ext uri="{FF2B5EF4-FFF2-40B4-BE49-F238E27FC236}">
                <a16:creationId xmlns:a16="http://schemas.microsoft.com/office/drawing/2014/main" id="{A19CB8FD-3E68-4B09-BD88-F2F233A46F9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4318000"/>
            <a:ext cx="609600" cy="609600"/>
          </a:xfrm>
          <a:prstGeom prst="rect">
            <a:avLst/>
          </a:prstGeom>
        </p:spPr>
      </p:pic>
    </p:spTree>
  </p:cSld>
  <p:clrMapOvr>
    <a:masterClrMapping/>
  </p:clrMapOvr>
  <p:transition advTm="1629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8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92C50AB-95C9-44D8-8FAD-42496493B0A6}"/>
              </a:ext>
            </a:extLst>
          </p:cNvPr>
          <p:cNvPicPr>
            <a:picLocks/>
          </p:cNvPicPr>
          <p:nvPr/>
        </p:nvPicPr>
        <p:blipFill>
          <a:blip r:embed="rId5" cstate="email">
            <a:extLst>
              <a:ext uri="{28A0092B-C50C-407E-A947-70E740481C1C}">
                <a14:useLocalDpi xmlns:a14="http://schemas.microsoft.com/office/drawing/2010/main" val="0"/>
              </a:ext>
            </a:extLst>
          </a:blip>
          <a:stretch>
            <a:fillRect/>
          </a:stretch>
        </p:blipFill>
        <p:spPr>
          <a:xfrm>
            <a:off x="375758" y="3124542"/>
            <a:ext cx="3832682" cy="1828800"/>
          </a:xfrm>
          <a:prstGeom prst="rect">
            <a:avLst/>
          </a:prstGeom>
        </p:spPr>
      </p:pic>
      <p:sp>
        <p:nvSpPr>
          <p:cNvPr id="17414" name="Title 8"/>
          <p:cNvSpPr>
            <a:spLocks noGrp="1"/>
          </p:cNvSpPr>
          <p:nvPr>
            <p:ph type="title"/>
          </p:nvPr>
        </p:nvSpPr>
        <p:spPr>
          <a:xfrm>
            <a:off x="1050925" y="125771"/>
            <a:ext cx="5943600" cy="457200"/>
          </a:xfrm>
          <a:ln/>
        </p:spPr>
        <p:txBody>
          <a:bodyPr/>
          <a:lstStyle/>
          <a:p>
            <a:r>
              <a:rPr lang="en-US" sz="2800" dirty="0"/>
              <a:t>Activating your card</a:t>
            </a:r>
          </a:p>
        </p:txBody>
      </p:sp>
      <p:sp>
        <p:nvSpPr>
          <p:cNvPr id="17415" name="Slide Number Placeholder 7"/>
          <p:cNvSpPr>
            <a:spLocks noGrp="1"/>
          </p:cNvSpPr>
          <p:nvPr>
            <p:ph type="sldNum" sz="quarter" idx="18"/>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CA3C338-BCB1-904F-8426-3C5BA345C268}" type="slidenum">
              <a:rPr kumimoji="0" lang="en-GB" sz="600" b="0" i="0" u="none" strike="noStrike" kern="1200" cap="none" spc="0" normalizeH="0" baseline="0" noProof="0">
                <a:ln>
                  <a:noFill/>
                </a:ln>
                <a:solidFill>
                  <a:srgbClr val="717171"/>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GB" sz="600" b="0" i="0" u="none" strike="noStrike" kern="1200" cap="none" spc="0" normalizeH="0" baseline="0" noProof="0">
              <a:ln>
                <a:noFill/>
              </a:ln>
              <a:solidFill>
                <a:srgbClr val="717171"/>
              </a:solidFill>
              <a:effectLst/>
              <a:uLnTx/>
              <a:uFillTx/>
              <a:latin typeface="Arial" charset="0"/>
              <a:ea typeface="ＭＳ Ｐゴシック" charset="0"/>
              <a:cs typeface="Arial" charset="0"/>
            </a:endParaRPr>
          </a:p>
        </p:txBody>
      </p:sp>
      <p:sp>
        <p:nvSpPr>
          <p:cNvPr id="7" name="Rectangle 6">
            <a:extLst>
              <a:ext uri="{FF2B5EF4-FFF2-40B4-BE49-F238E27FC236}">
                <a16:creationId xmlns:a16="http://schemas.microsoft.com/office/drawing/2014/main" id="{9714BF44-C964-412D-AC17-9BC66A8A95A2}"/>
              </a:ext>
            </a:extLst>
          </p:cNvPr>
          <p:cNvSpPr/>
          <p:nvPr/>
        </p:nvSpPr>
        <p:spPr>
          <a:xfrm>
            <a:off x="5354864" y="1320944"/>
            <a:ext cx="3279322" cy="1828801"/>
          </a:xfrm>
          <a:prstGeom prst="rect">
            <a:avLst/>
          </a:prstGeom>
          <a:gradFill flip="none" rotWithShape="1">
            <a:gsLst>
              <a:gs pos="0">
                <a:schemeClr val="accent2">
                  <a:lumMod val="20000"/>
                  <a:lumOff val="80000"/>
                </a:schemeClr>
              </a:gs>
              <a:gs pos="99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Enter your Network Username and Press Next</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a:ea typeface="+mn-ea"/>
                <a:cs typeface="+mn-cs"/>
              </a:rPr>
              <a:t>Enter you Network Password</a:t>
            </a: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GB" sz="1600" b="1" i="0" u="none" strike="noStrike" kern="1200" cap="none" spc="0" normalizeH="0" baseline="0" noProof="0" dirty="0">
              <a:ln>
                <a:noFill/>
              </a:ln>
              <a:solidFill>
                <a:srgbClr val="000000"/>
              </a:solidFill>
              <a:effectLst/>
              <a:uLnTx/>
              <a:uFillTx/>
              <a:latin typeface="Arial"/>
              <a:ea typeface="+mn-ea"/>
              <a:cs typeface="+mn-cs"/>
            </a:endParaRPr>
          </a:p>
        </p:txBody>
      </p:sp>
      <p:sp>
        <p:nvSpPr>
          <p:cNvPr id="8" name="Round Same Side Corner Rectangle 9">
            <a:extLst>
              <a:ext uri="{FF2B5EF4-FFF2-40B4-BE49-F238E27FC236}">
                <a16:creationId xmlns:a16="http://schemas.microsoft.com/office/drawing/2014/main" id="{7F20DD63-16F8-4079-81F1-21ADD89CF036}"/>
              </a:ext>
            </a:extLst>
          </p:cNvPr>
          <p:cNvSpPr/>
          <p:nvPr/>
        </p:nvSpPr>
        <p:spPr>
          <a:xfrm>
            <a:off x="5332324" y="740238"/>
            <a:ext cx="3354476" cy="474289"/>
          </a:xfrm>
          <a:prstGeom prst="round2SameRect">
            <a:avLst>
              <a:gd name="adj1" fmla="val 38524"/>
              <a:gd name="adj2" fmla="val 0"/>
            </a:avLst>
          </a:prstGeom>
          <a:ln/>
        </p:spPr>
        <p:style>
          <a:lnRef idx="3">
            <a:schemeClr val="lt1"/>
          </a:lnRef>
          <a:fillRef idx="1">
            <a:schemeClr val="accent2"/>
          </a:fillRef>
          <a:effectRef idx="1">
            <a:schemeClr val="accent2"/>
          </a:effectRef>
          <a:fontRef idx="minor">
            <a:schemeClr val="lt1"/>
          </a:fontRef>
        </p:style>
        <p:txBody>
          <a:bodyPr vert="horz" lIns="468000" tIns="0" rIns="0" bIns="72000"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mn-cs"/>
              </a:rPr>
              <a:t>    Step 2</a:t>
            </a:r>
          </a:p>
        </p:txBody>
      </p:sp>
      <p:sp>
        <p:nvSpPr>
          <p:cNvPr id="12" name="Rectangle 11">
            <a:extLst>
              <a:ext uri="{FF2B5EF4-FFF2-40B4-BE49-F238E27FC236}">
                <a16:creationId xmlns:a16="http://schemas.microsoft.com/office/drawing/2014/main" id="{4B1F2CBB-71B7-4F1F-86E3-9EC17E6F2232}"/>
              </a:ext>
            </a:extLst>
          </p:cNvPr>
          <p:cNvSpPr/>
          <p:nvPr/>
        </p:nvSpPr>
        <p:spPr>
          <a:xfrm>
            <a:off x="3449297" y="2088028"/>
            <a:ext cx="525518" cy="252247"/>
          </a:xfrm>
          <a:prstGeom prst="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6" name="Round Same Side Corner Rectangle 14">
            <a:extLst>
              <a:ext uri="{FF2B5EF4-FFF2-40B4-BE49-F238E27FC236}">
                <a16:creationId xmlns:a16="http://schemas.microsoft.com/office/drawing/2014/main" id="{06166843-0DE5-4B55-BC31-0E494709B958}"/>
              </a:ext>
            </a:extLst>
          </p:cNvPr>
          <p:cNvSpPr/>
          <p:nvPr/>
        </p:nvSpPr>
        <p:spPr>
          <a:xfrm>
            <a:off x="5301342" y="3256162"/>
            <a:ext cx="3416440" cy="551822"/>
          </a:xfrm>
          <a:prstGeom prst="round2SameRect">
            <a:avLst>
              <a:gd name="adj1" fmla="val 38524"/>
              <a:gd name="adj2" fmla="val 0"/>
            </a:avLst>
          </a:prstGeom>
          <a:ln/>
        </p:spPr>
        <p:style>
          <a:lnRef idx="3">
            <a:schemeClr val="lt1"/>
          </a:lnRef>
          <a:fillRef idx="1">
            <a:schemeClr val="accent2"/>
          </a:fillRef>
          <a:effectRef idx="1">
            <a:schemeClr val="accent2"/>
          </a:effectRef>
          <a:fontRef idx="minor">
            <a:schemeClr val="lt1"/>
          </a:fontRef>
        </p:style>
        <p:txBody>
          <a:bodyPr vert="horz" lIns="468000" tIns="0" rIns="0" bIns="72000"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mn-cs"/>
              </a:rPr>
              <a:t>    Step 3</a:t>
            </a:r>
          </a:p>
        </p:txBody>
      </p:sp>
      <p:sp>
        <p:nvSpPr>
          <p:cNvPr id="17" name="Rectangle 16">
            <a:extLst>
              <a:ext uri="{FF2B5EF4-FFF2-40B4-BE49-F238E27FC236}">
                <a16:creationId xmlns:a16="http://schemas.microsoft.com/office/drawing/2014/main" id="{CC067862-1231-4C81-A6BA-0B557F4EC750}"/>
              </a:ext>
            </a:extLst>
          </p:cNvPr>
          <p:cNvSpPr/>
          <p:nvPr/>
        </p:nvSpPr>
        <p:spPr>
          <a:xfrm>
            <a:off x="5301343" y="3828453"/>
            <a:ext cx="3416439" cy="918341"/>
          </a:xfrm>
          <a:prstGeom prst="rect">
            <a:avLst/>
          </a:prstGeom>
          <a:gradFill flip="none" rotWithShape="1">
            <a:gsLst>
              <a:gs pos="0">
                <a:schemeClr val="accent2">
                  <a:lumMod val="20000"/>
                  <a:lumOff val="80000"/>
                </a:schemeClr>
              </a:gs>
              <a:gs pos="99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Press </a:t>
            </a:r>
            <a:r>
              <a:rPr kumimoji="0" lang="en-US" sz="2000" b="1" i="0" u="none" strike="noStrike" kern="1200" cap="none" spc="0" normalizeH="0" baseline="0" noProof="0" dirty="0">
                <a:ln>
                  <a:noFill/>
                </a:ln>
                <a:solidFill>
                  <a:srgbClr val="000000"/>
                </a:solidFill>
                <a:effectLst/>
                <a:uLnTx/>
                <a:uFillTx/>
                <a:latin typeface="Arial"/>
                <a:ea typeface="+mn-ea"/>
                <a:cs typeface="+mn-cs"/>
              </a:rPr>
              <a:t>Associate</a:t>
            </a:r>
            <a:r>
              <a:rPr kumimoji="0" lang="en-US" sz="2000" b="0" i="0" u="none" strike="noStrike" kern="1200" cap="none" spc="0" normalizeH="0" baseline="0" noProof="0" dirty="0">
                <a:ln>
                  <a:noFill/>
                </a:ln>
                <a:solidFill>
                  <a:srgbClr val="000000"/>
                </a:solidFill>
                <a:effectLst/>
                <a:uLnTx/>
                <a:uFillTx/>
                <a:latin typeface="Arial"/>
                <a:ea typeface="+mn-ea"/>
                <a:cs typeface="+mn-cs"/>
              </a:rPr>
              <a:t> on the touch screen.</a:t>
            </a:r>
            <a:endParaRPr kumimoji="0" lang="en-US" sz="20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a:t>
            </a:r>
            <a:endParaRPr kumimoji="0" lang="en-US" sz="20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GB" sz="2000" b="1" i="0" u="none" strike="noStrike" kern="1200" cap="none" spc="0" normalizeH="0" baseline="0" noProof="0" dirty="0">
              <a:ln>
                <a:noFill/>
              </a:ln>
              <a:solidFill>
                <a:srgbClr val="000000"/>
              </a:solidFill>
              <a:effectLst/>
              <a:uLnTx/>
              <a:uFillTx/>
              <a:latin typeface="Arial"/>
              <a:ea typeface="+mn-ea"/>
              <a:cs typeface="+mn-cs"/>
            </a:endParaRPr>
          </a:p>
        </p:txBody>
      </p:sp>
      <p:sp>
        <p:nvSpPr>
          <p:cNvPr id="18" name="Rectangle 17">
            <a:extLst>
              <a:ext uri="{FF2B5EF4-FFF2-40B4-BE49-F238E27FC236}">
                <a16:creationId xmlns:a16="http://schemas.microsoft.com/office/drawing/2014/main" id="{DCDFDFC8-D02D-4E30-952B-489F632F1C46}"/>
              </a:ext>
            </a:extLst>
          </p:cNvPr>
          <p:cNvSpPr/>
          <p:nvPr/>
        </p:nvSpPr>
        <p:spPr>
          <a:xfrm>
            <a:off x="3712056" y="4275339"/>
            <a:ext cx="525518" cy="252247"/>
          </a:xfrm>
          <a:prstGeom prst="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19" name="Straight Arrow Connector 18">
            <a:extLst>
              <a:ext uri="{FF2B5EF4-FFF2-40B4-BE49-F238E27FC236}">
                <a16:creationId xmlns:a16="http://schemas.microsoft.com/office/drawing/2014/main" id="{B5EB6571-1753-4E98-B8EB-225A92733301}"/>
              </a:ext>
            </a:extLst>
          </p:cNvPr>
          <p:cNvCxnSpPr>
            <a:cxnSpLocks/>
          </p:cNvCxnSpPr>
          <p:nvPr/>
        </p:nvCxnSpPr>
        <p:spPr>
          <a:xfrm flipH="1">
            <a:off x="2151429" y="2977950"/>
            <a:ext cx="3176675" cy="100504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5" name="Picture 4" descr="A screenshot of a cell phone&#10;&#10;Description automatically generated">
            <a:extLst>
              <a:ext uri="{FF2B5EF4-FFF2-40B4-BE49-F238E27FC236}">
                <a16:creationId xmlns:a16="http://schemas.microsoft.com/office/drawing/2014/main" id="{E9EAC994-D3FA-47C1-966D-8D53F36332F9}"/>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75759" y="790639"/>
            <a:ext cx="3832683" cy="2271357"/>
          </a:xfrm>
          <a:prstGeom prst="rect">
            <a:avLst/>
          </a:prstGeom>
        </p:spPr>
      </p:pic>
      <p:pic>
        <p:nvPicPr>
          <p:cNvPr id="15" name="Audio 4">
            <a:hlinkClick r:id="" action="ppaction://media"/>
            <a:extLst>
              <a:ext uri="{FF2B5EF4-FFF2-40B4-BE49-F238E27FC236}">
                <a16:creationId xmlns:a16="http://schemas.microsoft.com/office/drawing/2014/main" id="{93314760-64DD-4BF0-BB8C-E12D7C9F1DA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4318000"/>
            <a:ext cx="609600" cy="609600"/>
          </a:xfrm>
          <a:prstGeom prst="rect">
            <a:avLst/>
          </a:prstGeom>
        </p:spPr>
      </p:pic>
      <p:cxnSp>
        <p:nvCxnSpPr>
          <p:cNvPr id="3" name="Straight Arrow Connector 2">
            <a:extLst>
              <a:ext uri="{FF2B5EF4-FFF2-40B4-BE49-F238E27FC236}">
                <a16:creationId xmlns:a16="http://schemas.microsoft.com/office/drawing/2014/main" id="{84E7D3DB-43F6-4809-8D51-432239A946F0}"/>
              </a:ext>
            </a:extLst>
          </p:cNvPr>
          <p:cNvCxnSpPr/>
          <p:nvPr/>
        </p:nvCxnSpPr>
        <p:spPr>
          <a:xfrm flipH="1">
            <a:off x="2659117" y="1540845"/>
            <a:ext cx="2642225" cy="18285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48695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52"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7" name="Text Box 9"/>
          <p:cNvSpPr txBox="1">
            <a:spLocks noChangeArrowheads="1"/>
          </p:cNvSpPr>
          <p:nvPr/>
        </p:nvSpPr>
        <p:spPr bwMode="auto">
          <a:xfrm>
            <a:off x="1881374" y="3230879"/>
            <a:ext cx="3022316" cy="369332"/>
          </a:xfrm>
          <a:prstGeom prst="rect">
            <a:avLst/>
          </a:prstGeom>
          <a:noFill/>
          <a:ln w="9525">
            <a:noFill/>
            <a:miter lim="800000"/>
            <a:headEnd/>
            <a:tailEnd/>
          </a:ln>
        </p:spPr>
        <p:txBody>
          <a:bodyPr wrap="square">
            <a:spAutoFit/>
          </a:bodyPr>
          <a:lstStyle/>
          <a:p>
            <a:pPr eaLnBrk="1" hangingPunct="1">
              <a:spcBef>
                <a:spcPct val="50000"/>
              </a:spcBef>
            </a:pPr>
            <a:r>
              <a:rPr lang="fr-CA" b="0" dirty="0">
                <a:solidFill>
                  <a:srgbClr val="CF142B"/>
                </a:solidFill>
                <a:latin typeface="Arial" pitchFamily="34" charset="0"/>
                <a:cs typeface="Arial" pitchFamily="34" charset="0"/>
              </a:rPr>
              <a:t>Section D - </a:t>
            </a:r>
            <a:r>
              <a:rPr lang="fr-CA" dirty="0">
                <a:solidFill>
                  <a:srgbClr val="CF142B"/>
                </a:solidFill>
                <a:latin typeface="Arial" pitchFamily="34" charset="0"/>
                <a:cs typeface="Arial" pitchFamily="34" charset="0"/>
              </a:rPr>
              <a:t>Transfer Tray</a:t>
            </a:r>
            <a:endParaRPr lang="en-US" b="0" dirty="0">
              <a:solidFill>
                <a:srgbClr val="CF142B"/>
              </a:solidFill>
              <a:latin typeface="Arial" pitchFamily="34" charset="0"/>
              <a:cs typeface="Arial" pitchFamily="34" charset="0"/>
            </a:endParaRPr>
          </a:p>
        </p:txBody>
      </p:sp>
      <p:pic>
        <p:nvPicPr>
          <p:cNvPr id="120838" name="Picture 9" descr="E:\Série 03\Série 03 - Pics\Misfeed - D.JPG"/>
          <p:cNvPicPr preferRelativeResize="0">
            <a:picLocks noChangeArrowheads="1"/>
          </p:cNvPicPr>
          <p:nvPr/>
        </p:nvPicPr>
        <p:blipFill>
          <a:blip r:embed="rId4" cstate="print"/>
          <a:srcRect b="11732"/>
          <a:stretch>
            <a:fillRect/>
          </a:stretch>
        </p:blipFill>
        <p:spPr bwMode="auto">
          <a:xfrm>
            <a:off x="4964722" y="3046104"/>
            <a:ext cx="3035379" cy="1869758"/>
          </a:xfrm>
          <a:prstGeom prst="rect">
            <a:avLst/>
          </a:prstGeom>
          <a:noFill/>
          <a:ln w="9525">
            <a:solidFill>
              <a:srgbClr val="000000"/>
            </a:solidFill>
            <a:miter lim="800000"/>
            <a:headEnd/>
            <a:tailEnd/>
          </a:ln>
        </p:spPr>
      </p:pic>
      <p:sp>
        <p:nvSpPr>
          <p:cNvPr id="120839" name="Line 8"/>
          <p:cNvSpPr>
            <a:spLocks noChangeShapeType="1"/>
          </p:cNvSpPr>
          <p:nvPr/>
        </p:nvSpPr>
        <p:spPr bwMode="auto">
          <a:xfrm flipH="1" flipV="1">
            <a:off x="3949707" y="1818366"/>
            <a:ext cx="1382792" cy="5477"/>
          </a:xfrm>
          <a:prstGeom prst="line">
            <a:avLst/>
          </a:prstGeom>
          <a:noFill/>
          <a:ln w="28575">
            <a:solidFill>
              <a:schemeClr val="accent1"/>
            </a:solidFill>
            <a:round/>
            <a:headEnd/>
            <a:tailEnd type="triangle" w="med" len="med"/>
          </a:ln>
        </p:spPr>
        <p:txBody>
          <a:bodyPr/>
          <a:lstStyle/>
          <a:p>
            <a:pPr algn="l" eaLnBrk="1" hangingPunct="1"/>
            <a:endParaRPr lang="en-US" b="0">
              <a:solidFill>
                <a:srgbClr val="CF142B"/>
              </a:solidFill>
              <a:latin typeface="Arial" pitchFamily="34" charset="0"/>
              <a:cs typeface="Arial" pitchFamily="34" charset="0"/>
            </a:endParaRPr>
          </a:p>
        </p:txBody>
      </p:sp>
      <p:sp>
        <p:nvSpPr>
          <p:cNvPr id="120840" name="Line 10"/>
          <p:cNvSpPr>
            <a:spLocks noChangeShapeType="1"/>
          </p:cNvSpPr>
          <p:nvPr/>
        </p:nvSpPr>
        <p:spPr bwMode="auto">
          <a:xfrm flipV="1">
            <a:off x="2754677" y="3784747"/>
            <a:ext cx="1886426" cy="239"/>
          </a:xfrm>
          <a:prstGeom prst="line">
            <a:avLst/>
          </a:prstGeom>
          <a:noFill/>
          <a:ln w="28575">
            <a:solidFill>
              <a:schemeClr val="accent1"/>
            </a:solidFill>
            <a:round/>
            <a:headEnd/>
            <a:tailEnd type="triangle" w="med" len="med"/>
          </a:ln>
        </p:spPr>
        <p:txBody>
          <a:bodyPr/>
          <a:lstStyle/>
          <a:p>
            <a:pPr algn="l" eaLnBrk="1" hangingPunct="1"/>
            <a:endParaRPr lang="en-US" b="0">
              <a:solidFill>
                <a:srgbClr val="CF142B"/>
              </a:solidFill>
              <a:latin typeface="Arial" pitchFamily="34" charset="0"/>
              <a:cs typeface="Arial" pitchFamily="34" charset="0"/>
            </a:endParaRPr>
          </a:p>
        </p:txBody>
      </p:sp>
      <p:sp>
        <p:nvSpPr>
          <p:cNvPr id="120841" name="Title 14"/>
          <p:cNvSpPr>
            <a:spLocks noGrp="1"/>
          </p:cNvSpPr>
          <p:nvPr>
            <p:ph type="title"/>
          </p:nvPr>
        </p:nvSpPr>
        <p:spPr>
          <a:xfrm>
            <a:off x="420732" y="90055"/>
            <a:ext cx="5943600" cy="456962"/>
          </a:xfrm>
        </p:spPr>
        <p:txBody>
          <a:bodyPr/>
          <a:lstStyle/>
          <a:p>
            <a:pPr algn="l"/>
            <a:r>
              <a:rPr lang="en-US" sz="3000" dirty="0"/>
              <a:t>    </a:t>
            </a:r>
            <a:r>
              <a:rPr lang="en-US" sz="2800" dirty="0">
                <a:solidFill>
                  <a:srgbClr val="000000"/>
                </a:solidFill>
              </a:rPr>
              <a:t>Misfeeds - Middle</a:t>
            </a:r>
            <a:endParaRPr lang="en-US" sz="2800" dirty="0"/>
          </a:p>
        </p:txBody>
      </p:sp>
      <p:pic>
        <p:nvPicPr>
          <p:cNvPr id="9" name="Picture 13" descr="E:\Série 03\Série 03 - Pics\Misfeed - C.JPG">
            <a:extLst>
              <a:ext uri="{FF2B5EF4-FFF2-40B4-BE49-F238E27FC236}">
                <a16:creationId xmlns:a16="http://schemas.microsoft.com/office/drawing/2014/main" id="{FC268976-5B79-44DE-AAC2-ED88457D5753}"/>
              </a:ext>
            </a:extLst>
          </p:cNvPr>
          <p:cNvPicPr>
            <a:picLocks noChangeAspect="1" noChangeArrowheads="1"/>
          </p:cNvPicPr>
          <p:nvPr/>
        </p:nvPicPr>
        <p:blipFill>
          <a:blip r:embed="rId5" cstate="print"/>
          <a:srcRect/>
          <a:stretch>
            <a:fillRect/>
          </a:stretch>
        </p:blipFill>
        <p:spPr bwMode="auto">
          <a:xfrm>
            <a:off x="777327" y="862974"/>
            <a:ext cx="3022316" cy="2183130"/>
          </a:xfrm>
          <a:prstGeom prst="rect">
            <a:avLst/>
          </a:prstGeom>
          <a:noFill/>
          <a:ln w="9525">
            <a:solidFill>
              <a:srgbClr val="000000"/>
            </a:solidFill>
            <a:miter lim="800000"/>
            <a:headEnd/>
            <a:tailEnd/>
          </a:ln>
        </p:spPr>
      </p:pic>
      <p:sp>
        <p:nvSpPr>
          <p:cNvPr id="10" name="Text Box 6">
            <a:extLst>
              <a:ext uri="{FF2B5EF4-FFF2-40B4-BE49-F238E27FC236}">
                <a16:creationId xmlns:a16="http://schemas.microsoft.com/office/drawing/2014/main" id="{D69AA679-F637-406F-8372-29225D9C1D7F}"/>
              </a:ext>
            </a:extLst>
          </p:cNvPr>
          <p:cNvSpPr txBox="1">
            <a:spLocks noChangeArrowheads="1"/>
          </p:cNvSpPr>
          <p:nvPr/>
        </p:nvSpPr>
        <p:spPr bwMode="auto">
          <a:xfrm>
            <a:off x="3815769" y="1267107"/>
            <a:ext cx="2297906" cy="369332"/>
          </a:xfrm>
          <a:prstGeom prst="rect">
            <a:avLst/>
          </a:prstGeom>
          <a:noFill/>
          <a:ln w="9525">
            <a:noFill/>
            <a:miter lim="800000"/>
            <a:headEnd/>
            <a:tailEnd/>
          </a:ln>
        </p:spPr>
        <p:txBody>
          <a:bodyPr>
            <a:spAutoFit/>
          </a:bodyPr>
          <a:lstStyle/>
          <a:p>
            <a:pPr eaLnBrk="1" hangingPunct="1">
              <a:spcBef>
                <a:spcPct val="50000"/>
              </a:spcBef>
            </a:pPr>
            <a:r>
              <a:rPr lang="fr-CA" b="0" dirty="0">
                <a:solidFill>
                  <a:srgbClr val="CF142B"/>
                </a:solidFill>
                <a:latin typeface="Arial" pitchFamily="34" charset="0"/>
                <a:cs typeface="Arial" pitchFamily="34" charset="0"/>
              </a:rPr>
              <a:t>Section C</a:t>
            </a:r>
            <a:r>
              <a:rPr lang="fr-CA" dirty="0">
                <a:solidFill>
                  <a:srgbClr val="CF142B"/>
                </a:solidFill>
                <a:latin typeface="Arial" pitchFamily="34" charset="0"/>
                <a:cs typeface="Arial" pitchFamily="34" charset="0"/>
              </a:rPr>
              <a:t> - </a:t>
            </a:r>
            <a:r>
              <a:rPr lang="fr-CA" b="0" dirty="0">
                <a:solidFill>
                  <a:srgbClr val="CF142B"/>
                </a:solidFill>
                <a:latin typeface="Arial" pitchFamily="34" charset="0"/>
                <a:cs typeface="Arial" pitchFamily="34" charset="0"/>
              </a:rPr>
              <a:t>Exit</a:t>
            </a:r>
            <a:endParaRPr lang="en-US" b="0" dirty="0">
              <a:solidFill>
                <a:srgbClr val="CF142B"/>
              </a:solidFill>
              <a:latin typeface="Arial" pitchFamily="34" charset="0"/>
              <a:cs typeface="Arial" pitchFamily="34" charset="0"/>
            </a:endParaRPr>
          </a:p>
        </p:txBody>
      </p:sp>
      <p:sp>
        <p:nvSpPr>
          <p:cNvPr id="3" name="Slide Number Placeholder 2">
            <a:extLst>
              <a:ext uri="{FF2B5EF4-FFF2-40B4-BE49-F238E27FC236}">
                <a16:creationId xmlns:a16="http://schemas.microsoft.com/office/drawing/2014/main" id="{49182F09-6658-44DE-B1A6-28615851F69B}"/>
              </a:ext>
            </a:extLst>
          </p:cNvPr>
          <p:cNvSpPr>
            <a:spLocks noGrp="1"/>
          </p:cNvSpPr>
          <p:nvPr>
            <p:ph type="sldNum" sz="quarter" idx="16"/>
          </p:nvPr>
        </p:nvSpPr>
        <p:spPr/>
        <p:txBody>
          <a:bodyPr/>
          <a:lstStyle/>
          <a:p>
            <a:fld id="{B18C7F2A-C7B3-D640-BAC8-F0A18513C1A4}" type="slidenum">
              <a:rPr lang="en-GB" smtClean="0"/>
              <a:pPr/>
              <a:t>60</a:t>
            </a:fld>
            <a:endParaRPr lang="en-GB"/>
          </a:p>
        </p:txBody>
      </p:sp>
      <p:pic>
        <p:nvPicPr>
          <p:cNvPr id="11" name="Audio 1">
            <a:hlinkClick r:id="" action="ppaction://media"/>
            <a:extLst>
              <a:ext uri="{FF2B5EF4-FFF2-40B4-BE49-F238E27FC236}">
                <a16:creationId xmlns:a16="http://schemas.microsoft.com/office/drawing/2014/main" id="{4DAA1F1F-3930-4435-9C66-4E8C8B8F7D5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cSld>
  <p:clrMapOvr>
    <a:masterClrMapping/>
  </p:clrMapOvr>
  <p:transition advTm="1180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2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3" name="Text Box 4"/>
          <p:cNvSpPr txBox="1">
            <a:spLocks noChangeArrowheads="1"/>
          </p:cNvSpPr>
          <p:nvPr/>
        </p:nvSpPr>
        <p:spPr bwMode="auto">
          <a:xfrm>
            <a:off x="2686050" y="3495914"/>
            <a:ext cx="2205991" cy="923330"/>
          </a:xfrm>
          <a:prstGeom prst="rect">
            <a:avLst/>
          </a:prstGeom>
          <a:noFill/>
          <a:ln w="9525">
            <a:noFill/>
            <a:miter lim="800000"/>
            <a:headEnd/>
            <a:tailEnd/>
          </a:ln>
        </p:spPr>
        <p:txBody>
          <a:bodyPr wrap="square">
            <a:spAutoFit/>
          </a:bodyPr>
          <a:lstStyle/>
          <a:p>
            <a:pPr eaLnBrk="1" hangingPunct="1">
              <a:spcBef>
                <a:spcPct val="50000"/>
              </a:spcBef>
            </a:pPr>
            <a:r>
              <a:rPr lang="fr-CA" b="0" dirty="0">
                <a:solidFill>
                  <a:srgbClr val="CF142B"/>
                </a:solidFill>
                <a:latin typeface="Arial" pitchFamily="34" charset="0"/>
                <a:cs typeface="Arial" pitchFamily="34" charset="0"/>
              </a:rPr>
              <a:t>Section R                  (1000-</a:t>
            </a:r>
            <a:r>
              <a:rPr lang="fr-CA" b="0" dirty="0" err="1">
                <a:solidFill>
                  <a:srgbClr val="CF142B"/>
                </a:solidFill>
                <a:latin typeface="Arial" pitchFamily="34" charset="0"/>
                <a:cs typeface="Arial" pitchFamily="34" charset="0"/>
              </a:rPr>
              <a:t>sheet</a:t>
            </a:r>
            <a:r>
              <a:rPr lang="fr-CA" b="0" dirty="0">
                <a:solidFill>
                  <a:srgbClr val="CF142B"/>
                </a:solidFill>
                <a:latin typeface="Arial" pitchFamily="34" charset="0"/>
                <a:cs typeface="Arial" pitchFamily="34" charset="0"/>
              </a:rPr>
              <a:t> </a:t>
            </a:r>
            <a:r>
              <a:rPr lang="fr-CA" b="0" dirty="0" err="1">
                <a:solidFill>
                  <a:srgbClr val="CF142B"/>
                </a:solidFill>
                <a:latin typeface="Arial" pitchFamily="34" charset="0"/>
                <a:cs typeface="Arial" pitchFamily="34" charset="0"/>
              </a:rPr>
              <a:t>finisher</a:t>
            </a:r>
            <a:r>
              <a:rPr lang="fr-CA" b="0" dirty="0">
                <a:solidFill>
                  <a:srgbClr val="CF142B"/>
                </a:solidFill>
                <a:latin typeface="Arial" pitchFamily="34" charset="0"/>
                <a:cs typeface="Arial" pitchFamily="34" charset="0"/>
              </a:rPr>
              <a:t>)</a:t>
            </a:r>
            <a:endParaRPr lang="en-US" b="0" dirty="0">
              <a:solidFill>
                <a:srgbClr val="CF142B"/>
              </a:solidFill>
              <a:latin typeface="Arial" pitchFamily="34" charset="0"/>
              <a:cs typeface="Arial" pitchFamily="34" charset="0"/>
            </a:endParaRPr>
          </a:p>
        </p:txBody>
      </p:sp>
      <p:pic>
        <p:nvPicPr>
          <p:cNvPr id="122884" name="Picture 4" descr="E:\Série 03\C3003 pics\Finisher top.jpg"/>
          <p:cNvPicPr>
            <a:picLocks noChangeAspect="1" noChangeArrowheads="1"/>
          </p:cNvPicPr>
          <p:nvPr/>
        </p:nvPicPr>
        <p:blipFill>
          <a:blip r:embed="rId4" cstate="print"/>
          <a:srcRect/>
          <a:stretch>
            <a:fillRect/>
          </a:stretch>
        </p:blipFill>
        <p:spPr bwMode="auto">
          <a:xfrm>
            <a:off x="1574482" y="1086565"/>
            <a:ext cx="3024188" cy="2268140"/>
          </a:xfrm>
          <a:prstGeom prst="rect">
            <a:avLst/>
          </a:prstGeom>
          <a:noFill/>
          <a:ln w="9525">
            <a:solidFill>
              <a:srgbClr val="000000"/>
            </a:solidFill>
            <a:miter lim="800000"/>
            <a:headEnd/>
            <a:tailEnd/>
          </a:ln>
        </p:spPr>
      </p:pic>
      <p:pic>
        <p:nvPicPr>
          <p:cNvPr id="122885" name="Picture 5" descr="E:\Série 03\C3003 pics\Finisher inside.jpg"/>
          <p:cNvPicPr>
            <a:picLocks noChangeAspect="1" noChangeArrowheads="1"/>
          </p:cNvPicPr>
          <p:nvPr/>
        </p:nvPicPr>
        <p:blipFill>
          <a:blip r:embed="rId5" cstate="print"/>
          <a:srcRect/>
          <a:stretch>
            <a:fillRect/>
          </a:stretch>
        </p:blipFill>
        <p:spPr bwMode="auto">
          <a:xfrm>
            <a:off x="4914901" y="1371600"/>
            <a:ext cx="2670572" cy="2830116"/>
          </a:xfrm>
          <a:prstGeom prst="rect">
            <a:avLst/>
          </a:prstGeom>
          <a:noFill/>
          <a:ln w="9525">
            <a:solidFill>
              <a:srgbClr val="000000"/>
            </a:solidFill>
            <a:miter lim="800000"/>
            <a:headEnd/>
            <a:tailEnd/>
          </a:ln>
        </p:spPr>
      </p:pic>
      <p:sp>
        <p:nvSpPr>
          <p:cNvPr id="122886" name="Text Box 2"/>
          <p:cNvSpPr txBox="1">
            <a:spLocks noChangeArrowheads="1"/>
          </p:cNvSpPr>
          <p:nvPr/>
        </p:nvSpPr>
        <p:spPr bwMode="auto">
          <a:xfrm>
            <a:off x="1622108" y="4537234"/>
            <a:ext cx="6161485" cy="369332"/>
          </a:xfrm>
          <a:prstGeom prst="rect">
            <a:avLst/>
          </a:prstGeom>
          <a:noFill/>
          <a:ln w="9525">
            <a:noFill/>
            <a:miter lim="800000"/>
            <a:headEnd/>
            <a:tailEnd/>
          </a:ln>
        </p:spPr>
        <p:txBody>
          <a:bodyPr>
            <a:spAutoFit/>
          </a:bodyPr>
          <a:lstStyle/>
          <a:p>
            <a:pPr marL="257175" indent="-257175" algn="ctr" defTabSz="342900">
              <a:spcBef>
                <a:spcPct val="20000"/>
              </a:spcBef>
            </a:pPr>
            <a:r>
              <a:rPr kumimoji="1" lang="fr-CA" b="0" dirty="0" err="1">
                <a:solidFill>
                  <a:srgbClr val="000000"/>
                </a:solidFill>
                <a:latin typeface="Arial" pitchFamily="34" charset="0"/>
                <a:ea typeface="ＭＳ Ｐゴシック" pitchFamily="34" charset="-128"/>
                <a:cs typeface="Arial" pitchFamily="34" charset="0"/>
              </a:rPr>
              <a:t>Misfeed</a:t>
            </a:r>
            <a:r>
              <a:rPr kumimoji="1" lang="fr-CA" b="0" dirty="0">
                <a:solidFill>
                  <a:srgbClr val="000000"/>
                </a:solidFill>
                <a:latin typeface="Arial" pitchFamily="34" charset="0"/>
                <a:ea typeface="ＭＳ Ｐゴシック" pitchFamily="34" charset="-128"/>
                <a:cs typeface="Arial" pitchFamily="34" charset="0"/>
              </a:rPr>
              <a:t> areas in  </a:t>
            </a:r>
            <a:r>
              <a:rPr kumimoji="1" lang="fr-CA" b="0" dirty="0" err="1">
                <a:solidFill>
                  <a:srgbClr val="000000"/>
                </a:solidFill>
                <a:latin typeface="Arial" pitchFamily="34" charset="0"/>
                <a:ea typeface="ＭＳ Ｐゴシック" pitchFamily="34" charset="-128"/>
                <a:cs typeface="Arial" pitchFamily="34" charset="0"/>
              </a:rPr>
              <a:t>Finisher</a:t>
            </a:r>
            <a:r>
              <a:rPr kumimoji="1" lang="fr-CA" b="0" dirty="0">
                <a:solidFill>
                  <a:srgbClr val="000000"/>
                </a:solidFill>
                <a:latin typeface="Arial" pitchFamily="34" charset="0"/>
                <a:ea typeface="ＭＳ Ｐゴシック" pitchFamily="34" charset="-128"/>
                <a:cs typeface="Arial" pitchFamily="34" charset="0"/>
              </a:rPr>
              <a:t> </a:t>
            </a:r>
            <a:r>
              <a:rPr kumimoji="1" lang="fr-CA" dirty="0">
                <a:solidFill>
                  <a:srgbClr val="000000"/>
                </a:solidFill>
                <a:latin typeface="Arial" pitchFamily="34" charset="0"/>
                <a:ea typeface="ＭＳ Ｐゴシック" pitchFamily="34" charset="-128"/>
                <a:cs typeface="Arial" pitchFamily="34" charset="0"/>
              </a:rPr>
              <a:t>SR3210</a:t>
            </a:r>
            <a:endParaRPr kumimoji="1" lang="en-US" dirty="0">
              <a:solidFill>
                <a:srgbClr val="000000"/>
              </a:solidFill>
              <a:latin typeface="Arial" pitchFamily="34" charset="0"/>
              <a:ea typeface="ＭＳ Ｐゴシック" pitchFamily="34" charset="-128"/>
              <a:cs typeface="Arial" pitchFamily="34" charset="0"/>
            </a:endParaRPr>
          </a:p>
        </p:txBody>
      </p:sp>
      <p:sp>
        <p:nvSpPr>
          <p:cNvPr id="8" name="Title 13"/>
          <p:cNvSpPr>
            <a:spLocks noGrp="1"/>
          </p:cNvSpPr>
          <p:nvPr>
            <p:ph type="title"/>
          </p:nvPr>
        </p:nvSpPr>
        <p:spPr>
          <a:xfrm>
            <a:off x="425918" y="94893"/>
            <a:ext cx="5943600" cy="456962"/>
          </a:xfrm>
        </p:spPr>
        <p:txBody>
          <a:bodyPr/>
          <a:lstStyle/>
          <a:p>
            <a:pPr algn="l"/>
            <a:r>
              <a:rPr lang="en-US" sz="3000" dirty="0"/>
              <a:t>    </a:t>
            </a:r>
            <a:r>
              <a:rPr lang="en-US" sz="2800" dirty="0" err="1">
                <a:solidFill>
                  <a:srgbClr val="000000"/>
                </a:solidFill>
              </a:rPr>
              <a:t>Misfeeds</a:t>
            </a:r>
            <a:r>
              <a:rPr lang="en-US" sz="2800" dirty="0">
                <a:solidFill>
                  <a:srgbClr val="000000"/>
                </a:solidFill>
              </a:rPr>
              <a:t> - Finisher</a:t>
            </a:r>
            <a:endParaRPr lang="en-US" sz="2800" dirty="0"/>
          </a:p>
        </p:txBody>
      </p:sp>
      <p:sp>
        <p:nvSpPr>
          <p:cNvPr id="3" name="Slide Number Placeholder 2">
            <a:extLst>
              <a:ext uri="{FF2B5EF4-FFF2-40B4-BE49-F238E27FC236}">
                <a16:creationId xmlns:a16="http://schemas.microsoft.com/office/drawing/2014/main" id="{8DA7E5C5-EB7B-4967-99EA-8781C8F7F669}"/>
              </a:ext>
            </a:extLst>
          </p:cNvPr>
          <p:cNvSpPr>
            <a:spLocks noGrp="1"/>
          </p:cNvSpPr>
          <p:nvPr>
            <p:ph type="sldNum" sz="quarter" idx="16"/>
          </p:nvPr>
        </p:nvSpPr>
        <p:spPr/>
        <p:txBody>
          <a:bodyPr/>
          <a:lstStyle/>
          <a:p>
            <a:fld id="{B18C7F2A-C7B3-D640-BAC8-F0A18513C1A4}" type="slidenum">
              <a:rPr lang="en-GB" smtClean="0"/>
              <a:pPr/>
              <a:t>61</a:t>
            </a:fld>
            <a:endParaRPr lang="en-GB"/>
          </a:p>
        </p:txBody>
      </p:sp>
      <p:pic>
        <p:nvPicPr>
          <p:cNvPr id="9" name="Audio 1">
            <a:hlinkClick r:id="" action="ppaction://media"/>
            <a:extLst>
              <a:ext uri="{FF2B5EF4-FFF2-40B4-BE49-F238E27FC236}">
                <a16:creationId xmlns:a16="http://schemas.microsoft.com/office/drawing/2014/main" id="{FF6DC25D-E887-473D-AECF-5132A7F5A06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cSld>
  <p:clrMapOvr>
    <a:masterClrMapping/>
  </p:clrMapOvr>
  <p:transition advTm="715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2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7" name="Text Box 4"/>
          <p:cNvSpPr txBox="1">
            <a:spLocks noChangeArrowheads="1"/>
          </p:cNvSpPr>
          <p:nvPr/>
        </p:nvSpPr>
        <p:spPr bwMode="auto">
          <a:xfrm>
            <a:off x="2023110" y="4324826"/>
            <a:ext cx="5143500" cy="369332"/>
          </a:xfrm>
          <a:prstGeom prst="rect">
            <a:avLst/>
          </a:prstGeom>
          <a:noFill/>
          <a:ln w="9525">
            <a:noFill/>
            <a:miter lim="800000"/>
            <a:headEnd/>
            <a:tailEnd/>
          </a:ln>
        </p:spPr>
        <p:txBody>
          <a:bodyPr>
            <a:spAutoFit/>
          </a:bodyPr>
          <a:lstStyle/>
          <a:p>
            <a:pPr eaLnBrk="1" hangingPunct="1">
              <a:spcBef>
                <a:spcPct val="50000"/>
              </a:spcBef>
            </a:pPr>
            <a:r>
              <a:rPr lang="fr-CA" b="0" dirty="0">
                <a:solidFill>
                  <a:srgbClr val="CF142B"/>
                </a:solidFill>
                <a:latin typeface="Arial" pitchFamily="34" charset="0"/>
                <a:cs typeface="Arial" pitchFamily="34" charset="0"/>
              </a:rPr>
              <a:t>Section R  (1000-</a:t>
            </a:r>
            <a:r>
              <a:rPr lang="fr-CA" b="0" dirty="0" err="1">
                <a:solidFill>
                  <a:srgbClr val="CF142B"/>
                </a:solidFill>
                <a:latin typeface="Arial" pitchFamily="34" charset="0"/>
                <a:cs typeface="Arial" pitchFamily="34" charset="0"/>
              </a:rPr>
              <a:t>sheet</a:t>
            </a:r>
            <a:r>
              <a:rPr lang="fr-CA" b="0" dirty="0">
                <a:solidFill>
                  <a:srgbClr val="CF142B"/>
                </a:solidFill>
                <a:latin typeface="Arial" pitchFamily="34" charset="0"/>
                <a:cs typeface="Arial" pitchFamily="34" charset="0"/>
              </a:rPr>
              <a:t> </a:t>
            </a:r>
            <a:r>
              <a:rPr lang="fr-CA" b="0" dirty="0" err="1">
                <a:solidFill>
                  <a:srgbClr val="CF142B"/>
                </a:solidFill>
                <a:latin typeface="Arial" pitchFamily="34" charset="0"/>
                <a:cs typeface="Arial" pitchFamily="34" charset="0"/>
              </a:rPr>
              <a:t>finisher</a:t>
            </a:r>
            <a:r>
              <a:rPr lang="fr-CA" b="0" dirty="0">
                <a:solidFill>
                  <a:srgbClr val="CF142B"/>
                </a:solidFill>
                <a:latin typeface="Arial" pitchFamily="34" charset="0"/>
                <a:cs typeface="Arial" pitchFamily="34" charset="0"/>
              </a:rPr>
              <a:t> + </a:t>
            </a:r>
            <a:r>
              <a:rPr lang="fr-CA" b="0" dirty="0" err="1">
                <a:solidFill>
                  <a:srgbClr val="CF142B"/>
                </a:solidFill>
                <a:latin typeface="Arial" pitchFamily="34" charset="0"/>
                <a:cs typeface="Arial" pitchFamily="34" charset="0"/>
              </a:rPr>
              <a:t>Booklets</a:t>
            </a:r>
            <a:r>
              <a:rPr lang="fr-CA" b="0" dirty="0">
                <a:solidFill>
                  <a:srgbClr val="CF142B"/>
                </a:solidFill>
                <a:latin typeface="Arial" pitchFamily="34" charset="0"/>
                <a:cs typeface="Arial" pitchFamily="34" charset="0"/>
              </a:rPr>
              <a:t>)</a:t>
            </a:r>
            <a:endParaRPr lang="en-US" b="0" dirty="0">
              <a:solidFill>
                <a:srgbClr val="CF142B"/>
              </a:solidFill>
              <a:latin typeface="Arial" pitchFamily="34" charset="0"/>
              <a:cs typeface="Arial" pitchFamily="34" charset="0"/>
            </a:endParaRPr>
          </a:p>
        </p:txBody>
      </p:sp>
      <p:pic>
        <p:nvPicPr>
          <p:cNvPr id="123908" name="Picture 2" descr="E:\Série 03\Série 03 - Pics\SR3150\Inside view.jpg"/>
          <p:cNvPicPr>
            <a:picLocks noChangeAspect="1" noChangeArrowheads="1"/>
          </p:cNvPicPr>
          <p:nvPr/>
        </p:nvPicPr>
        <p:blipFill>
          <a:blip r:embed="rId4" cstate="print"/>
          <a:srcRect/>
          <a:stretch>
            <a:fillRect/>
          </a:stretch>
        </p:blipFill>
        <p:spPr bwMode="auto">
          <a:xfrm>
            <a:off x="4537710" y="1093472"/>
            <a:ext cx="2457450" cy="3215638"/>
          </a:xfrm>
          <a:prstGeom prst="rect">
            <a:avLst/>
          </a:prstGeom>
          <a:noFill/>
          <a:ln w="9525">
            <a:solidFill>
              <a:srgbClr val="000000"/>
            </a:solidFill>
            <a:miter lim="800000"/>
            <a:headEnd/>
            <a:tailEnd/>
          </a:ln>
        </p:spPr>
      </p:pic>
      <p:pic>
        <p:nvPicPr>
          <p:cNvPr id="123909" name="Picture 3" descr="E:\Série 03\Série 03 - Pics\SR3150\Inside pull out.jpg"/>
          <p:cNvPicPr>
            <a:picLocks noChangeAspect="1" noChangeArrowheads="1"/>
          </p:cNvPicPr>
          <p:nvPr/>
        </p:nvPicPr>
        <p:blipFill>
          <a:blip r:embed="rId5" cstate="print"/>
          <a:srcRect/>
          <a:stretch>
            <a:fillRect/>
          </a:stretch>
        </p:blipFill>
        <p:spPr bwMode="auto">
          <a:xfrm>
            <a:off x="2057400" y="1111894"/>
            <a:ext cx="2380536" cy="3191978"/>
          </a:xfrm>
          <a:prstGeom prst="rect">
            <a:avLst/>
          </a:prstGeom>
          <a:noFill/>
          <a:ln w="9525">
            <a:solidFill>
              <a:srgbClr val="000000"/>
            </a:solidFill>
            <a:miter lim="800000"/>
            <a:headEnd/>
            <a:tailEnd/>
          </a:ln>
        </p:spPr>
      </p:pic>
      <p:sp>
        <p:nvSpPr>
          <p:cNvPr id="123910" name="Text Box 2"/>
          <p:cNvSpPr txBox="1">
            <a:spLocks noChangeArrowheads="1"/>
          </p:cNvSpPr>
          <p:nvPr/>
        </p:nvSpPr>
        <p:spPr bwMode="auto">
          <a:xfrm>
            <a:off x="1484948" y="4628674"/>
            <a:ext cx="6161485" cy="369332"/>
          </a:xfrm>
          <a:prstGeom prst="rect">
            <a:avLst/>
          </a:prstGeom>
          <a:noFill/>
          <a:ln w="9525">
            <a:noFill/>
            <a:miter lim="800000"/>
            <a:headEnd/>
            <a:tailEnd/>
          </a:ln>
        </p:spPr>
        <p:txBody>
          <a:bodyPr>
            <a:spAutoFit/>
          </a:bodyPr>
          <a:lstStyle/>
          <a:p>
            <a:pPr marL="257175" indent="-257175" algn="ctr" defTabSz="342900">
              <a:spcBef>
                <a:spcPct val="20000"/>
              </a:spcBef>
            </a:pPr>
            <a:r>
              <a:rPr kumimoji="1" lang="fr-CA" b="0" dirty="0" err="1">
                <a:solidFill>
                  <a:srgbClr val="000000"/>
                </a:solidFill>
                <a:latin typeface="Arial" pitchFamily="34" charset="0"/>
                <a:ea typeface="ＭＳ Ｐゴシック" pitchFamily="34" charset="-128"/>
                <a:cs typeface="Arial" pitchFamily="34" charset="0"/>
              </a:rPr>
              <a:t>Misfeed</a:t>
            </a:r>
            <a:r>
              <a:rPr kumimoji="1" lang="fr-CA" b="0" dirty="0">
                <a:solidFill>
                  <a:srgbClr val="000000"/>
                </a:solidFill>
                <a:latin typeface="Arial" pitchFamily="34" charset="0"/>
                <a:ea typeface="ＭＳ Ｐゴシック" pitchFamily="34" charset="-128"/>
                <a:cs typeface="Arial" pitchFamily="34" charset="0"/>
              </a:rPr>
              <a:t> areas in </a:t>
            </a:r>
            <a:r>
              <a:rPr kumimoji="1" lang="fr-CA" b="0" dirty="0" err="1">
                <a:solidFill>
                  <a:srgbClr val="000000"/>
                </a:solidFill>
                <a:latin typeface="Arial" pitchFamily="34" charset="0"/>
                <a:ea typeface="ＭＳ Ｐゴシック" pitchFamily="34" charset="-128"/>
                <a:cs typeface="Arial" pitchFamily="34" charset="0"/>
              </a:rPr>
              <a:t>Finisher</a:t>
            </a:r>
            <a:r>
              <a:rPr kumimoji="1" lang="fr-CA" b="0" dirty="0">
                <a:solidFill>
                  <a:srgbClr val="000000"/>
                </a:solidFill>
                <a:latin typeface="Arial" pitchFamily="34" charset="0"/>
                <a:ea typeface="ＭＳ Ｐゴシック" pitchFamily="34" charset="-128"/>
                <a:cs typeface="Arial" pitchFamily="34" charset="0"/>
              </a:rPr>
              <a:t> </a:t>
            </a:r>
            <a:r>
              <a:rPr kumimoji="1" lang="fr-CA" dirty="0">
                <a:solidFill>
                  <a:srgbClr val="000000"/>
                </a:solidFill>
                <a:latin typeface="Arial" pitchFamily="34" charset="0"/>
                <a:ea typeface="ＭＳ Ｐゴシック" pitchFamily="34" charset="-128"/>
                <a:cs typeface="Arial" pitchFamily="34" charset="0"/>
              </a:rPr>
              <a:t>SR3220</a:t>
            </a:r>
            <a:endParaRPr kumimoji="1" lang="en-US" dirty="0">
              <a:solidFill>
                <a:srgbClr val="000000"/>
              </a:solidFill>
              <a:latin typeface="Arial" pitchFamily="34" charset="0"/>
              <a:ea typeface="ＭＳ Ｐゴシック" pitchFamily="34" charset="-128"/>
              <a:cs typeface="Arial" pitchFamily="34" charset="0"/>
            </a:endParaRPr>
          </a:p>
        </p:txBody>
      </p:sp>
      <p:sp>
        <p:nvSpPr>
          <p:cNvPr id="8" name="Title 13"/>
          <p:cNvSpPr>
            <a:spLocks noGrp="1"/>
          </p:cNvSpPr>
          <p:nvPr>
            <p:ph type="title"/>
          </p:nvPr>
        </p:nvSpPr>
        <p:spPr>
          <a:xfrm>
            <a:off x="413887" y="145494"/>
            <a:ext cx="5943600" cy="456962"/>
          </a:xfrm>
        </p:spPr>
        <p:txBody>
          <a:bodyPr/>
          <a:lstStyle/>
          <a:p>
            <a:pPr algn="l"/>
            <a:r>
              <a:rPr lang="en-US" sz="3000" dirty="0"/>
              <a:t>    </a:t>
            </a:r>
            <a:r>
              <a:rPr lang="en-US" sz="2800" dirty="0" err="1">
                <a:solidFill>
                  <a:srgbClr val="000000"/>
                </a:solidFill>
              </a:rPr>
              <a:t>Misfeeds</a:t>
            </a:r>
            <a:r>
              <a:rPr lang="en-US" sz="2800" dirty="0">
                <a:solidFill>
                  <a:srgbClr val="000000"/>
                </a:solidFill>
              </a:rPr>
              <a:t> - Finisher</a:t>
            </a:r>
            <a:endParaRPr lang="en-US" sz="2800" dirty="0"/>
          </a:p>
        </p:txBody>
      </p:sp>
      <p:sp>
        <p:nvSpPr>
          <p:cNvPr id="3" name="Slide Number Placeholder 2">
            <a:extLst>
              <a:ext uri="{FF2B5EF4-FFF2-40B4-BE49-F238E27FC236}">
                <a16:creationId xmlns:a16="http://schemas.microsoft.com/office/drawing/2014/main" id="{6DEF36A5-26B6-42D2-A06E-68B16156AC66}"/>
              </a:ext>
            </a:extLst>
          </p:cNvPr>
          <p:cNvSpPr>
            <a:spLocks noGrp="1"/>
          </p:cNvSpPr>
          <p:nvPr>
            <p:ph type="sldNum" sz="quarter" idx="16"/>
          </p:nvPr>
        </p:nvSpPr>
        <p:spPr/>
        <p:txBody>
          <a:bodyPr/>
          <a:lstStyle/>
          <a:p>
            <a:fld id="{B18C7F2A-C7B3-D640-BAC8-F0A18513C1A4}" type="slidenum">
              <a:rPr lang="en-GB" smtClean="0"/>
              <a:pPr/>
              <a:t>62</a:t>
            </a:fld>
            <a:endParaRPr lang="en-GB"/>
          </a:p>
        </p:txBody>
      </p:sp>
      <p:pic>
        <p:nvPicPr>
          <p:cNvPr id="9" name="Audio 6">
            <a:hlinkClick r:id="" action="ppaction://media"/>
            <a:extLst>
              <a:ext uri="{FF2B5EF4-FFF2-40B4-BE49-F238E27FC236}">
                <a16:creationId xmlns:a16="http://schemas.microsoft.com/office/drawing/2014/main" id="{85C82B91-B48D-4172-BD09-2C02554144B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cSld>
  <p:clrMapOvr>
    <a:masterClrMapping/>
  </p:clrMapOvr>
  <p:transition advTm="743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9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1" name="Text Box 4"/>
          <p:cNvSpPr txBox="1">
            <a:spLocks noChangeArrowheads="1"/>
          </p:cNvSpPr>
          <p:nvPr/>
        </p:nvSpPr>
        <p:spPr bwMode="auto">
          <a:xfrm>
            <a:off x="2289810" y="4224100"/>
            <a:ext cx="4591050" cy="369332"/>
          </a:xfrm>
          <a:prstGeom prst="rect">
            <a:avLst/>
          </a:prstGeom>
          <a:noFill/>
          <a:ln w="9525">
            <a:noFill/>
            <a:miter lim="800000"/>
            <a:headEnd/>
            <a:tailEnd/>
          </a:ln>
        </p:spPr>
        <p:txBody>
          <a:bodyPr>
            <a:spAutoFit/>
          </a:bodyPr>
          <a:lstStyle/>
          <a:p>
            <a:pPr eaLnBrk="1" hangingPunct="1">
              <a:spcBef>
                <a:spcPct val="50000"/>
              </a:spcBef>
            </a:pPr>
            <a:r>
              <a:rPr lang="fr-CA" b="0" dirty="0">
                <a:solidFill>
                  <a:srgbClr val="CF142B"/>
                </a:solidFill>
                <a:latin typeface="Arial" pitchFamily="34" charset="0"/>
                <a:cs typeface="Arial" pitchFamily="34" charset="0"/>
              </a:rPr>
              <a:t>Section R  (3000-</a:t>
            </a:r>
            <a:r>
              <a:rPr lang="fr-CA" b="0" dirty="0" err="1">
                <a:solidFill>
                  <a:srgbClr val="CF142B"/>
                </a:solidFill>
                <a:latin typeface="Arial" pitchFamily="34" charset="0"/>
                <a:cs typeface="Arial" pitchFamily="34" charset="0"/>
              </a:rPr>
              <a:t>sheet</a:t>
            </a:r>
            <a:r>
              <a:rPr lang="fr-CA" b="0" dirty="0">
                <a:solidFill>
                  <a:srgbClr val="CF142B"/>
                </a:solidFill>
                <a:latin typeface="Arial" pitchFamily="34" charset="0"/>
                <a:cs typeface="Arial" pitchFamily="34" charset="0"/>
              </a:rPr>
              <a:t> </a:t>
            </a:r>
            <a:r>
              <a:rPr lang="fr-CA" b="0" dirty="0" err="1">
                <a:solidFill>
                  <a:srgbClr val="CF142B"/>
                </a:solidFill>
                <a:latin typeface="Arial" pitchFamily="34" charset="0"/>
                <a:cs typeface="Arial" pitchFamily="34" charset="0"/>
              </a:rPr>
              <a:t>finisher</a:t>
            </a:r>
            <a:r>
              <a:rPr lang="fr-CA" b="0" dirty="0">
                <a:solidFill>
                  <a:srgbClr val="CF142B"/>
                </a:solidFill>
                <a:latin typeface="Arial" pitchFamily="34" charset="0"/>
                <a:cs typeface="Arial" pitchFamily="34" charset="0"/>
              </a:rPr>
              <a:t>)</a:t>
            </a:r>
            <a:endParaRPr lang="en-US" b="0" dirty="0">
              <a:solidFill>
                <a:srgbClr val="CF142B"/>
              </a:solidFill>
              <a:latin typeface="Arial" pitchFamily="34" charset="0"/>
              <a:cs typeface="Arial" pitchFamily="34" charset="0"/>
            </a:endParaRPr>
          </a:p>
        </p:txBody>
      </p:sp>
      <p:sp>
        <p:nvSpPr>
          <p:cNvPr id="124934" name="Text Box 2"/>
          <p:cNvSpPr txBox="1">
            <a:spLocks noChangeArrowheads="1"/>
          </p:cNvSpPr>
          <p:nvPr/>
        </p:nvSpPr>
        <p:spPr bwMode="auto">
          <a:xfrm>
            <a:off x="1530668" y="4617244"/>
            <a:ext cx="6161485" cy="369332"/>
          </a:xfrm>
          <a:prstGeom prst="rect">
            <a:avLst/>
          </a:prstGeom>
          <a:noFill/>
          <a:ln w="9525">
            <a:noFill/>
            <a:miter lim="800000"/>
            <a:headEnd/>
            <a:tailEnd/>
          </a:ln>
        </p:spPr>
        <p:txBody>
          <a:bodyPr>
            <a:spAutoFit/>
          </a:bodyPr>
          <a:lstStyle/>
          <a:p>
            <a:pPr marL="257175" indent="-257175" algn="ctr" defTabSz="342900">
              <a:spcBef>
                <a:spcPct val="20000"/>
              </a:spcBef>
            </a:pPr>
            <a:r>
              <a:rPr kumimoji="1" lang="fr-CA" b="0" dirty="0" err="1">
                <a:solidFill>
                  <a:srgbClr val="000000"/>
                </a:solidFill>
                <a:latin typeface="Arial" pitchFamily="34" charset="0"/>
                <a:ea typeface="ＭＳ Ｐゴシック" pitchFamily="34" charset="-128"/>
                <a:cs typeface="Arial" pitchFamily="34" charset="0"/>
              </a:rPr>
              <a:t>Misfeed</a:t>
            </a:r>
            <a:r>
              <a:rPr kumimoji="1" lang="fr-CA" b="0" dirty="0">
                <a:solidFill>
                  <a:srgbClr val="000000"/>
                </a:solidFill>
                <a:latin typeface="Arial" pitchFamily="34" charset="0"/>
                <a:ea typeface="ＭＳ Ｐゴシック" pitchFamily="34" charset="-128"/>
                <a:cs typeface="Arial" pitchFamily="34" charset="0"/>
              </a:rPr>
              <a:t> areas in </a:t>
            </a:r>
            <a:r>
              <a:rPr kumimoji="1" lang="fr-CA" b="0" dirty="0" err="1">
                <a:solidFill>
                  <a:srgbClr val="000000"/>
                </a:solidFill>
                <a:latin typeface="Arial" pitchFamily="34" charset="0"/>
                <a:ea typeface="ＭＳ Ｐゴシック" pitchFamily="34" charset="-128"/>
                <a:cs typeface="Arial" pitchFamily="34" charset="0"/>
              </a:rPr>
              <a:t>Finisher</a:t>
            </a:r>
            <a:r>
              <a:rPr kumimoji="1" lang="fr-CA" b="0" dirty="0">
                <a:solidFill>
                  <a:srgbClr val="000000"/>
                </a:solidFill>
                <a:latin typeface="Arial" pitchFamily="34" charset="0"/>
                <a:ea typeface="ＭＳ Ｐゴシック" pitchFamily="34" charset="-128"/>
                <a:cs typeface="Arial" pitchFamily="34" charset="0"/>
              </a:rPr>
              <a:t> </a:t>
            </a:r>
            <a:r>
              <a:rPr kumimoji="1" lang="fr-CA" dirty="0">
                <a:solidFill>
                  <a:srgbClr val="000000"/>
                </a:solidFill>
                <a:latin typeface="Arial" pitchFamily="34" charset="0"/>
                <a:ea typeface="ＭＳ Ｐゴシック" pitchFamily="34" charset="-128"/>
                <a:cs typeface="Arial" pitchFamily="34" charset="0"/>
              </a:rPr>
              <a:t>SR3230</a:t>
            </a:r>
            <a:endParaRPr kumimoji="1" lang="en-US" dirty="0">
              <a:solidFill>
                <a:srgbClr val="000000"/>
              </a:solidFill>
              <a:latin typeface="Arial" pitchFamily="34" charset="0"/>
              <a:ea typeface="ＭＳ Ｐゴシック" pitchFamily="34" charset="-128"/>
              <a:cs typeface="Arial" pitchFamily="34" charset="0"/>
            </a:endParaRPr>
          </a:p>
        </p:txBody>
      </p:sp>
      <p:pic>
        <p:nvPicPr>
          <p:cNvPr id="1026" name="Picture 2" descr="C:\Users\Callalilly\Desktop\3160 inside.jpg"/>
          <p:cNvPicPr>
            <a:picLocks noChangeAspect="1" noChangeArrowheads="1"/>
          </p:cNvPicPr>
          <p:nvPr/>
        </p:nvPicPr>
        <p:blipFill>
          <a:blip r:embed="rId4" cstate="print"/>
          <a:srcRect/>
          <a:stretch>
            <a:fillRect/>
          </a:stretch>
        </p:blipFill>
        <p:spPr bwMode="auto">
          <a:xfrm>
            <a:off x="3384739" y="1017270"/>
            <a:ext cx="2432654" cy="3120391"/>
          </a:xfrm>
          <a:prstGeom prst="rect">
            <a:avLst/>
          </a:prstGeom>
          <a:noFill/>
          <a:ln>
            <a:solidFill>
              <a:srgbClr val="000000"/>
            </a:solidFill>
          </a:ln>
        </p:spPr>
      </p:pic>
      <p:sp>
        <p:nvSpPr>
          <p:cNvPr id="7" name="Title 13"/>
          <p:cNvSpPr>
            <a:spLocks noGrp="1"/>
          </p:cNvSpPr>
          <p:nvPr>
            <p:ph type="title"/>
          </p:nvPr>
        </p:nvSpPr>
        <p:spPr>
          <a:xfrm>
            <a:off x="412939" y="93106"/>
            <a:ext cx="5943600" cy="456962"/>
          </a:xfrm>
        </p:spPr>
        <p:txBody>
          <a:bodyPr/>
          <a:lstStyle/>
          <a:p>
            <a:pPr algn="l"/>
            <a:r>
              <a:rPr lang="en-US" sz="3000" dirty="0"/>
              <a:t>    </a:t>
            </a:r>
            <a:r>
              <a:rPr lang="en-US" sz="2800" dirty="0" err="1">
                <a:solidFill>
                  <a:srgbClr val="000000"/>
                </a:solidFill>
              </a:rPr>
              <a:t>Misfeeds</a:t>
            </a:r>
            <a:r>
              <a:rPr lang="en-US" sz="2800" dirty="0">
                <a:solidFill>
                  <a:srgbClr val="000000"/>
                </a:solidFill>
              </a:rPr>
              <a:t> - Finisher</a:t>
            </a:r>
            <a:endParaRPr lang="en-US" sz="2800" dirty="0"/>
          </a:p>
        </p:txBody>
      </p:sp>
      <p:sp>
        <p:nvSpPr>
          <p:cNvPr id="3" name="Slide Number Placeholder 2">
            <a:extLst>
              <a:ext uri="{FF2B5EF4-FFF2-40B4-BE49-F238E27FC236}">
                <a16:creationId xmlns:a16="http://schemas.microsoft.com/office/drawing/2014/main" id="{E06CD6B4-A6BF-4E81-A744-1634F8933D38}"/>
              </a:ext>
            </a:extLst>
          </p:cNvPr>
          <p:cNvSpPr>
            <a:spLocks noGrp="1"/>
          </p:cNvSpPr>
          <p:nvPr>
            <p:ph type="sldNum" sz="quarter" idx="16"/>
          </p:nvPr>
        </p:nvSpPr>
        <p:spPr/>
        <p:txBody>
          <a:bodyPr/>
          <a:lstStyle/>
          <a:p>
            <a:fld id="{B18C7F2A-C7B3-D640-BAC8-F0A18513C1A4}" type="slidenum">
              <a:rPr lang="en-GB" smtClean="0"/>
              <a:pPr/>
              <a:t>63</a:t>
            </a:fld>
            <a:endParaRPr lang="en-GB"/>
          </a:p>
        </p:txBody>
      </p:sp>
      <p:pic>
        <p:nvPicPr>
          <p:cNvPr id="8" name="Audio 3">
            <a:hlinkClick r:id="" action="ppaction://media"/>
            <a:extLst>
              <a:ext uri="{FF2B5EF4-FFF2-40B4-BE49-F238E27FC236}">
                <a16:creationId xmlns:a16="http://schemas.microsoft.com/office/drawing/2014/main" id="{E4F32798-71D4-4DC9-8AD8-283B682578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cSld>
  <p:clrMapOvr>
    <a:masterClrMapping/>
  </p:clrMapOvr>
  <p:transition advTm="655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8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1" name="Text Box 4"/>
          <p:cNvSpPr txBox="1">
            <a:spLocks noChangeArrowheads="1"/>
          </p:cNvSpPr>
          <p:nvPr/>
        </p:nvSpPr>
        <p:spPr bwMode="auto">
          <a:xfrm>
            <a:off x="2221230" y="4281250"/>
            <a:ext cx="4591050" cy="369332"/>
          </a:xfrm>
          <a:prstGeom prst="rect">
            <a:avLst/>
          </a:prstGeom>
          <a:noFill/>
          <a:ln w="9525">
            <a:noFill/>
            <a:miter lim="800000"/>
            <a:headEnd/>
            <a:tailEnd/>
          </a:ln>
        </p:spPr>
        <p:txBody>
          <a:bodyPr>
            <a:spAutoFit/>
          </a:bodyPr>
          <a:lstStyle/>
          <a:p>
            <a:pPr eaLnBrk="1" hangingPunct="1">
              <a:spcBef>
                <a:spcPct val="50000"/>
              </a:spcBef>
            </a:pPr>
            <a:r>
              <a:rPr lang="fr-CA" b="0" dirty="0">
                <a:solidFill>
                  <a:srgbClr val="CF142B"/>
                </a:solidFill>
                <a:latin typeface="Arial" pitchFamily="34" charset="0"/>
                <a:cs typeface="Arial" pitchFamily="34" charset="0"/>
              </a:rPr>
              <a:t>Section R  (2000-</a:t>
            </a:r>
            <a:r>
              <a:rPr lang="fr-CA" b="0" dirty="0" err="1">
                <a:solidFill>
                  <a:srgbClr val="CF142B"/>
                </a:solidFill>
                <a:latin typeface="Arial" pitchFamily="34" charset="0"/>
                <a:cs typeface="Arial" pitchFamily="34" charset="0"/>
              </a:rPr>
              <a:t>sheet</a:t>
            </a:r>
            <a:r>
              <a:rPr lang="fr-CA" b="0" dirty="0">
                <a:solidFill>
                  <a:srgbClr val="CF142B"/>
                </a:solidFill>
                <a:latin typeface="Arial" pitchFamily="34" charset="0"/>
                <a:cs typeface="Arial" pitchFamily="34" charset="0"/>
              </a:rPr>
              <a:t> </a:t>
            </a:r>
            <a:r>
              <a:rPr lang="fr-CA" b="0" dirty="0" err="1">
                <a:solidFill>
                  <a:srgbClr val="CF142B"/>
                </a:solidFill>
                <a:latin typeface="Arial" pitchFamily="34" charset="0"/>
                <a:cs typeface="Arial" pitchFamily="34" charset="0"/>
              </a:rPr>
              <a:t>finisher</a:t>
            </a:r>
            <a:r>
              <a:rPr lang="fr-CA" b="0" dirty="0">
                <a:solidFill>
                  <a:srgbClr val="CF142B"/>
                </a:solidFill>
                <a:latin typeface="Arial" pitchFamily="34" charset="0"/>
                <a:cs typeface="Arial" pitchFamily="34" charset="0"/>
              </a:rPr>
              <a:t> + </a:t>
            </a:r>
            <a:r>
              <a:rPr lang="fr-CA" b="0" dirty="0" err="1">
                <a:solidFill>
                  <a:srgbClr val="CF142B"/>
                </a:solidFill>
                <a:latin typeface="Arial" pitchFamily="34" charset="0"/>
                <a:cs typeface="Arial" pitchFamily="34" charset="0"/>
              </a:rPr>
              <a:t>Booklets</a:t>
            </a:r>
            <a:r>
              <a:rPr lang="fr-CA" b="0" dirty="0">
                <a:solidFill>
                  <a:srgbClr val="CF142B"/>
                </a:solidFill>
                <a:latin typeface="Arial" pitchFamily="34" charset="0"/>
                <a:cs typeface="Arial" pitchFamily="34" charset="0"/>
              </a:rPr>
              <a:t>)</a:t>
            </a:r>
            <a:endParaRPr lang="en-US" b="0" dirty="0">
              <a:solidFill>
                <a:srgbClr val="CF142B"/>
              </a:solidFill>
              <a:latin typeface="Arial" pitchFamily="34" charset="0"/>
              <a:cs typeface="Arial" pitchFamily="34" charset="0"/>
            </a:endParaRPr>
          </a:p>
        </p:txBody>
      </p:sp>
      <p:pic>
        <p:nvPicPr>
          <p:cNvPr id="124932" name="Picture 2" descr="E:\Série 03\Série 03 - Pics\SR3170\Inside view.jpg"/>
          <p:cNvPicPr>
            <a:picLocks noChangeAspect="1" noChangeArrowheads="1"/>
          </p:cNvPicPr>
          <p:nvPr/>
        </p:nvPicPr>
        <p:blipFill>
          <a:blip r:embed="rId4" cstate="print"/>
          <a:srcRect/>
          <a:stretch>
            <a:fillRect/>
          </a:stretch>
        </p:blipFill>
        <p:spPr bwMode="auto">
          <a:xfrm>
            <a:off x="4933878" y="1027583"/>
            <a:ext cx="2175582" cy="3098648"/>
          </a:xfrm>
          <a:prstGeom prst="rect">
            <a:avLst/>
          </a:prstGeom>
          <a:noFill/>
          <a:ln w="9525">
            <a:solidFill>
              <a:srgbClr val="000000"/>
            </a:solidFill>
            <a:miter lim="800000"/>
            <a:headEnd/>
            <a:tailEnd/>
          </a:ln>
        </p:spPr>
      </p:pic>
      <p:pic>
        <p:nvPicPr>
          <p:cNvPr id="124933" name="Picture 3" descr="E:\Série 03\Série 03 - Pics\SR3170\Staple unit.jpg"/>
          <p:cNvPicPr>
            <a:picLocks noChangeAspect="1" noChangeArrowheads="1"/>
          </p:cNvPicPr>
          <p:nvPr/>
        </p:nvPicPr>
        <p:blipFill>
          <a:blip r:embed="rId5" cstate="print"/>
          <a:srcRect/>
          <a:stretch>
            <a:fillRect/>
          </a:stretch>
        </p:blipFill>
        <p:spPr bwMode="auto">
          <a:xfrm>
            <a:off x="2091690" y="1025348"/>
            <a:ext cx="2199799" cy="3104931"/>
          </a:xfrm>
          <a:prstGeom prst="rect">
            <a:avLst/>
          </a:prstGeom>
          <a:noFill/>
          <a:ln w="9525">
            <a:solidFill>
              <a:srgbClr val="000000"/>
            </a:solidFill>
            <a:miter lim="800000"/>
            <a:headEnd/>
            <a:tailEnd/>
          </a:ln>
        </p:spPr>
      </p:pic>
      <p:sp>
        <p:nvSpPr>
          <p:cNvPr id="124934" name="Text Box 2"/>
          <p:cNvSpPr txBox="1">
            <a:spLocks noChangeArrowheads="1"/>
          </p:cNvSpPr>
          <p:nvPr/>
        </p:nvSpPr>
        <p:spPr bwMode="auto">
          <a:xfrm>
            <a:off x="1679258" y="4628674"/>
            <a:ext cx="6161485" cy="369332"/>
          </a:xfrm>
          <a:prstGeom prst="rect">
            <a:avLst/>
          </a:prstGeom>
          <a:noFill/>
          <a:ln w="9525">
            <a:noFill/>
            <a:miter lim="800000"/>
            <a:headEnd/>
            <a:tailEnd/>
          </a:ln>
        </p:spPr>
        <p:txBody>
          <a:bodyPr>
            <a:spAutoFit/>
          </a:bodyPr>
          <a:lstStyle/>
          <a:p>
            <a:pPr marL="257175" indent="-257175" algn="ctr" defTabSz="342900">
              <a:spcBef>
                <a:spcPct val="20000"/>
              </a:spcBef>
            </a:pPr>
            <a:r>
              <a:rPr kumimoji="1" lang="fr-CA" b="0" dirty="0" err="1">
                <a:solidFill>
                  <a:srgbClr val="000000"/>
                </a:solidFill>
                <a:latin typeface="Arial" pitchFamily="34" charset="0"/>
                <a:ea typeface="ＭＳ Ｐゴシック" pitchFamily="34" charset="-128"/>
                <a:cs typeface="Arial" pitchFamily="34" charset="0"/>
              </a:rPr>
              <a:t>Misfeed</a:t>
            </a:r>
            <a:r>
              <a:rPr kumimoji="1" lang="fr-CA" b="0" dirty="0">
                <a:solidFill>
                  <a:srgbClr val="000000"/>
                </a:solidFill>
                <a:latin typeface="Arial" pitchFamily="34" charset="0"/>
                <a:ea typeface="ＭＳ Ｐゴシック" pitchFamily="34" charset="-128"/>
                <a:cs typeface="Arial" pitchFamily="34" charset="0"/>
              </a:rPr>
              <a:t> areas in </a:t>
            </a:r>
            <a:r>
              <a:rPr kumimoji="1" lang="fr-CA" b="0" dirty="0" err="1">
                <a:solidFill>
                  <a:srgbClr val="000000"/>
                </a:solidFill>
                <a:latin typeface="Arial" pitchFamily="34" charset="0"/>
                <a:ea typeface="ＭＳ Ｐゴシック" pitchFamily="34" charset="-128"/>
                <a:cs typeface="Arial" pitchFamily="34" charset="0"/>
              </a:rPr>
              <a:t>Finisher</a:t>
            </a:r>
            <a:r>
              <a:rPr kumimoji="1" lang="fr-CA" b="0" dirty="0">
                <a:solidFill>
                  <a:srgbClr val="000000"/>
                </a:solidFill>
                <a:latin typeface="Arial" pitchFamily="34" charset="0"/>
                <a:ea typeface="ＭＳ Ｐゴシック" pitchFamily="34" charset="-128"/>
                <a:cs typeface="Arial" pitchFamily="34" charset="0"/>
              </a:rPr>
              <a:t> </a:t>
            </a:r>
            <a:r>
              <a:rPr kumimoji="1" lang="fr-CA" dirty="0">
                <a:solidFill>
                  <a:srgbClr val="000000"/>
                </a:solidFill>
                <a:latin typeface="Arial" pitchFamily="34" charset="0"/>
                <a:ea typeface="ＭＳ Ｐゴシック" pitchFamily="34" charset="-128"/>
                <a:cs typeface="Arial" pitchFamily="34" charset="0"/>
              </a:rPr>
              <a:t>SR3240</a:t>
            </a:r>
            <a:endParaRPr kumimoji="1" lang="en-US" dirty="0">
              <a:solidFill>
                <a:srgbClr val="000000"/>
              </a:solidFill>
              <a:latin typeface="Arial" pitchFamily="34" charset="0"/>
              <a:ea typeface="ＭＳ Ｐゴシック" pitchFamily="34" charset="-128"/>
              <a:cs typeface="Arial" pitchFamily="34" charset="0"/>
            </a:endParaRPr>
          </a:p>
        </p:txBody>
      </p:sp>
      <p:sp>
        <p:nvSpPr>
          <p:cNvPr id="8" name="Title 13"/>
          <p:cNvSpPr>
            <a:spLocks noGrp="1"/>
          </p:cNvSpPr>
          <p:nvPr>
            <p:ph type="title"/>
          </p:nvPr>
        </p:nvSpPr>
        <p:spPr>
          <a:xfrm>
            <a:off x="389823" y="88684"/>
            <a:ext cx="5943600" cy="456962"/>
          </a:xfrm>
        </p:spPr>
        <p:txBody>
          <a:bodyPr/>
          <a:lstStyle/>
          <a:p>
            <a:pPr algn="l"/>
            <a:r>
              <a:rPr lang="en-US" sz="3000" dirty="0"/>
              <a:t>    </a:t>
            </a:r>
            <a:r>
              <a:rPr lang="en-US" sz="2800" dirty="0" err="1">
                <a:solidFill>
                  <a:srgbClr val="000000"/>
                </a:solidFill>
              </a:rPr>
              <a:t>Misfeeds</a:t>
            </a:r>
            <a:r>
              <a:rPr lang="en-US" sz="2800" dirty="0">
                <a:solidFill>
                  <a:srgbClr val="000000"/>
                </a:solidFill>
              </a:rPr>
              <a:t> - Finisher</a:t>
            </a:r>
            <a:endParaRPr lang="en-US" sz="2800" dirty="0"/>
          </a:p>
        </p:txBody>
      </p:sp>
      <p:sp>
        <p:nvSpPr>
          <p:cNvPr id="3" name="Slide Number Placeholder 2">
            <a:extLst>
              <a:ext uri="{FF2B5EF4-FFF2-40B4-BE49-F238E27FC236}">
                <a16:creationId xmlns:a16="http://schemas.microsoft.com/office/drawing/2014/main" id="{BFFE4BBC-89BE-4451-A456-CF6BF83E3631}"/>
              </a:ext>
            </a:extLst>
          </p:cNvPr>
          <p:cNvSpPr>
            <a:spLocks noGrp="1"/>
          </p:cNvSpPr>
          <p:nvPr>
            <p:ph type="sldNum" sz="quarter" idx="16"/>
          </p:nvPr>
        </p:nvSpPr>
        <p:spPr/>
        <p:txBody>
          <a:bodyPr/>
          <a:lstStyle/>
          <a:p>
            <a:fld id="{B18C7F2A-C7B3-D640-BAC8-F0A18513C1A4}" type="slidenum">
              <a:rPr lang="en-GB" smtClean="0"/>
              <a:pPr/>
              <a:t>64</a:t>
            </a:fld>
            <a:endParaRPr lang="en-GB"/>
          </a:p>
        </p:txBody>
      </p:sp>
      <p:pic>
        <p:nvPicPr>
          <p:cNvPr id="9" name="Audio 1">
            <a:hlinkClick r:id="" action="ppaction://media"/>
            <a:extLst>
              <a:ext uri="{FF2B5EF4-FFF2-40B4-BE49-F238E27FC236}">
                <a16:creationId xmlns:a16="http://schemas.microsoft.com/office/drawing/2014/main" id="{3FB9D293-0649-43F5-A8A6-D3A00A0650A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cSld>
  <p:clrMapOvr>
    <a:masterClrMapping/>
  </p:clrMapOvr>
  <p:transition advTm="71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3"/>
          <p:cNvSpPr>
            <a:spLocks noGrp="1"/>
          </p:cNvSpPr>
          <p:nvPr>
            <p:ph type="title"/>
          </p:nvPr>
        </p:nvSpPr>
        <p:spPr>
          <a:xfrm>
            <a:off x="417975" y="140518"/>
            <a:ext cx="6221110" cy="456962"/>
          </a:xfrm>
        </p:spPr>
        <p:txBody>
          <a:bodyPr/>
          <a:lstStyle/>
          <a:p>
            <a:pPr algn="l"/>
            <a:r>
              <a:rPr lang="en-US" sz="2800" dirty="0"/>
              <a:t>    </a:t>
            </a:r>
            <a:r>
              <a:rPr lang="en-US" sz="2800" dirty="0">
                <a:solidFill>
                  <a:srgbClr val="000000"/>
                </a:solidFill>
              </a:rPr>
              <a:t>Misfeeds – Internal Finisher</a:t>
            </a:r>
            <a:endParaRPr lang="en-US" sz="2800" dirty="0"/>
          </a:p>
        </p:txBody>
      </p:sp>
      <p:sp>
        <p:nvSpPr>
          <p:cNvPr id="121859" name="Text Box 4"/>
          <p:cNvSpPr txBox="1">
            <a:spLocks noChangeArrowheads="1"/>
          </p:cNvSpPr>
          <p:nvPr/>
        </p:nvSpPr>
        <p:spPr bwMode="auto">
          <a:xfrm>
            <a:off x="1372075" y="3245883"/>
            <a:ext cx="2156455" cy="784830"/>
          </a:xfrm>
          <a:prstGeom prst="rect">
            <a:avLst/>
          </a:prstGeom>
          <a:noFill/>
          <a:ln w="9525">
            <a:noFill/>
            <a:miter lim="800000"/>
            <a:headEnd/>
            <a:tailEnd/>
          </a:ln>
        </p:spPr>
        <p:txBody>
          <a:bodyPr wrap="square">
            <a:spAutoFit/>
          </a:bodyPr>
          <a:lstStyle/>
          <a:p>
            <a:pPr algn="r" eaLnBrk="1" hangingPunct="1">
              <a:spcBef>
                <a:spcPct val="50000"/>
              </a:spcBef>
            </a:pPr>
            <a:r>
              <a:rPr lang="fr-CA" b="0" dirty="0" err="1">
                <a:solidFill>
                  <a:srgbClr val="CF142B"/>
                </a:solidFill>
                <a:latin typeface="Arial" pitchFamily="34" charset="0"/>
                <a:cs typeface="Arial" pitchFamily="34" charset="0"/>
              </a:rPr>
              <a:t>Turn</a:t>
            </a:r>
            <a:r>
              <a:rPr lang="fr-CA" b="0" dirty="0">
                <a:solidFill>
                  <a:srgbClr val="CF142B"/>
                </a:solidFill>
                <a:latin typeface="Arial" pitchFamily="34" charset="0"/>
                <a:cs typeface="Arial" pitchFamily="34" charset="0"/>
              </a:rPr>
              <a:t> the </a:t>
            </a:r>
            <a:r>
              <a:rPr lang="fr-CA" b="0" dirty="0" err="1">
                <a:solidFill>
                  <a:srgbClr val="CF142B"/>
                </a:solidFill>
                <a:latin typeface="Arial" pitchFamily="34" charset="0"/>
                <a:cs typeface="Arial" pitchFamily="34" charset="0"/>
              </a:rPr>
              <a:t>blue</a:t>
            </a:r>
            <a:r>
              <a:rPr lang="fr-CA" b="0" dirty="0">
                <a:solidFill>
                  <a:srgbClr val="CF142B"/>
                </a:solidFill>
                <a:latin typeface="Arial" pitchFamily="34" charset="0"/>
                <a:cs typeface="Arial" pitchFamily="34" charset="0"/>
              </a:rPr>
              <a:t> </a:t>
            </a:r>
            <a:r>
              <a:rPr lang="fr-CA" b="0" dirty="0" err="1">
                <a:solidFill>
                  <a:srgbClr val="CF142B"/>
                </a:solidFill>
                <a:latin typeface="Arial" pitchFamily="34" charset="0"/>
                <a:cs typeface="Arial" pitchFamily="34" charset="0"/>
              </a:rPr>
              <a:t>knob</a:t>
            </a:r>
            <a:endParaRPr lang="fr-CA" b="0" dirty="0">
              <a:solidFill>
                <a:srgbClr val="CF142B"/>
              </a:solidFill>
              <a:latin typeface="Arial" pitchFamily="34" charset="0"/>
              <a:cs typeface="Arial" pitchFamily="34" charset="0"/>
            </a:endParaRPr>
          </a:p>
          <a:p>
            <a:pPr algn="r" eaLnBrk="1" hangingPunct="1">
              <a:spcBef>
                <a:spcPct val="50000"/>
              </a:spcBef>
            </a:pPr>
            <a:r>
              <a:rPr lang="fr-CA" b="0" dirty="0">
                <a:solidFill>
                  <a:srgbClr val="CF142B"/>
                </a:solidFill>
                <a:latin typeface="Arial" pitchFamily="34" charset="0"/>
                <a:cs typeface="Arial" pitchFamily="34" charset="0"/>
              </a:rPr>
              <a:t> to exit the paper</a:t>
            </a:r>
            <a:endParaRPr lang="en-US" b="0" dirty="0">
              <a:solidFill>
                <a:srgbClr val="CF142B"/>
              </a:solidFill>
              <a:latin typeface="Arial" pitchFamily="34" charset="0"/>
              <a:cs typeface="Arial" pitchFamily="34" charset="0"/>
            </a:endParaRPr>
          </a:p>
        </p:txBody>
      </p:sp>
      <p:pic>
        <p:nvPicPr>
          <p:cNvPr id="121860" name="Picture 6" descr="E:\Série 03\Série 03 - Pics\SR3130\General view.jpg"/>
          <p:cNvPicPr>
            <a:picLocks noChangeAspect="1" noChangeArrowheads="1"/>
          </p:cNvPicPr>
          <p:nvPr/>
        </p:nvPicPr>
        <p:blipFill>
          <a:blip r:embed="rId4" cstate="print"/>
          <a:srcRect/>
          <a:stretch>
            <a:fillRect/>
          </a:stretch>
        </p:blipFill>
        <p:spPr bwMode="auto">
          <a:xfrm>
            <a:off x="1525905" y="1111092"/>
            <a:ext cx="3148965" cy="1792129"/>
          </a:xfrm>
          <a:prstGeom prst="rect">
            <a:avLst/>
          </a:prstGeom>
          <a:noFill/>
          <a:ln w="9525">
            <a:solidFill>
              <a:srgbClr val="000000"/>
            </a:solidFill>
            <a:miter lim="800000"/>
            <a:headEnd/>
            <a:tailEnd/>
          </a:ln>
        </p:spPr>
      </p:pic>
      <p:pic>
        <p:nvPicPr>
          <p:cNvPr id="121861" name="Picture 7" descr="E:\Série 03\Série 03 - Pics\SR3130\Stapler unit open.jpg"/>
          <p:cNvPicPr>
            <a:picLocks noChangeAspect="1" noChangeArrowheads="1"/>
          </p:cNvPicPr>
          <p:nvPr/>
        </p:nvPicPr>
        <p:blipFill>
          <a:blip r:embed="rId5" cstate="print"/>
          <a:srcRect/>
          <a:stretch>
            <a:fillRect/>
          </a:stretch>
        </p:blipFill>
        <p:spPr bwMode="auto">
          <a:xfrm>
            <a:off x="4560570" y="2274570"/>
            <a:ext cx="3211354" cy="1899285"/>
          </a:xfrm>
          <a:prstGeom prst="rect">
            <a:avLst/>
          </a:prstGeom>
          <a:noFill/>
          <a:ln w="9525">
            <a:solidFill>
              <a:srgbClr val="000000"/>
            </a:solidFill>
            <a:miter lim="800000"/>
            <a:headEnd/>
            <a:tailEnd/>
          </a:ln>
        </p:spPr>
      </p:pic>
      <p:sp>
        <p:nvSpPr>
          <p:cNvPr id="121862" name="Line 8"/>
          <p:cNvSpPr>
            <a:spLocks noChangeShapeType="1"/>
          </p:cNvSpPr>
          <p:nvPr/>
        </p:nvSpPr>
        <p:spPr bwMode="auto">
          <a:xfrm flipV="1">
            <a:off x="3788331" y="3301795"/>
            <a:ext cx="1728892" cy="292265"/>
          </a:xfrm>
          <a:prstGeom prst="line">
            <a:avLst/>
          </a:prstGeom>
          <a:noFill/>
          <a:ln w="28575">
            <a:solidFill>
              <a:schemeClr val="accent1"/>
            </a:solidFill>
            <a:round/>
            <a:headEnd/>
            <a:tailEnd type="triangle" w="med" len="med"/>
          </a:ln>
        </p:spPr>
        <p:txBody>
          <a:bodyPr/>
          <a:lstStyle/>
          <a:p>
            <a:pPr algn="l" eaLnBrk="1" hangingPunct="1"/>
            <a:endParaRPr lang="en-US" b="0">
              <a:solidFill>
                <a:srgbClr val="CF142B"/>
              </a:solidFill>
              <a:latin typeface="Arial" pitchFamily="34" charset="0"/>
              <a:cs typeface="Arial" pitchFamily="34" charset="0"/>
            </a:endParaRPr>
          </a:p>
        </p:txBody>
      </p:sp>
      <p:sp>
        <p:nvSpPr>
          <p:cNvPr id="121863" name="Line 8"/>
          <p:cNvSpPr>
            <a:spLocks noChangeShapeType="1"/>
          </p:cNvSpPr>
          <p:nvPr/>
        </p:nvSpPr>
        <p:spPr bwMode="auto">
          <a:xfrm flipH="1">
            <a:off x="3033588" y="1487285"/>
            <a:ext cx="2041845" cy="923331"/>
          </a:xfrm>
          <a:prstGeom prst="line">
            <a:avLst/>
          </a:prstGeom>
          <a:noFill/>
          <a:ln w="28575">
            <a:solidFill>
              <a:schemeClr val="accent1"/>
            </a:solidFill>
            <a:round/>
            <a:headEnd/>
            <a:tailEnd type="triangle" w="med" len="med"/>
          </a:ln>
        </p:spPr>
        <p:txBody>
          <a:bodyPr/>
          <a:lstStyle/>
          <a:p>
            <a:pPr algn="l" eaLnBrk="1" hangingPunct="1"/>
            <a:endParaRPr lang="en-US" b="0">
              <a:solidFill>
                <a:srgbClr val="CF142B"/>
              </a:solidFill>
              <a:latin typeface="Arial" pitchFamily="34" charset="0"/>
              <a:cs typeface="Arial" pitchFamily="34" charset="0"/>
            </a:endParaRPr>
          </a:p>
        </p:txBody>
      </p:sp>
      <p:sp>
        <p:nvSpPr>
          <p:cNvPr id="121864" name="Text Box 2"/>
          <p:cNvSpPr txBox="1">
            <a:spLocks noChangeArrowheads="1"/>
          </p:cNvSpPr>
          <p:nvPr/>
        </p:nvSpPr>
        <p:spPr bwMode="auto">
          <a:xfrm>
            <a:off x="1450658" y="4411504"/>
            <a:ext cx="6161485" cy="323165"/>
          </a:xfrm>
          <a:prstGeom prst="rect">
            <a:avLst/>
          </a:prstGeom>
          <a:noFill/>
          <a:ln w="9525">
            <a:noFill/>
            <a:miter lim="800000"/>
            <a:headEnd/>
            <a:tailEnd/>
          </a:ln>
        </p:spPr>
        <p:txBody>
          <a:bodyPr>
            <a:spAutoFit/>
          </a:bodyPr>
          <a:lstStyle/>
          <a:p>
            <a:pPr marL="257175" indent="-257175" algn="ctr" defTabSz="342900">
              <a:spcBef>
                <a:spcPct val="20000"/>
              </a:spcBef>
            </a:pPr>
            <a:r>
              <a:rPr kumimoji="1" lang="fr-CA" sz="1500" dirty="0" err="1">
                <a:solidFill>
                  <a:srgbClr val="000000"/>
                </a:solidFill>
                <a:latin typeface="Arial" pitchFamily="34" charset="0"/>
                <a:ea typeface="ＭＳ Ｐゴシック" pitchFamily="34" charset="-128"/>
                <a:cs typeface="Arial" pitchFamily="34" charset="0"/>
              </a:rPr>
              <a:t>Misfeed</a:t>
            </a:r>
            <a:r>
              <a:rPr kumimoji="1" lang="fr-CA" sz="1500" dirty="0">
                <a:solidFill>
                  <a:srgbClr val="000000"/>
                </a:solidFill>
                <a:latin typeface="Arial" pitchFamily="34" charset="0"/>
                <a:ea typeface="ＭＳ Ｐゴシック" pitchFamily="34" charset="-128"/>
                <a:cs typeface="Arial" pitchFamily="34" charset="0"/>
              </a:rPr>
              <a:t> areas in </a:t>
            </a:r>
            <a:r>
              <a:rPr kumimoji="1" lang="fr-CA" sz="1500" dirty="0" err="1">
                <a:solidFill>
                  <a:srgbClr val="000000"/>
                </a:solidFill>
                <a:latin typeface="Arial" pitchFamily="34" charset="0"/>
                <a:ea typeface="ＭＳ Ｐゴシック" pitchFamily="34" charset="-128"/>
                <a:cs typeface="Arial" pitchFamily="34" charset="0"/>
              </a:rPr>
              <a:t>Finisher</a:t>
            </a:r>
            <a:r>
              <a:rPr kumimoji="1" lang="fr-CA" sz="1500" dirty="0">
                <a:solidFill>
                  <a:srgbClr val="000000"/>
                </a:solidFill>
                <a:latin typeface="Arial" pitchFamily="34" charset="0"/>
                <a:ea typeface="ＭＳ Ｐゴシック" pitchFamily="34" charset="-128"/>
                <a:cs typeface="Arial" pitchFamily="34" charset="0"/>
              </a:rPr>
              <a:t> SR3130</a:t>
            </a:r>
            <a:endParaRPr kumimoji="1" lang="en-US" sz="1500" dirty="0">
              <a:solidFill>
                <a:srgbClr val="000000"/>
              </a:solidFill>
              <a:latin typeface="Arial" pitchFamily="34" charset="0"/>
              <a:ea typeface="ＭＳ Ｐゴシック" pitchFamily="34" charset="-128"/>
              <a:cs typeface="Arial" pitchFamily="34" charset="0"/>
            </a:endParaRPr>
          </a:p>
        </p:txBody>
      </p:sp>
      <p:sp>
        <p:nvSpPr>
          <p:cNvPr id="9" name="Text Box 4"/>
          <p:cNvSpPr txBox="1">
            <a:spLocks noChangeArrowheads="1"/>
          </p:cNvSpPr>
          <p:nvPr/>
        </p:nvSpPr>
        <p:spPr bwMode="auto">
          <a:xfrm>
            <a:off x="5206810" y="992504"/>
            <a:ext cx="2831306" cy="923330"/>
          </a:xfrm>
          <a:prstGeom prst="rect">
            <a:avLst/>
          </a:prstGeom>
          <a:noFill/>
          <a:ln w="9525">
            <a:noFill/>
            <a:miter lim="800000"/>
            <a:headEnd/>
            <a:tailEnd/>
          </a:ln>
        </p:spPr>
        <p:txBody>
          <a:bodyPr>
            <a:spAutoFit/>
          </a:bodyPr>
          <a:lstStyle/>
          <a:p>
            <a:pPr algn="l" eaLnBrk="1" hangingPunct="1">
              <a:spcBef>
                <a:spcPct val="50000"/>
              </a:spcBef>
            </a:pPr>
            <a:r>
              <a:rPr lang="fr-CA" b="0" dirty="0">
                <a:solidFill>
                  <a:srgbClr val="CF142B"/>
                </a:solidFill>
                <a:latin typeface="Arial" pitchFamily="34" charset="0"/>
                <a:cs typeface="Arial" pitchFamily="34" charset="0"/>
              </a:rPr>
              <a:t>Section R (500-</a:t>
            </a:r>
            <a:r>
              <a:rPr lang="fr-CA" b="0" dirty="0" err="1">
                <a:solidFill>
                  <a:srgbClr val="CF142B"/>
                </a:solidFill>
                <a:latin typeface="Arial" pitchFamily="34" charset="0"/>
                <a:cs typeface="Arial" pitchFamily="34" charset="0"/>
              </a:rPr>
              <a:t>sheet</a:t>
            </a:r>
            <a:r>
              <a:rPr lang="fr-CA" b="0" dirty="0">
                <a:solidFill>
                  <a:srgbClr val="CF142B"/>
                </a:solidFill>
                <a:latin typeface="Arial" pitchFamily="34" charset="0"/>
                <a:cs typeface="Arial" pitchFamily="34" charset="0"/>
              </a:rPr>
              <a:t> </a:t>
            </a:r>
            <a:r>
              <a:rPr lang="fr-CA" b="0" dirty="0" err="1">
                <a:solidFill>
                  <a:srgbClr val="CF142B"/>
                </a:solidFill>
                <a:latin typeface="Arial" pitchFamily="34" charset="0"/>
                <a:cs typeface="Arial" pitchFamily="34" charset="0"/>
              </a:rPr>
              <a:t>finisher</a:t>
            </a:r>
            <a:r>
              <a:rPr lang="fr-CA" b="0" dirty="0">
                <a:solidFill>
                  <a:srgbClr val="CF142B"/>
                </a:solidFill>
                <a:latin typeface="Arial" pitchFamily="34" charset="0"/>
                <a:cs typeface="Arial" pitchFamily="34" charset="0"/>
              </a:rPr>
              <a:t>):        Push the unit to the </a:t>
            </a:r>
            <a:r>
              <a:rPr lang="fr-CA" b="0" dirty="0" err="1">
                <a:solidFill>
                  <a:srgbClr val="CF142B"/>
                </a:solidFill>
                <a:latin typeface="Arial" pitchFamily="34" charset="0"/>
                <a:cs typeface="Arial" pitchFamily="34" charset="0"/>
              </a:rPr>
              <a:t>left</a:t>
            </a:r>
            <a:endParaRPr lang="en-US" b="0" dirty="0">
              <a:solidFill>
                <a:srgbClr val="CF142B"/>
              </a:solidFill>
              <a:latin typeface="Arial" pitchFamily="34" charset="0"/>
              <a:cs typeface="Arial" pitchFamily="34" charset="0"/>
            </a:endParaRPr>
          </a:p>
        </p:txBody>
      </p:sp>
      <p:sp>
        <p:nvSpPr>
          <p:cNvPr id="3" name="Slide Number Placeholder 2">
            <a:extLst>
              <a:ext uri="{FF2B5EF4-FFF2-40B4-BE49-F238E27FC236}">
                <a16:creationId xmlns:a16="http://schemas.microsoft.com/office/drawing/2014/main" id="{15012B94-EB53-4A08-9141-482B1D0E1A32}"/>
              </a:ext>
            </a:extLst>
          </p:cNvPr>
          <p:cNvSpPr>
            <a:spLocks noGrp="1"/>
          </p:cNvSpPr>
          <p:nvPr>
            <p:ph type="sldNum" sz="quarter" idx="16"/>
          </p:nvPr>
        </p:nvSpPr>
        <p:spPr/>
        <p:txBody>
          <a:bodyPr/>
          <a:lstStyle/>
          <a:p>
            <a:fld id="{B18C7F2A-C7B3-D640-BAC8-F0A18513C1A4}" type="slidenum">
              <a:rPr lang="en-GB" smtClean="0"/>
              <a:pPr/>
              <a:t>65</a:t>
            </a:fld>
            <a:endParaRPr lang="en-GB"/>
          </a:p>
        </p:txBody>
      </p:sp>
      <p:pic>
        <p:nvPicPr>
          <p:cNvPr id="11" name="Audio 1">
            <a:hlinkClick r:id="" action="ppaction://media"/>
            <a:extLst>
              <a:ext uri="{FF2B5EF4-FFF2-40B4-BE49-F238E27FC236}">
                <a16:creationId xmlns:a16="http://schemas.microsoft.com/office/drawing/2014/main" id="{E8C84F1B-23B3-4938-9073-245B2409ED6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cSld>
  <p:clrMapOvr>
    <a:masterClrMapping/>
  </p:clrMapOvr>
  <p:transition advTm="138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9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Text Box 5"/>
          <p:cNvSpPr txBox="1">
            <a:spLocks noChangeArrowheads="1"/>
          </p:cNvSpPr>
          <p:nvPr/>
        </p:nvSpPr>
        <p:spPr bwMode="auto">
          <a:xfrm>
            <a:off x="4463988" y="1653648"/>
            <a:ext cx="1728788" cy="369332"/>
          </a:xfrm>
          <a:prstGeom prst="rect">
            <a:avLst/>
          </a:prstGeom>
          <a:noFill/>
          <a:ln w="9525">
            <a:noFill/>
            <a:miter lim="800000"/>
            <a:headEnd/>
            <a:tailEnd/>
          </a:ln>
        </p:spPr>
        <p:txBody>
          <a:bodyPr>
            <a:spAutoFit/>
          </a:bodyPr>
          <a:lstStyle/>
          <a:p>
            <a:pPr algn="l">
              <a:spcBef>
                <a:spcPct val="50000"/>
              </a:spcBef>
            </a:pPr>
            <a:r>
              <a:rPr lang="fr-CA" b="0" dirty="0">
                <a:solidFill>
                  <a:srgbClr val="CF142B"/>
                </a:solidFill>
                <a:latin typeface="Arial" pitchFamily="34" charset="0"/>
                <a:cs typeface="Arial" pitchFamily="34" charset="0"/>
              </a:rPr>
              <a:t>Section P</a:t>
            </a:r>
            <a:endParaRPr lang="en-US" b="0" dirty="0">
              <a:solidFill>
                <a:srgbClr val="CF142B"/>
              </a:solidFill>
              <a:latin typeface="Arial" pitchFamily="34" charset="0"/>
              <a:cs typeface="Arial" pitchFamily="34" charset="0"/>
            </a:endParaRPr>
          </a:p>
        </p:txBody>
      </p:sp>
      <p:pic>
        <p:nvPicPr>
          <p:cNvPr id="111620" name="Picture 9" descr="E:\Série 03\Série 03 - Pics\Feeder lid.JPG"/>
          <p:cNvPicPr>
            <a:picLocks noChangeAspect="1" noChangeArrowheads="1"/>
          </p:cNvPicPr>
          <p:nvPr/>
        </p:nvPicPr>
        <p:blipFill>
          <a:blip r:embed="rId4" cstate="print"/>
          <a:srcRect/>
          <a:stretch>
            <a:fillRect/>
          </a:stretch>
        </p:blipFill>
        <p:spPr bwMode="auto">
          <a:xfrm>
            <a:off x="1601670" y="897564"/>
            <a:ext cx="2700300" cy="1795400"/>
          </a:xfrm>
          <a:prstGeom prst="rect">
            <a:avLst/>
          </a:prstGeom>
          <a:noFill/>
          <a:ln w="9525">
            <a:solidFill>
              <a:schemeClr val="tx1"/>
            </a:solidFill>
            <a:miter lim="800000"/>
            <a:headEnd/>
            <a:tailEnd/>
          </a:ln>
        </p:spPr>
      </p:pic>
      <p:pic>
        <p:nvPicPr>
          <p:cNvPr id="111621" name="Picture 10" descr="E:\Série 03\Série 03 - Pics\Feeder open.JPG"/>
          <p:cNvPicPr>
            <a:picLocks noChangeAspect="1" noChangeArrowheads="1"/>
          </p:cNvPicPr>
          <p:nvPr/>
        </p:nvPicPr>
        <p:blipFill>
          <a:blip r:embed="rId5" cstate="print"/>
          <a:srcRect/>
          <a:stretch>
            <a:fillRect/>
          </a:stretch>
        </p:blipFill>
        <p:spPr bwMode="auto">
          <a:xfrm>
            <a:off x="4813415" y="2679762"/>
            <a:ext cx="2893074" cy="1915998"/>
          </a:xfrm>
          <a:prstGeom prst="rect">
            <a:avLst/>
          </a:prstGeom>
          <a:noFill/>
          <a:ln w="9525">
            <a:solidFill>
              <a:schemeClr val="tx1"/>
            </a:solidFill>
            <a:miter lim="800000"/>
            <a:headEnd/>
            <a:tailEnd/>
          </a:ln>
        </p:spPr>
      </p:pic>
      <p:sp>
        <p:nvSpPr>
          <p:cNvPr id="111622" name="Text Box 7"/>
          <p:cNvSpPr txBox="1">
            <a:spLocks noChangeArrowheads="1"/>
          </p:cNvSpPr>
          <p:nvPr/>
        </p:nvSpPr>
        <p:spPr bwMode="auto">
          <a:xfrm>
            <a:off x="1439652" y="3381841"/>
            <a:ext cx="3294366" cy="646331"/>
          </a:xfrm>
          <a:prstGeom prst="rect">
            <a:avLst/>
          </a:prstGeom>
          <a:noFill/>
          <a:ln w="9525">
            <a:noFill/>
            <a:miter lim="800000"/>
            <a:headEnd/>
            <a:tailEnd/>
          </a:ln>
        </p:spPr>
        <p:txBody>
          <a:bodyPr wrap="square">
            <a:spAutoFit/>
          </a:bodyPr>
          <a:lstStyle/>
          <a:p>
            <a:pPr>
              <a:spcBef>
                <a:spcPct val="50000"/>
              </a:spcBef>
            </a:pPr>
            <a:r>
              <a:rPr lang="fr-CA" b="0" dirty="0">
                <a:solidFill>
                  <a:srgbClr val="CF142B"/>
                </a:solidFill>
                <a:latin typeface="Arial" pitchFamily="34" charset="0"/>
                <a:cs typeface="Arial" pitchFamily="34" charset="0"/>
              </a:rPr>
              <a:t>Push the </a:t>
            </a:r>
            <a:r>
              <a:rPr lang="fr-CA" b="0" dirty="0" err="1">
                <a:solidFill>
                  <a:srgbClr val="CF142B"/>
                </a:solidFill>
                <a:latin typeface="Arial" pitchFamily="34" charset="0"/>
                <a:cs typeface="Arial" pitchFamily="34" charset="0"/>
              </a:rPr>
              <a:t>grey</a:t>
            </a:r>
            <a:r>
              <a:rPr lang="fr-CA" b="0" dirty="0">
                <a:solidFill>
                  <a:srgbClr val="CF142B"/>
                </a:solidFill>
                <a:latin typeface="Arial" pitchFamily="34" charset="0"/>
                <a:cs typeface="Arial" pitchFamily="34" charset="0"/>
              </a:rPr>
              <a:t> </a:t>
            </a:r>
            <a:r>
              <a:rPr lang="fr-CA" b="0" dirty="0" err="1">
                <a:solidFill>
                  <a:srgbClr val="CF142B"/>
                </a:solidFill>
                <a:latin typeface="Arial" pitchFamily="34" charset="0"/>
                <a:cs typeface="Arial" pitchFamily="34" charset="0"/>
              </a:rPr>
              <a:t>latch</a:t>
            </a:r>
            <a:r>
              <a:rPr lang="fr-CA" b="0" dirty="0">
                <a:solidFill>
                  <a:srgbClr val="CF142B"/>
                </a:solidFill>
                <a:latin typeface="Arial" pitchFamily="34" charset="0"/>
                <a:cs typeface="Arial" pitchFamily="34" charset="0"/>
              </a:rPr>
              <a:t> to </a:t>
            </a:r>
            <a:r>
              <a:rPr lang="fr-CA" b="0" dirty="0" err="1">
                <a:solidFill>
                  <a:srgbClr val="CF142B"/>
                </a:solidFill>
                <a:latin typeface="Arial" pitchFamily="34" charset="0"/>
                <a:cs typeface="Arial" pitchFamily="34" charset="0"/>
              </a:rPr>
              <a:t>access</a:t>
            </a:r>
            <a:r>
              <a:rPr lang="fr-CA" b="0" dirty="0">
                <a:solidFill>
                  <a:srgbClr val="CF142B"/>
                </a:solidFill>
                <a:latin typeface="Arial" pitchFamily="34" charset="0"/>
                <a:cs typeface="Arial" pitchFamily="34" charset="0"/>
              </a:rPr>
              <a:t> the </a:t>
            </a:r>
            <a:r>
              <a:rPr lang="fr-CA" b="0" dirty="0" err="1">
                <a:solidFill>
                  <a:srgbClr val="CF142B"/>
                </a:solidFill>
                <a:latin typeface="Arial" pitchFamily="34" charset="0"/>
                <a:cs typeface="Arial" pitchFamily="34" charset="0"/>
              </a:rPr>
              <a:t>sheet</a:t>
            </a:r>
            <a:r>
              <a:rPr lang="fr-CA" b="0" dirty="0">
                <a:solidFill>
                  <a:srgbClr val="CF142B"/>
                </a:solidFill>
                <a:latin typeface="Arial" pitchFamily="34" charset="0"/>
                <a:cs typeface="Arial" pitchFamily="34" charset="0"/>
              </a:rPr>
              <a:t> </a:t>
            </a:r>
            <a:r>
              <a:rPr lang="fr-CA" b="0" dirty="0" err="1">
                <a:solidFill>
                  <a:srgbClr val="CF142B"/>
                </a:solidFill>
                <a:latin typeface="Arial" pitchFamily="34" charset="0"/>
                <a:cs typeface="Arial" pitchFamily="34" charset="0"/>
              </a:rPr>
              <a:t>from</a:t>
            </a:r>
            <a:r>
              <a:rPr lang="fr-CA" b="0" dirty="0">
                <a:solidFill>
                  <a:srgbClr val="CF142B"/>
                </a:solidFill>
                <a:latin typeface="Arial" pitchFamily="34" charset="0"/>
                <a:cs typeface="Arial" pitchFamily="34" charset="0"/>
              </a:rPr>
              <a:t> the </a:t>
            </a:r>
            <a:r>
              <a:rPr lang="fr-CA" b="0" dirty="0" err="1">
                <a:solidFill>
                  <a:srgbClr val="CF142B"/>
                </a:solidFill>
                <a:latin typeface="Arial" pitchFamily="34" charset="0"/>
                <a:cs typeface="Arial" pitchFamily="34" charset="0"/>
              </a:rPr>
              <a:t>inside</a:t>
            </a:r>
            <a:endParaRPr lang="en-US" b="0" dirty="0">
              <a:solidFill>
                <a:srgbClr val="CF142B"/>
              </a:solidFill>
              <a:latin typeface="Arial" pitchFamily="34" charset="0"/>
              <a:cs typeface="Arial" pitchFamily="34" charset="0"/>
            </a:endParaRPr>
          </a:p>
        </p:txBody>
      </p:sp>
      <p:sp>
        <p:nvSpPr>
          <p:cNvPr id="111625" name="Line 6"/>
          <p:cNvSpPr>
            <a:spLocks noChangeShapeType="1"/>
          </p:cNvSpPr>
          <p:nvPr/>
        </p:nvSpPr>
        <p:spPr bwMode="auto">
          <a:xfrm flipH="1">
            <a:off x="3113838" y="1653648"/>
            <a:ext cx="2214246" cy="0"/>
          </a:xfrm>
          <a:prstGeom prst="line">
            <a:avLst/>
          </a:prstGeom>
          <a:noFill/>
          <a:ln w="28575">
            <a:solidFill>
              <a:srgbClr val="CF142B"/>
            </a:solidFill>
            <a:round/>
            <a:headEnd/>
            <a:tailEnd type="triangle" w="med" len="med"/>
          </a:ln>
        </p:spPr>
        <p:txBody>
          <a:bodyPr/>
          <a:lstStyle/>
          <a:p>
            <a:endParaRPr lang="fr-CA"/>
          </a:p>
        </p:txBody>
      </p:sp>
      <p:sp>
        <p:nvSpPr>
          <p:cNvPr id="12" name="Titre 11"/>
          <p:cNvSpPr>
            <a:spLocks noGrp="1"/>
          </p:cNvSpPr>
          <p:nvPr>
            <p:ph type="title"/>
          </p:nvPr>
        </p:nvSpPr>
        <p:spPr>
          <a:xfrm>
            <a:off x="726708" y="112211"/>
            <a:ext cx="5943600" cy="456962"/>
          </a:xfrm>
        </p:spPr>
        <p:txBody>
          <a:bodyPr/>
          <a:lstStyle/>
          <a:p>
            <a:r>
              <a:rPr lang="fr-CA" sz="3000" b="0" dirty="0"/>
              <a:t> </a:t>
            </a:r>
            <a:r>
              <a:rPr lang="fr-CA" sz="2800" dirty="0" err="1"/>
              <a:t>Misfeeds</a:t>
            </a:r>
            <a:r>
              <a:rPr lang="fr-CA" sz="2800" dirty="0"/>
              <a:t> – Document Feeder</a:t>
            </a:r>
          </a:p>
        </p:txBody>
      </p:sp>
      <p:sp>
        <p:nvSpPr>
          <p:cNvPr id="13" name="Text Box 2"/>
          <p:cNvSpPr txBox="1">
            <a:spLocks noChangeArrowheads="1"/>
          </p:cNvSpPr>
          <p:nvPr/>
        </p:nvSpPr>
        <p:spPr bwMode="auto">
          <a:xfrm>
            <a:off x="2605326" y="4697254"/>
            <a:ext cx="3224213" cy="323165"/>
          </a:xfrm>
          <a:prstGeom prst="rect">
            <a:avLst/>
          </a:prstGeom>
          <a:noFill/>
          <a:ln w="9525">
            <a:noFill/>
            <a:miter lim="800000"/>
            <a:headEnd/>
            <a:tailEnd/>
          </a:ln>
        </p:spPr>
        <p:txBody>
          <a:bodyPr>
            <a:spAutoFit/>
          </a:bodyPr>
          <a:lstStyle/>
          <a:p>
            <a:pPr marL="257175" indent="-257175" algn="ctr" defTabSz="342900" eaLnBrk="0" hangingPunct="0">
              <a:spcBef>
                <a:spcPct val="20000"/>
              </a:spcBef>
            </a:pPr>
            <a:r>
              <a:rPr kumimoji="1" lang="fr-CA" sz="1500" dirty="0">
                <a:solidFill>
                  <a:srgbClr val="000000"/>
                </a:solidFill>
                <a:latin typeface="Arial" pitchFamily="34" charset="0"/>
                <a:ea typeface="ＭＳ Ｐゴシック" pitchFamily="34" charset="-128"/>
                <a:cs typeface="Arial" pitchFamily="34" charset="0"/>
              </a:rPr>
              <a:t>Original </a:t>
            </a:r>
            <a:r>
              <a:rPr kumimoji="1" lang="fr-CA" sz="1500" dirty="0" err="1">
                <a:solidFill>
                  <a:srgbClr val="000000"/>
                </a:solidFill>
                <a:latin typeface="Arial" pitchFamily="34" charset="0"/>
                <a:ea typeface="ＭＳ Ｐゴシック" pitchFamily="34" charset="-128"/>
                <a:cs typeface="Arial" pitchFamily="34" charset="0"/>
              </a:rPr>
              <a:t>misfeed</a:t>
            </a:r>
            <a:endParaRPr kumimoji="1" lang="en-US" sz="1500" dirty="0">
              <a:solidFill>
                <a:srgbClr val="000000"/>
              </a:solidFill>
              <a:latin typeface="Arial" pitchFamily="34" charset="0"/>
              <a:ea typeface="ＭＳ Ｐゴシック" pitchFamily="34" charset="-128"/>
              <a:cs typeface="Arial" pitchFamily="34" charset="0"/>
            </a:endParaRPr>
          </a:p>
        </p:txBody>
      </p:sp>
      <p:sp>
        <p:nvSpPr>
          <p:cNvPr id="14" name="Rectangle 13"/>
          <p:cNvSpPr/>
          <p:nvPr/>
        </p:nvSpPr>
        <p:spPr>
          <a:xfrm>
            <a:off x="5382090" y="3057804"/>
            <a:ext cx="378042" cy="216024"/>
          </a:xfrm>
          <a:prstGeom prst="rect">
            <a:avLst/>
          </a:prstGeom>
          <a:noFill/>
          <a:ln w="28575">
            <a:solidFill>
              <a:srgbClr val="CF142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3" name="Slide Number Placeholder 2">
            <a:extLst>
              <a:ext uri="{FF2B5EF4-FFF2-40B4-BE49-F238E27FC236}">
                <a16:creationId xmlns:a16="http://schemas.microsoft.com/office/drawing/2014/main" id="{7096644B-826B-4284-9AB8-210D050B38A7}"/>
              </a:ext>
            </a:extLst>
          </p:cNvPr>
          <p:cNvSpPr>
            <a:spLocks noGrp="1"/>
          </p:cNvSpPr>
          <p:nvPr>
            <p:ph type="sldNum" sz="quarter" idx="16"/>
          </p:nvPr>
        </p:nvSpPr>
        <p:spPr/>
        <p:txBody>
          <a:bodyPr/>
          <a:lstStyle/>
          <a:p>
            <a:fld id="{B18C7F2A-C7B3-D640-BAC8-F0A18513C1A4}" type="slidenum">
              <a:rPr lang="en-GB" smtClean="0"/>
              <a:pPr/>
              <a:t>66</a:t>
            </a:fld>
            <a:endParaRPr lang="en-GB"/>
          </a:p>
        </p:txBody>
      </p:sp>
      <p:pic>
        <p:nvPicPr>
          <p:cNvPr id="11" name="Audio 1">
            <a:hlinkClick r:id="" action="ppaction://media"/>
            <a:extLst>
              <a:ext uri="{FF2B5EF4-FFF2-40B4-BE49-F238E27FC236}">
                <a16:creationId xmlns:a16="http://schemas.microsoft.com/office/drawing/2014/main" id="{674CC1AB-BA86-4687-B942-F0B11B0EA94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2190"/>
    </mc:Choice>
    <mc:Fallback xmlns="">
      <p:transition advTm="12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4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ext Box 8"/>
          <p:cNvSpPr txBox="1">
            <a:spLocks noChangeArrowheads="1"/>
          </p:cNvSpPr>
          <p:nvPr/>
        </p:nvSpPr>
        <p:spPr bwMode="auto">
          <a:xfrm>
            <a:off x="4740116" y="1020604"/>
            <a:ext cx="3024188" cy="2031325"/>
          </a:xfrm>
          <a:prstGeom prst="rect">
            <a:avLst/>
          </a:prstGeom>
          <a:noFill/>
          <a:ln w="9525">
            <a:noFill/>
            <a:miter lim="800000"/>
            <a:headEnd/>
            <a:tailEnd/>
          </a:ln>
        </p:spPr>
        <p:txBody>
          <a:bodyPr>
            <a:spAutoFit/>
          </a:bodyPr>
          <a:lstStyle/>
          <a:p>
            <a:pPr eaLnBrk="1" hangingPunct="1">
              <a:spcBef>
                <a:spcPct val="50000"/>
              </a:spcBef>
            </a:pPr>
            <a:r>
              <a:rPr lang="fr-CA" b="0" dirty="0">
                <a:solidFill>
                  <a:srgbClr val="CF142B"/>
                </a:solidFill>
                <a:latin typeface="Arial" pitchFamily="34" charset="0"/>
                <a:cs typeface="Arial" pitchFamily="34" charset="0"/>
              </a:rPr>
              <a:t>The 3 </a:t>
            </a:r>
            <a:r>
              <a:rPr lang="fr-CA" b="0" dirty="0" err="1">
                <a:solidFill>
                  <a:srgbClr val="CF142B"/>
                </a:solidFill>
                <a:latin typeface="Arial" pitchFamily="34" charset="0"/>
                <a:cs typeface="Arial" pitchFamily="34" charset="0"/>
              </a:rPr>
              <a:t>sensors</a:t>
            </a:r>
            <a:r>
              <a:rPr lang="fr-CA" b="0" dirty="0">
                <a:solidFill>
                  <a:srgbClr val="CF142B"/>
                </a:solidFill>
                <a:latin typeface="Arial" pitchFamily="34" charset="0"/>
                <a:cs typeface="Arial" pitchFamily="34" charset="0"/>
              </a:rPr>
              <a:t> on the </a:t>
            </a:r>
            <a:r>
              <a:rPr lang="fr-CA" b="0" dirty="0" err="1">
                <a:solidFill>
                  <a:srgbClr val="CF142B"/>
                </a:solidFill>
                <a:latin typeface="Arial" pitchFamily="34" charset="0"/>
                <a:cs typeface="Arial" pitchFamily="34" charset="0"/>
              </a:rPr>
              <a:t>feed</a:t>
            </a:r>
            <a:r>
              <a:rPr lang="fr-CA" b="0" dirty="0">
                <a:solidFill>
                  <a:srgbClr val="CF142B"/>
                </a:solidFill>
                <a:latin typeface="Arial" pitchFamily="34" charset="0"/>
                <a:cs typeface="Arial" pitchFamily="34" charset="0"/>
              </a:rPr>
              <a:t> table </a:t>
            </a:r>
            <a:r>
              <a:rPr lang="fr-CA" b="0" dirty="0" err="1">
                <a:solidFill>
                  <a:srgbClr val="CF142B"/>
                </a:solidFill>
                <a:latin typeface="Arial" pitchFamily="34" charset="0"/>
                <a:cs typeface="Arial" pitchFamily="34" charset="0"/>
              </a:rPr>
              <a:t>should</a:t>
            </a:r>
            <a:r>
              <a:rPr lang="fr-CA" b="0" dirty="0">
                <a:solidFill>
                  <a:srgbClr val="CF142B"/>
                </a:solidFill>
                <a:latin typeface="Arial" pitchFamily="34" charset="0"/>
                <a:cs typeface="Arial" pitchFamily="34" charset="0"/>
              </a:rPr>
              <a:t> not </a:t>
            </a:r>
            <a:r>
              <a:rPr lang="fr-CA" b="0" dirty="0" err="1">
                <a:solidFill>
                  <a:srgbClr val="CF142B"/>
                </a:solidFill>
                <a:latin typeface="Arial" pitchFamily="34" charset="0"/>
                <a:cs typeface="Arial" pitchFamily="34" charset="0"/>
              </a:rPr>
              <a:t>be</a:t>
            </a:r>
            <a:r>
              <a:rPr lang="fr-CA" b="0" dirty="0">
                <a:solidFill>
                  <a:srgbClr val="CF142B"/>
                </a:solidFill>
                <a:latin typeface="Arial" pitchFamily="34" charset="0"/>
                <a:cs typeface="Arial" pitchFamily="34" charset="0"/>
              </a:rPr>
              <a:t> </a:t>
            </a:r>
            <a:r>
              <a:rPr lang="fr-CA" b="0" dirty="0" err="1">
                <a:solidFill>
                  <a:srgbClr val="CF142B"/>
                </a:solidFill>
                <a:latin typeface="Arial" pitchFamily="34" charset="0"/>
                <a:cs typeface="Arial" pitchFamily="34" charset="0"/>
              </a:rPr>
              <a:t>blocked</a:t>
            </a:r>
            <a:r>
              <a:rPr lang="fr-CA" b="0" dirty="0">
                <a:solidFill>
                  <a:srgbClr val="CF142B"/>
                </a:solidFill>
                <a:latin typeface="Arial" pitchFamily="34" charset="0"/>
                <a:cs typeface="Arial" pitchFamily="34" charset="0"/>
              </a:rPr>
              <a:t> by </a:t>
            </a:r>
            <a:r>
              <a:rPr lang="fr-CA" b="0" dirty="0" err="1">
                <a:solidFill>
                  <a:srgbClr val="CF142B"/>
                </a:solidFill>
                <a:latin typeface="Arial" pitchFamily="34" charset="0"/>
                <a:cs typeface="Arial" pitchFamily="34" charset="0"/>
              </a:rPr>
              <a:t>paper</a:t>
            </a:r>
            <a:r>
              <a:rPr lang="fr-CA" b="0" dirty="0">
                <a:solidFill>
                  <a:srgbClr val="CF142B"/>
                </a:solidFill>
                <a:latin typeface="Arial" pitchFamily="34" charset="0"/>
                <a:cs typeface="Arial" pitchFamily="34" charset="0"/>
              </a:rPr>
              <a:t>, etc. It </a:t>
            </a:r>
            <a:r>
              <a:rPr lang="fr-CA" b="0" dirty="0" err="1">
                <a:solidFill>
                  <a:srgbClr val="CF142B"/>
                </a:solidFill>
                <a:latin typeface="Arial" pitchFamily="34" charset="0"/>
                <a:cs typeface="Arial" pitchFamily="34" charset="0"/>
              </a:rPr>
              <a:t>will</a:t>
            </a:r>
            <a:r>
              <a:rPr lang="fr-CA" b="0" dirty="0">
                <a:solidFill>
                  <a:srgbClr val="CF142B"/>
                </a:solidFill>
                <a:latin typeface="Arial" pitchFamily="34" charset="0"/>
                <a:cs typeface="Arial" pitchFamily="34" charset="0"/>
              </a:rPr>
              <a:t> </a:t>
            </a:r>
            <a:r>
              <a:rPr lang="fr-CA" b="0" dirty="0" err="1">
                <a:solidFill>
                  <a:srgbClr val="CF142B"/>
                </a:solidFill>
                <a:latin typeface="Arial" pitchFamily="34" charset="0"/>
                <a:cs typeface="Arial" pitchFamily="34" charset="0"/>
              </a:rPr>
              <a:t>result</a:t>
            </a:r>
            <a:r>
              <a:rPr lang="fr-CA" b="0" dirty="0">
                <a:solidFill>
                  <a:srgbClr val="CF142B"/>
                </a:solidFill>
                <a:latin typeface="Arial" pitchFamily="34" charset="0"/>
                <a:cs typeface="Arial" pitchFamily="34" charset="0"/>
              </a:rPr>
              <a:t> in </a:t>
            </a:r>
            <a:r>
              <a:rPr lang="fr-CA" b="0" dirty="0" err="1">
                <a:solidFill>
                  <a:srgbClr val="CF142B"/>
                </a:solidFill>
                <a:latin typeface="Arial" pitchFamily="34" charset="0"/>
                <a:cs typeface="Arial" pitchFamily="34" charset="0"/>
              </a:rPr>
              <a:t>undesired</a:t>
            </a:r>
            <a:r>
              <a:rPr lang="fr-CA" b="0" dirty="0">
                <a:solidFill>
                  <a:srgbClr val="CF142B"/>
                </a:solidFill>
                <a:latin typeface="Arial" pitchFamily="34" charset="0"/>
                <a:cs typeface="Arial" pitchFamily="34" charset="0"/>
              </a:rPr>
              <a:t> </a:t>
            </a:r>
            <a:r>
              <a:rPr lang="fr-CA" b="0" dirty="0" err="1">
                <a:solidFill>
                  <a:srgbClr val="CF142B"/>
                </a:solidFill>
                <a:latin typeface="Arial" pitchFamily="34" charset="0"/>
                <a:cs typeface="Arial" pitchFamily="34" charset="0"/>
              </a:rPr>
              <a:t>paper</a:t>
            </a:r>
            <a:r>
              <a:rPr lang="fr-CA" b="0" dirty="0">
                <a:solidFill>
                  <a:srgbClr val="CF142B"/>
                </a:solidFill>
                <a:latin typeface="Arial" pitchFamily="34" charset="0"/>
                <a:cs typeface="Arial" pitchFamily="34" charset="0"/>
              </a:rPr>
              <a:t> size output, or the unit </a:t>
            </a:r>
            <a:r>
              <a:rPr lang="fr-CA" b="0" dirty="0" err="1">
                <a:solidFill>
                  <a:srgbClr val="CF142B"/>
                </a:solidFill>
                <a:latin typeface="Arial" pitchFamily="34" charset="0"/>
                <a:cs typeface="Arial" pitchFamily="34" charset="0"/>
              </a:rPr>
              <a:t>will</a:t>
            </a:r>
            <a:r>
              <a:rPr lang="fr-CA" b="0" dirty="0">
                <a:solidFill>
                  <a:srgbClr val="CF142B"/>
                </a:solidFill>
                <a:latin typeface="Arial" pitchFamily="34" charset="0"/>
                <a:cs typeface="Arial" pitchFamily="34" charset="0"/>
              </a:rPr>
              <a:t> </a:t>
            </a:r>
            <a:r>
              <a:rPr lang="fr-CA" b="0" dirty="0" err="1">
                <a:solidFill>
                  <a:srgbClr val="CF142B"/>
                </a:solidFill>
                <a:latin typeface="Arial" pitchFamily="34" charset="0"/>
                <a:cs typeface="Arial" pitchFamily="34" charset="0"/>
              </a:rPr>
              <a:t>beep</a:t>
            </a:r>
            <a:r>
              <a:rPr lang="fr-CA" b="0" dirty="0">
                <a:solidFill>
                  <a:srgbClr val="CF142B"/>
                </a:solidFill>
                <a:latin typeface="Arial" pitchFamily="34" charset="0"/>
                <a:cs typeface="Arial" pitchFamily="34" charset="0"/>
              </a:rPr>
              <a:t> </a:t>
            </a:r>
            <a:r>
              <a:rPr lang="fr-CA" b="0" dirty="0" err="1">
                <a:solidFill>
                  <a:srgbClr val="CF142B"/>
                </a:solidFill>
                <a:latin typeface="Arial" pitchFamily="34" charset="0"/>
                <a:cs typeface="Arial" pitchFamily="34" charset="0"/>
              </a:rPr>
              <a:t>indicating</a:t>
            </a:r>
            <a:r>
              <a:rPr lang="fr-CA" b="0" dirty="0">
                <a:solidFill>
                  <a:srgbClr val="CF142B"/>
                </a:solidFill>
                <a:latin typeface="Arial" pitchFamily="34" charset="0"/>
                <a:cs typeface="Arial" pitchFamily="34" charset="0"/>
              </a:rPr>
              <a:t> to </a:t>
            </a:r>
            <a:r>
              <a:rPr lang="fr-CA" b="0" dirty="0" err="1">
                <a:solidFill>
                  <a:srgbClr val="CF142B"/>
                </a:solidFill>
                <a:latin typeface="Arial" pitchFamily="34" charset="0"/>
                <a:cs typeface="Arial" pitchFamily="34" charset="0"/>
              </a:rPr>
              <a:t>load</a:t>
            </a:r>
            <a:r>
              <a:rPr lang="fr-CA" b="0" dirty="0">
                <a:solidFill>
                  <a:srgbClr val="CF142B"/>
                </a:solidFill>
                <a:latin typeface="Arial" pitchFamily="34" charset="0"/>
                <a:cs typeface="Arial" pitchFamily="34" charset="0"/>
              </a:rPr>
              <a:t> </a:t>
            </a:r>
            <a:r>
              <a:rPr lang="fr-CA" b="0" dirty="0" err="1">
                <a:solidFill>
                  <a:srgbClr val="CF142B"/>
                </a:solidFill>
                <a:latin typeface="Arial" pitchFamily="34" charset="0"/>
                <a:cs typeface="Arial" pitchFamily="34" charset="0"/>
              </a:rPr>
              <a:t>special</a:t>
            </a:r>
            <a:r>
              <a:rPr lang="fr-CA" b="0" dirty="0">
                <a:solidFill>
                  <a:srgbClr val="CF142B"/>
                </a:solidFill>
                <a:latin typeface="Arial" pitchFamily="34" charset="0"/>
                <a:cs typeface="Arial" pitchFamily="34" charset="0"/>
              </a:rPr>
              <a:t> </a:t>
            </a:r>
            <a:r>
              <a:rPr lang="fr-CA" b="0" dirty="0" err="1">
                <a:solidFill>
                  <a:srgbClr val="CF142B"/>
                </a:solidFill>
                <a:latin typeface="Arial" pitchFamily="34" charset="0"/>
                <a:cs typeface="Arial" pitchFamily="34" charset="0"/>
              </a:rPr>
              <a:t>paper</a:t>
            </a:r>
            <a:r>
              <a:rPr lang="fr-CA" b="0" dirty="0">
                <a:solidFill>
                  <a:srgbClr val="CF142B"/>
                </a:solidFill>
                <a:latin typeface="Arial" pitchFamily="34" charset="0"/>
                <a:cs typeface="Arial" pitchFamily="34" charset="0"/>
              </a:rPr>
              <a:t> size in the </a:t>
            </a:r>
            <a:r>
              <a:rPr lang="fr-CA" b="0" dirty="0" err="1">
                <a:solidFill>
                  <a:srgbClr val="CF142B"/>
                </a:solidFill>
                <a:latin typeface="Arial" pitchFamily="34" charset="0"/>
                <a:cs typeface="Arial" pitchFamily="34" charset="0"/>
              </a:rPr>
              <a:t>tray</a:t>
            </a:r>
            <a:endParaRPr lang="en-US" b="0" dirty="0">
              <a:solidFill>
                <a:srgbClr val="CF142B"/>
              </a:solidFill>
              <a:latin typeface="Arial" pitchFamily="34" charset="0"/>
              <a:cs typeface="Arial" pitchFamily="34" charset="0"/>
            </a:endParaRPr>
          </a:p>
        </p:txBody>
      </p:sp>
      <p:pic>
        <p:nvPicPr>
          <p:cNvPr id="128003" name="Picture 9"/>
          <p:cNvPicPr preferRelativeResize="0">
            <a:picLocks noChangeArrowheads="1"/>
          </p:cNvPicPr>
          <p:nvPr/>
        </p:nvPicPr>
        <p:blipFill>
          <a:blip r:embed="rId4" cstate="print"/>
          <a:srcRect/>
          <a:stretch>
            <a:fillRect/>
          </a:stretch>
        </p:blipFill>
        <p:spPr bwMode="auto">
          <a:xfrm>
            <a:off x="1566625" y="1121808"/>
            <a:ext cx="3013472" cy="2263378"/>
          </a:xfrm>
          <a:prstGeom prst="rect">
            <a:avLst/>
          </a:prstGeom>
          <a:noFill/>
          <a:ln w="9525">
            <a:solidFill>
              <a:srgbClr val="000000"/>
            </a:solidFill>
            <a:miter lim="800000"/>
            <a:headEnd/>
            <a:tailEnd/>
          </a:ln>
        </p:spPr>
      </p:pic>
      <p:pic>
        <p:nvPicPr>
          <p:cNvPr id="128004" name="Picture 10"/>
          <p:cNvPicPr>
            <a:picLocks noChangeAspect="1" noChangeArrowheads="1"/>
          </p:cNvPicPr>
          <p:nvPr/>
        </p:nvPicPr>
        <p:blipFill>
          <a:blip r:embed="rId5" cstate="print"/>
          <a:srcRect/>
          <a:stretch>
            <a:fillRect/>
          </a:stretch>
        </p:blipFill>
        <p:spPr bwMode="auto">
          <a:xfrm>
            <a:off x="4742974" y="2238614"/>
            <a:ext cx="3008710" cy="2263378"/>
          </a:xfrm>
          <a:prstGeom prst="rect">
            <a:avLst/>
          </a:prstGeom>
          <a:noFill/>
          <a:ln w="9525">
            <a:solidFill>
              <a:srgbClr val="000000"/>
            </a:solidFill>
            <a:miter lim="800000"/>
            <a:headEnd/>
            <a:tailEnd/>
          </a:ln>
        </p:spPr>
      </p:pic>
      <p:sp>
        <p:nvSpPr>
          <p:cNvPr id="128005" name="Line 9"/>
          <p:cNvSpPr>
            <a:spLocks noChangeShapeType="1"/>
          </p:cNvSpPr>
          <p:nvPr/>
        </p:nvSpPr>
        <p:spPr bwMode="auto">
          <a:xfrm flipH="1">
            <a:off x="4114800" y="1474470"/>
            <a:ext cx="697230" cy="11430"/>
          </a:xfrm>
          <a:prstGeom prst="line">
            <a:avLst/>
          </a:prstGeom>
          <a:noFill/>
          <a:ln w="28575">
            <a:solidFill>
              <a:schemeClr val="accent1"/>
            </a:solidFill>
            <a:round/>
            <a:headEnd/>
            <a:tailEnd type="triangle" w="med" len="med"/>
          </a:ln>
        </p:spPr>
        <p:txBody>
          <a:bodyPr/>
          <a:lstStyle/>
          <a:p>
            <a:pPr algn="l" eaLnBrk="1" hangingPunct="1"/>
            <a:endParaRPr lang="en-US" b="0">
              <a:solidFill>
                <a:srgbClr val="CF142B"/>
              </a:solidFill>
              <a:latin typeface="Arial" pitchFamily="34" charset="0"/>
              <a:cs typeface="Arial" pitchFamily="34" charset="0"/>
            </a:endParaRPr>
          </a:p>
        </p:txBody>
      </p:sp>
      <p:sp>
        <p:nvSpPr>
          <p:cNvPr id="128006" name="Line 10"/>
          <p:cNvSpPr>
            <a:spLocks noChangeShapeType="1"/>
          </p:cNvSpPr>
          <p:nvPr/>
        </p:nvSpPr>
        <p:spPr bwMode="auto">
          <a:xfrm flipV="1">
            <a:off x="6687742" y="2715817"/>
            <a:ext cx="648890" cy="486965"/>
          </a:xfrm>
          <a:prstGeom prst="line">
            <a:avLst/>
          </a:prstGeom>
          <a:noFill/>
          <a:ln w="38100">
            <a:solidFill>
              <a:schemeClr val="accent1"/>
            </a:solidFill>
            <a:round/>
            <a:headEnd/>
            <a:tailEnd/>
          </a:ln>
        </p:spPr>
        <p:txBody>
          <a:bodyPr/>
          <a:lstStyle/>
          <a:p>
            <a:pPr algn="l" eaLnBrk="1" hangingPunct="1"/>
            <a:endParaRPr lang="en-US" b="0">
              <a:solidFill>
                <a:srgbClr val="CF142B"/>
              </a:solidFill>
              <a:latin typeface="Arial" pitchFamily="34" charset="0"/>
              <a:cs typeface="Arial" pitchFamily="34" charset="0"/>
            </a:endParaRPr>
          </a:p>
        </p:txBody>
      </p:sp>
      <p:sp>
        <p:nvSpPr>
          <p:cNvPr id="128007" name="Line 11"/>
          <p:cNvSpPr>
            <a:spLocks noChangeShapeType="1"/>
          </p:cNvSpPr>
          <p:nvPr/>
        </p:nvSpPr>
        <p:spPr bwMode="auto">
          <a:xfrm>
            <a:off x="6821091" y="2693194"/>
            <a:ext cx="485775" cy="485775"/>
          </a:xfrm>
          <a:prstGeom prst="line">
            <a:avLst/>
          </a:prstGeom>
          <a:noFill/>
          <a:ln w="38100">
            <a:solidFill>
              <a:schemeClr val="accent1"/>
            </a:solidFill>
            <a:round/>
            <a:headEnd/>
            <a:tailEnd/>
          </a:ln>
        </p:spPr>
        <p:txBody>
          <a:bodyPr/>
          <a:lstStyle/>
          <a:p>
            <a:pPr algn="l" eaLnBrk="1" hangingPunct="1"/>
            <a:endParaRPr lang="en-US" b="0">
              <a:solidFill>
                <a:srgbClr val="CF142B"/>
              </a:solidFill>
              <a:latin typeface="Arial" pitchFamily="34" charset="0"/>
              <a:cs typeface="Arial" pitchFamily="34" charset="0"/>
            </a:endParaRPr>
          </a:p>
        </p:txBody>
      </p:sp>
      <p:sp>
        <p:nvSpPr>
          <p:cNvPr id="128008" name="Title 14"/>
          <p:cNvSpPr>
            <a:spLocks noGrp="1"/>
          </p:cNvSpPr>
          <p:nvPr>
            <p:ph type="title"/>
          </p:nvPr>
        </p:nvSpPr>
        <p:spPr>
          <a:xfrm>
            <a:off x="437949" y="108228"/>
            <a:ext cx="5943600" cy="456962"/>
          </a:xfrm>
        </p:spPr>
        <p:txBody>
          <a:bodyPr/>
          <a:lstStyle/>
          <a:p>
            <a:pPr algn="l"/>
            <a:r>
              <a:rPr lang="en-US" sz="3000" dirty="0"/>
              <a:t>    </a:t>
            </a:r>
            <a:r>
              <a:rPr lang="en-US" sz="2800" dirty="0"/>
              <a:t>Document Feeder</a:t>
            </a:r>
          </a:p>
        </p:txBody>
      </p:sp>
      <p:sp>
        <p:nvSpPr>
          <p:cNvPr id="128009" name="Text Box 2"/>
          <p:cNvSpPr txBox="1">
            <a:spLocks noChangeArrowheads="1"/>
          </p:cNvSpPr>
          <p:nvPr/>
        </p:nvSpPr>
        <p:spPr bwMode="auto">
          <a:xfrm>
            <a:off x="1817744" y="3839052"/>
            <a:ext cx="2511234" cy="323165"/>
          </a:xfrm>
          <a:prstGeom prst="rect">
            <a:avLst/>
          </a:prstGeom>
          <a:noFill/>
          <a:ln w="9525">
            <a:noFill/>
            <a:miter lim="800000"/>
            <a:headEnd/>
            <a:tailEnd/>
          </a:ln>
        </p:spPr>
        <p:txBody>
          <a:bodyPr wrap="square">
            <a:spAutoFit/>
          </a:bodyPr>
          <a:lstStyle/>
          <a:p>
            <a:pPr marL="257175" indent="-257175" defTabSz="342900">
              <a:spcBef>
                <a:spcPct val="20000"/>
              </a:spcBef>
            </a:pPr>
            <a:r>
              <a:rPr kumimoji="1" lang="en-US" sz="1500" dirty="0">
                <a:solidFill>
                  <a:srgbClr val="000000"/>
                </a:solidFill>
                <a:latin typeface="Arial" pitchFamily="34" charset="0"/>
                <a:ea typeface="ＭＳ Ｐゴシック" pitchFamily="34" charset="-128"/>
                <a:cs typeface="Arial" pitchFamily="34" charset="0"/>
              </a:rPr>
              <a:t>Document Feeder Sensors</a:t>
            </a:r>
          </a:p>
        </p:txBody>
      </p:sp>
      <p:sp>
        <p:nvSpPr>
          <p:cNvPr id="3" name="Slide Number Placeholder 2">
            <a:extLst>
              <a:ext uri="{FF2B5EF4-FFF2-40B4-BE49-F238E27FC236}">
                <a16:creationId xmlns:a16="http://schemas.microsoft.com/office/drawing/2014/main" id="{4079ACA0-1463-4B4D-B6B8-AFCF905D35DB}"/>
              </a:ext>
            </a:extLst>
          </p:cNvPr>
          <p:cNvSpPr>
            <a:spLocks noGrp="1"/>
          </p:cNvSpPr>
          <p:nvPr>
            <p:ph type="sldNum" sz="quarter" idx="16"/>
          </p:nvPr>
        </p:nvSpPr>
        <p:spPr/>
        <p:txBody>
          <a:bodyPr/>
          <a:lstStyle/>
          <a:p>
            <a:fld id="{B18C7F2A-C7B3-D640-BAC8-F0A18513C1A4}" type="slidenum">
              <a:rPr lang="en-GB" smtClean="0"/>
              <a:pPr/>
              <a:t>67</a:t>
            </a:fld>
            <a:endParaRPr lang="en-GB"/>
          </a:p>
        </p:txBody>
      </p:sp>
      <p:pic>
        <p:nvPicPr>
          <p:cNvPr id="11" name="Audio 1">
            <a:hlinkClick r:id="" action="ppaction://media"/>
            <a:extLst>
              <a:ext uri="{FF2B5EF4-FFF2-40B4-BE49-F238E27FC236}">
                <a16:creationId xmlns:a16="http://schemas.microsoft.com/office/drawing/2014/main" id="{8B692855-A2E7-4C99-BB83-93B1319981B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229395386"/>
      </p:ext>
    </p:extLst>
  </p:cSld>
  <p:clrMapOvr>
    <a:masterClrMapping/>
  </p:clrMapOvr>
  <p:transition advTm="123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9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ext Box 2"/>
          <p:cNvSpPr txBox="1">
            <a:spLocks noChangeArrowheads="1"/>
          </p:cNvSpPr>
          <p:nvPr/>
        </p:nvSpPr>
        <p:spPr bwMode="auto">
          <a:xfrm>
            <a:off x="1763688" y="4191930"/>
            <a:ext cx="5778642" cy="784830"/>
          </a:xfrm>
          <a:prstGeom prst="rect">
            <a:avLst/>
          </a:prstGeom>
          <a:noFill/>
          <a:ln w="9525">
            <a:noFill/>
            <a:miter lim="800000"/>
            <a:headEnd/>
            <a:tailEnd/>
          </a:ln>
        </p:spPr>
        <p:txBody>
          <a:bodyPr wrap="square">
            <a:spAutoFit/>
          </a:bodyPr>
          <a:lstStyle/>
          <a:p>
            <a:pPr>
              <a:spcBef>
                <a:spcPct val="50000"/>
              </a:spcBef>
            </a:pPr>
            <a:r>
              <a:rPr lang="fr-CA" sz="1500" dirty="0">
                <a:latin typeface="Arial" pitchFamily="34" charset="0"/>
                <a:cs typeface="Arial" pitchFamily="34" charset="0"/>
              </a:rPr>
              <a:t>A </a:t>
            </a:r>
            <a:r>
              <a:rPr lang="fr-CA" sz="1500" dirty="0" err="1">
                <a:latin typeface="Arial" pitchFamily="34" charset="0"/>
                <a:cs typeface="Arial" pitchFamily="34" charset="0"/>
              </a:rPr>
              <a:t>cloth</a:t>
            </a:r>
            <a:r>
              <a:rPr lang="fr-CA" sz="1500" dirty="0">
                <a:latin typeface="Arial" pitchFamily="34" charset="0"/>
                <a:cs typeface="Arial" pitchFamily="34" charset="0"/>
              </a:rPr>
              <a:t> </a:t>
            </a:r>
            <a:r>
              <a:rPr lang="fr-CA" sz="1500" dirty="0" err="1">
                <a:latin typeface="Arial" pitchFamily="34" charset="0"/>
                <a:cs typeface="Arial" pitchFamily="34" charset="0"/>
              </a:rPr>
              <a:t>is</a:t>
            </a:r>
            <a:r>
              <a:rPr lang="fr-CA" sz="1500" dirty="0">
                <a:latin typeface="Arial" pitchFamily="34" charset="0"/>
                <a:cs typeface="Arial" pitchFamily="34" charset="0"/>
              </a:rPr>
              <a:t> </a:t>
            </a:r>
            <a:r>
              <a:rPr lang="fr-CA" sz="1500" dirty="0" err="1">
                <a:latin typeface="Arial" pitchFamily="34" charset="0"/>
                <a:cs typeface="Arial" pitchFamily="34" charset="0"/>
              </a:rPr>
              <a:t>supplied</a:t>
            </a:r>
            <a:r>
              <a:rPr lang="fr-CA" sz="1500" dirty="0">
                <a:latin typeface="Arial" pitchFamily="34" charset="0"/>
                <a:cs typeface="Arial" pitchFamily="34" charset="0"/>
              </a:rPr>
              <a:t> with </a:t>
            </a:r>
            <a:r>
              <a:rPr lang="fr-CA" sz="1500" dirty="0" err="1">
                <a:latin typeface="Arial" pitchFamily="34" charset="0"/>
                <a:cs typeface="Arial" pitchFamily="34" charset="0"/>
              </a:rPr>
              <a:t>your</a:t>
            </a:r>
            <a:r>
              <a:rPr lang="fr-CA" sz="1500" dirty="0">
                <a:latin typeface="Arial" pitchFamily="34" charset="0"/>
                <a:cs typeface="Arial" pitchFamily="34" charset="0"/>
              </a:rPr>
              <a:t> </a:t>
            </a:r>
            <a:r>
              <a:rPr lang="fr-CA" sz="1500" dirty="0" err="1">
                <a:latin typeface="Arial" pitchFamily="34" charset="0"/>
                <a:cs typeface="Arial" pitchFamily="34" charset="0"/>
              </a:rPr>
              <a:t>device</a:t>
            </a:r>
            <a:r>
              <a:rPr lang="fr-CA" sz="1500" dirty="0">
                <a:latin typeface="Arial" pitchFamily="34" charset="0"/>
                <a:cs typeface="Arial" pitchFamily="34" charset="0"/>
              </a:rPr>
              <a:t>. </a:t>
            </a:r>
            <a:r>
              <a:rPr lang="fr-CA" sz="1500" dirty="0" err="1">
                <a:latin typeface="Arial" pitchFamily="34" charset="0"/>
                <a:cs typeface="Arial" pitchFamily="34" charset="0"/>
              </a:rPr>
              <a:t>Please</a:t>
            </a:r>
            <a:r>
              <a:rPr lang="fr-CA" sz="1500" dirty="0">
                <a:latin typeface="Arial" pitchFamily="34" charset="0"/>
                <a:cs typeface="Arial" pitchFamily="34" charset="0"/>
              </a:rPr>
              <a:t> clean the 2 scan glasses and the </a:t>
            </a:r>
            <a:r>
              <a:rPr lang="fr-CA" sz="1500" dirty="0" err="1">
                <a:latin typeface="Arial" pitchFamily="34" charset="0"/>
                <a:cs typeface="Arial" pitchFamily="34" charset="0"/>
              </a:rPr>
              <a:t>exposure</a:t>
            </a:r>
            <a:r>
              <a:rPr lang="fr-CA" sz="1500" dirty="0">
                <a:latin typeface="Arial" pitchFamily="34" charset="0"/>
                <a:cs typeface="Arial" pitchFamily="34" charset="0"/>
              </a:rPr>
              <a:t> glass </a:t>
            </a:r>
            <a:r>
              <a:rPr lang="fr-CA" sz="1500" dirty="0" err="1">
                <a:latin typeface="Arial" pitchFamily="34" charset="0"/>
                <a:cs typeface="Arial" pitchFamily="34" charset="0"/>
              </a:rPr>
              <a:t>frequently</a:t>
            </a:r>
            <a:r>
              <a:rPr lang="fr-CA" sz="1500" dirty="0">
                <a:latin typeface="Arial" pitchFamily="34" charset="0"/>
                <a:cs typeface="Arial" pitchFamily="34" charset="0"/>
              </a:rPr>
              <a:t>, or, </a:t>
            </a:r>
            <a:r>
              <a:rPr lang="fr-CA" sz="1500" dirty="0" err="1">
                <a:latin typeface="Arial" pitchFamily="34" charset="0"/>
                <a:cs typeface="Arial" pitchFamily="34" charset="0"/>
              </a:rPr>
              <a:t>when</a:t>
            </a:r>
            <a:r>
              <a:rPr lang="fr-CA" sz="1500" dirty="0">
                <a:latin typeface="Arial" pitchFamily="34" charset="0"/>
                <a:cs typeface="Arial" pitchFamily="34" charset="0"/>
              </a:rPr>
              <a:t> you notice </a:t>
            </a:r>
            <a:r>
              <a:rPr lang="fr-CA" sz="1500" dirty="0" err="1">
                <a:latin typeface="Arial" pitchFamily="34" charset="0"/>
                <a:cs typeface="Arial" pitchFamily="34" charset="0"/>
              </a:rPr>
              <a:t>lines</a:t>
            </a:r>
            <a:r>
              <a:rPr lang="fr-CA" sz="1500" dirty="0">
                <a:latin typeface="Arial" pitchFamily="34" charset="0"/>
                <a:cs typeface="Arial" pitchFamily="34" charset="0"/>
              </a:rPr>
              <a:t> or spots on </a:t>
            </a:r>
            <a:r>
              <a:rPr lang="fr-CA" sz="1500" dirty="0" err="1">
                <a:latin typeface="Arial" pitchFamily="34" charset="0"/>
                <a:cs typeface="Arial" pitchFamily="34" charset="0"/>
              </a:rPr>
              <a:t>your</a:t>
            </a:r>
            <a:r>
              <a:rPr lang="fr-CA" sz="1500" dirty="0">
                <a:latin typeface="Arial" pitchFamily="34" charset="0"/>
                <a:cs typeface="Arial" pitchFamily="34" charset="0"/>
              </a:rPr>
              <a:t> copies or scans.</a:t>
            </a:r>
            <a:endParaRPr lang="en-US" sz="1500" dirty="0">
              <a:latin typeface="Arial" pitchFamily="34" charset="0"/>
              <a:cs typeface="Arial" pitchFamily="34" charset="0"/>
            </a:endParaRPr>
          </a:p>
        </p:txBody>
      </p:sp>
      <p:sp>
        <p:nvSpPr>
          <p:cNvPr id="6" name="Titre 5"/>
          <p:cNvSpPr>
            <a:spLocks noGrp="1"/>
          </p:cNvSpPr>
          <p:nvPr>
            <p:ph type="title"/>
          </p:nvPr>
        </p:nvSpPr>
        <p:spPr/>
        <p:txBody>
          <a:bodyPr/>
          <a:lstStyle/>
          <a:p>
            <a:r>
              <a:rPr lang="fr-CA" sz="2800" dirty="0"/>
              <a:t>Maintenance – Document Feeder</a:t>
            </a:r>
          </a:p>
        </p:txBody>
      </p:sp>
      <p:pic>
        <p:nvPicPr>
          <p:cNvPr id="7" name="Picture 2" descr="C:\Users\Callalilly\Desktop\Cleaning the glass - 03 (2).jpg"/>
          <p:cNvPicPr>
            <a:picLocks noChangeAspect="1" noChangeArrowheads="1"/>
          </p:cNvPicPr>
          <p:nvPr/>
        </p:nvPicPr>
        <p:blipFill>
          <a:blip r:embed="rId4" cstate="print"/>
          <a:srcRect/>
          <a:stretch>
            <a:fillRect/>
          </a:stretch>
        </p:blipFill>
        <p:spPr bwMode="auto">
          <a:xfrm>
            <a:off x="1547664" y="1005576"/>
            <a:ext cx="3524700" cy="2201406"/>
          </a:xfrm>
          <a:prstGeom prst="rect">
            <a:avLst/>
          </a:prstGeom>
          <a:noFill/>
          <a:ln>
            <a:solidFill>
              <a:srgbClr val="000000"/>
            </a:solidFill>
          </a:ln>
        </p:spPr>
      </p:pic>
      <p:pic>
        <p:nvPicPr>
          <p:cNvPr id="8" name="Picture 10" descr="E:\Série 03\Série 03 - Pics\Feeder open.JPG"/>
          <p:cNvPicPr>
            <a:picLocks noChangeAspect="1" noChangeArrowheads="1"/>
          </p:cNvPicPr>
          <p:nvPr/>
        </p:nvPicPr>
        <p:blipFill>
          <a:blip r:embed="rId5" cstate="print"/>
          <a:srcRect/>
          <a:stretch>
            <a:fillRect/>
          </a:stretch>
        </p:blipFill>
        <p:spPr bwMode="auto">
          <a:xfrm>
            <a:off x="4319143" y="1411032"/>
            <a:ext cx="3320093" cy="2292288"/>
          </a:xfrm>
          <a:prstGeom prst="rect">
            <a:avLst/>
          </a:prstGeom>
          <a:noFill/>
          <a:ln w="9525">
            <a:solidFill>
              <a:srgbClr val="000000"/>
            </a:solidFill>
            <a:miter lim="800000"/>
            <a:headEnd/>
            <a:tailEnd/>
          </a:ln>
        </p:spPr>
      </p:pic>
      <p:pic>
        <p:nvPicPr>
          <p:cNvPr id="9" name="Picture 2" descr="C:\Users\Callalilly\Desktop\Cleaning the glass - 03 (2).jpg"/>
          <p:cNvPicPr>
            <a:picLocks noChangeAspect="1" noChangeArrowheads="1"/>
          </p:cNvPicPr>
          <p:nvPr/>
        </p:nvPicPr>
        <p:blipFill>
          <a:blip r:embed="rId4" cstate="print"/>
          <a:srcRect/>
          <a:stretch>
            <a:fillRect/>
          </a:stretch>
        </p:blipFill>
        <p:spPr bwMode="auto">
          <a:xfrm>
            <a:off x="1547664" y="1005576"/>
            <a:ext cx="3524700" cy="2201406"/>
          </a:xfrm>
          <a:prstGeom prst="rect">
            <a:avLst/>
          </a:prstGeom>
          <a:noFill/>
          <a:ln>
            <a:solidFill>
              <a:srgbClr val="000000"/>
            </a:solidFill>
          </a:ln>
        </p:spPr>
      </p:pic>
      <p:sp>
        <p:nvSpPr>
          <p:cNvPr id="11" name="Line 5"/>
          <p:cNvSpPr>
            <a:spLocks noChangeShapeType="1"/>
          </p:cNvSpPr>
          <p:nvPr/>
        </p:nvSpPr>
        <p:spPr bwMode="auto">
          <a:xfrm flipV="1">
            <a:off x="1253194" y="2147694"/>
            <a:ext cx="1680210" cy="11430"/>
          </a:xfrm>
          <a:prstGeom prst="line">
            <a:avLst/>
          </a:prstGeom>
          <a:noFill/>
          <a:ln w="28575">
            <a:solidFill>
              <a:srgbClr val="CF142B"/>
            </a:solidFill>
            <a:round/>
            <a:headEnd/>
            <a:tailEnd type="triangle" w="med" len="med"/>
          </a:ln>
        </p:spPr>
        <p:txBody>
          <a:bodyPr/>
          <a:lstStyle/>
          <a:p>
            <a:pPr defTabSz="685800" fontAlgn="auto">
              <a:spcBef>
                <a:spcPts val="0"/>
              </a:spcBef>
              <a:spcAft>
                <a:spcPts val="0"/>
              </a:spcAft>
              <a:defRPr/>
            </a:pPr>
            <a:endParaRPr lang="en-US" sz="1350" kern="0">
              <a:solidFill>
                <a:sysClr val="windowText" lastClr="000000"/>
              </a:solidFill>
            </a:endParaRPr>
          </a:p>
        </p:txBody>
      </p:sp>
      <p:sp>
        <p:nvSpPr>
          <p:cNvPr id="13" name="Line 5"/>
          <p:cNvSpPr>
            <a:spLocks noChangeShapeType="1"/>
          </p:cNvSpPr>
          <p:nvPr/>
        </p:nvSpPr>
        <p:spPr bwMode="auto">
          <a:xfrm flipV="1">
            <a:off x="1250586" y="2529792"/>
            <a:ext cx="2705100" cy="27384"/>
          </a:xfrm>
          <a:prstGeom prst="line">
            <a:avLst/>
          </a:prstGeom>
          <a:noFill/>
          <a:ln w="28575">
            <a:solidFill>
              <a:srgbClr val="CF142B"/>
            </a:solidFill>
            <a:round/>
            <a:headEnd/>
            <a:tailEnd type="triangle" w="med" len="med"/>
          </a:ln>
        </p:spPr>
        <p:txBody>
          <a:bodyPr/>
          <a:lstStyle/>
          <a:p>
            <a:pPr defTabSz="685800" fontAlgn="auto">
              <a:spcBef>
                <a:spcPts val="0"/>
              </a:spcBef>
              <a:spcAft>
                <a:spcPts val="0"/>
              </a:spcAft>
              <a:defRPr/>
            </a:pPr>
            <a:endParaRPr lang="en-US" sz="1350" kern="0">
              <a:solidFill>
                <a:sysClr val="windowText" lastClr="000000"/>
              </a:solidFill>
            </a:endParaRPr>
          </a:p>
        </p:txBody>
      </p:sp>
      <p:sp>
        <p:nvSpPr>
          <p:cNvPr id="15" name="Line 4"/>
          <p:cNvSpPr>
            <a:spLocks noChangeShapeType="1"/>
          </p:cNvSpPr>
          <p:nvPr/>
        </p:nvSpPr>
        <p:spPr bwMode="auto">
          <a:xfrm flipV="1">
            <a:off x="1250585" y="2858412"/>
            <a:ext cx="4297459" cy="27384"/>
          </a:xfrm>
          <a:prstGeom prst="line">
            <a:avLst/>
          </a:prstGeom>
          <a:noFill/>
          <a:ln w="28575">
            <a:solidFill>
              <a:srgbClr val="CF142B"/>
            </a:solidFill>
            <a:round/>
            <a:headEnd/>
            <a:tailEnd type="triangle" w="med" len="med"/>
          </a:ln>
        </p:spPr>
        <p:txBody>
          <a:bodyPr/>
          <a:lstStyle/>
          <a:p>
            <a:pPr defTabSz="685800" fontAlgn="auto">
              <a:spcBef>
                <a:spcPts val="0"/>
              </a:spcBef>
              <a:spcAft>
                <a:spcPts val="0"/>
              </a:spcAft>
              <a:defRPr/>
            </a:pPr>
            <a:endParaRPr lang="en-US" sz="1350" kern="0">
              <a:solidFill>
                <a:sysClr val="windowText" lastClr="000000"/>
              </a:solidFill>
            </a:endParaRPr>
          </a:p>
        </p:txBody>
      </p:sp>
      <p:sp>
        <p:nvSpPr>
          <p:cNvPr id="3" name="Slide Number Placeholder 2">
            <a:extLst>
              <a:ext uri="{FF2B5EF4-FFF2-40B4-BE49-F238E27FC236}">
                <a16:creationId xmlns:a16="http://schemas.microsoft.com/office/drawing/2014/main" id="{FAC9A1AB-03D1-4272-9AA6-1B55F4D9B92D}"/>
              </a:ext>
            </a:extLst>
          </p:cNvPr>
          <p:cNvSpPr>
            <a:spLocks noGrp="1"/>
          </p:cNvSpPr>
          <p:nvPr>
            <p:ph type="sldNum" sz="quarter" idx="16"/>
          </p:nvPr>
        </p:nvSpPr>
        <p:spPr/>
        <p:txBody>
          <a:bodyPr/>
          <a:lstStyle/>
          <a:p>
            <a:fld id="{B18C7F2A-C7B3-D640-BAC8-F0A18513C1A4}" type="slidenum">
              <a:rPr lang="en-GB" smtClean="0"/>
              <a:pPr/>
              <a:t>68</a:t>
            </a:fld>
            <a:endParaRPr lang="en-GB"/>
          </a:p>
        </p:txBody>
      </p:sp>
      <p:pic>
        <p:nvPicPr>
          <p:cNvPr id="12" name="Audio 1">
            <a:hlinkClick r:id="" action="ppaction://media"/>
            <a:extLst>
              <a:ext uri="{FF2B5EF4-FFF2-40B4-BE49-F238E27FC236}">
                <a16:creationId xmlns:a16="http://schemas.microsoft.com/office/drawing/2014/main" id="{E826C95C-8DD0-4CF9-93F4-CF44D860FC8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6319"/>
    </mc:Choice>
    <mc:Fallback xmlns="">
      <p:transition advTm="16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2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26" y="-78081"/>
            <a:ext cx="5790482" cy="857250"/>
          </a:xfrm>
        </p:spPr>
        <p:txBody>
          <a:bodyPr/>
          <a:lstStyle/>
          <a:p>
            <a:pPr algn="l"/>
            <a:r>
              <a:rPr lang="en-US" sz="2800" dirty="0"/>
              <a:t>Rebooting Machine</a:t>
            </a:r>
          </a:p>
        </p:txBody>
      </p:sp>
      <p:sp>
        <p:nvSpPr>
          <p:cNvPr id="5" name="Slide Number Placeholder 4"/>
          <p:cNvSpPr>
            <a:spLocks noGrp="1"/>
          </p:cNvSpPr>
          <p:nvPr>
            <p:ph type="sldNum" sz="quarter" idx="12"/>
          </p:nvPr>
        </p:nvSpPr>
        <p:spPr/>
        <p:txBody>
          <a:bodyPr/>
          <a:lstStyle/>
          <a:p>
            <a:pPr defTabSz="685800" fontAlgn="auto">
              <a:spcBef>
                <a:spcPts val="0"/>
              </a:spcBef>
              <a:spcAft>
                <a:spcPts val="0"/>
              </a:spcAft>
              <a:defRPr/>
            </a:pPr>
            <a:fld id="{D9473D70-D65D-4B22-8EB6-2B57C36F98AC}" type="slidenum">
              <a:rPr lang="en-US" sz="450">
                <a:solidFill>
                  <a:srgbClr val="717171"/>
                </a:solidFill>
                <a:latin typeface="Arial" pitchFamily="34" charset="0"/>
                <a:ea typeface="+mn-ea"/>
                <a:cs typeface="+mn-cs"/>
              </a:rPr>
              <a:pPr defTabSz="685800" fontAlgn="auto">
                <a:spcBef>
                  <a:spcPts val="0"/>
                </a:spcBef>
                <a:spcAft>
                  <a:spcPts val="0"/>
                </a:spcAft>
                <a:defRPr/>
              </a:pPr>
              <a:t>69</a:t>
            </a:fld>
            <a:endParaRPr lang="en-US" sz="450" dirty="0">
              <a:solidFill>
                <a:srgbClr val="717171"/>
              </a:solidFill>
              <a:latin typeface="Arial" pitchFamily="34" charset="0"/>
              <a:ea typeface="+mn-ea"/>
              <a:cs typeface="+mn-cs"/>
            </a:endParaRPr>
          </a:p>
        </p:txBody>
      </p:sp>
      <p:sp>
        <p:nvSpPr>
          <p:cNvPr id="7" name="TextBox 6"/>
          <p:cNvSpPr txBox="1"/>
          <p:nvPr/>
        </p:nvSpPr>
        <p:spPr bwMode="auto">
          <a:xfrm>
            <a:off x="4732607" y="1296641"/>
            <a:ext cx="3001992" cy="3023905"/>
          </a:xfrm>
          <a:prstGeom prst="rect">
            <a:avLst/>
          </a:prstGeom>
          <a:noFill/>
          <a:ln>
            <a:miter lim="800000"/>
            <a:headEnd/>
            <a:tailEnd/>
          </a:ln>
        </p:spPr>
        <p:txBody>
          <a:bodyPr vert="horz" wrap="square" lIns="68580" tIns="34290" rIns="68580" bIns="34290" numCol="1" rtlCol="0" anchorCtr="0" compatLnSpc="1">
            <a:prstTxWarp prst="textNoShape">
              <a:avLst/>
            </a:prstTxWarp>
            <a:spAutoFit/>
          </a:bodyPr>
          <a:lstStyle/>
          <a:p>
            <a:pPr defTabSz="342900">
              <a:defRPr/>
            </a:pPr>
            <a:r>
              <a:rPr kumimoji="1" lang="en-US" sz="2400" dirty="0">
                <a:solidFill>
                  <a:srgbClr val="FF0000"/>
                </a:solidFill>
                <a:ea typeface="+mn-ea"/>
                <a:cs typeface="ＭＳ Ｐゴシック" charset="0"/>
              </a:rPr>
              <a:t>To reboot: Press the main power button, Machine will do a shut down. When shut down count to 10 and press the main power button to start up machine.</a:t>
            </a:r>
          </a:p>
        </p:txBody>
      </p:sp>
      <p:pic>
        <p:nvPicPr>
          <p:cNvPr id="11" name="Picture 2">
            <a:extLst>
              <a:ext uri="{FF2B5EF4-FFF2-40B4-BE49-F238E27FC236}">
                <a16:creationId xmlns:a16="http://schemas.microsoft.com/office/drawing/2014/main" id="{F698014F-52EA-4D65-9F44-7510E98487C7}"/>
              </a:ext>
            </a:extLst>
          </p:cNvPr>
          <p:cNvPicPr>
            <a:picLocks noChangeArrowheads="1"/>
          </p:cNvPicPr>
          <p:nvPr/>
        </p:nvPicPr>
        <p:blipFill>
          <a:blip r:embed="rId4" cstate="print"/>
          <a:srcRect/>
          <a:stretch>
            <a:fillRect/>
          </a:stretch>
        </p:blipFill>
        <p:spPr bwMode="auto">
          <a:xfrm>
            <a:off x="683213" y="1296641"/>
            <a:ext cx="3441977" cy="2919134"/>
          </a:xfrm>
          <a:prstGeom prst="rect">
            <a:avLst/>
          </a:prstGeom>
          <a:noFill/>
          <a:ln w="9525">
            <a:noFill/>
            <a:miter lim="800000"/>
            <a:headEnd/>
            <a:tailEnd/>
          </a:ln>
        </p:spPr>
      </p:pic>
      <p:cxnSp>
        <p:nvCxnSpPr>
          <p:cNvPr id="10" name="Straight Arrow Connector 9"/>
          <p:cNvCxnSpPr>
            <a:cxnSpLocks/>
          </p:cNvCxnSpPr>
          <p:nvPr/>
        </p:nvCxnSpPr>
        <p:spPr>
          <a:xfrm flipH="1">
            <a:off x="2961409" y="2571750"/>
            <a:ext cx="1610591" cy="649432"/>
          </a:xfrm>
          <a:prstGeom prst="straightConnector1">
            <a:avLst/>
          </a:prstGeom>
          <a:ln w="47625">
            <a:tailEnd type="arrow"/>
          </a:ln>
        </p:spPr>
        <p:style>
          <a:lnRef idx="2">
            <a:schemeClr val="accent1"/>
          </a:lnRef>
          <a:fillRef idx="0">
            <a:schemeClr val="accent1"/>
          </a:fillRef>
          <a:effectRef idx="1">
            <a:schemeClr val="accent1"/>
          </a:effectRef>
          <a:fontRef idx="minor">
            <a:schemeClr val="tx1"/>
          </a:fontRef>
        </p:style>
      </p:cxnSp>
      <p:pic>
        <p:nvPicPr>
          <p:cNvPr id="8" name="Audio 2">
            <a:hlinkClick r:id="" action="ppaction://media"/>
            <a:extLst>
              <a:ext uri="{FF2B5EF4-FFF2-40B4-BE49-F238E27FC236}">
                <a16:creationId xmlns:a16="http://schemas.microsoft.com/office/drawing/2014/main" id="{E041BCDC-FBB7-4131-8D87-609822747C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684"/>
    </mc:Choice>
    <mc:Fallback xmlns="">
      <p:transition spd="slow" advTm="196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2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4" name="Title 8"/>
          <p:cNvSpPr>
            <a:spLocks noGrp="1"/>
          </p:cNvSpPr>
          <p:nvPr>
            <p:ph type="title"/>
          </p:nvPr>
        </p:nvSpPr>
        <p:spPr>
          <a:xfrm>
            <a:off x="1050925" y="125771"/>
            <a:ext cx="5943600" cy="457200"/>
          </a:xfrm>
          <a:ln/>
        </p:spPr>
        <p:txBody>
          <a:bodyPr/>
          <a:lstStyle/>
          <a:p>
            <a:r>
              <a:rPr lang="en-US" sz="2800" dirty="0"/>
              <a:t>Activating your card</a:t>
            </a:r>
          </a:p>
        </p:txBody>
      </p:sp>
      <p:sp>
        <p:nvSpPr>
          <p:cNvPr id="17415" name="Slide Number Placeholder 7"/>
          <p:cNvSpPr>
            <a:spLocks noGrp="1"/>
          </p:cNvSpPr>
          <p:nvPr>
            <p:ph type="sldNum" sz="quarter" idx="18"/>
          </p:nvPr>
        </p:nvSpPr>
        <p:spPr bwMode="auto">
          <a:xfrm>
            <a:off x="6553200" y="4606478"/>
            <a:ext cx="2133600" cy="273844"/>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7CA3C338-BCB1-904F-8426-3C5BA345C268}" type="slidenum">
              <a:rPr lang="en-GB">
                <a:solidFill>
                  <a:schemeClr val="accent2"/>
                </a:solidFill>
              </a:rPr>
              <a:pPr eaLnBrk="1" hangingPunct="1"/>
              <a:t>7</a:t>
            </a:fld>
            <a:endParaRPr lang="en-GB">
              <a:solidFill>
                <a:schemeClr val="accent2"/>
              </a:solidFill>
            </a:endParaRPr>
          </a:p>
        </p:txBody>
      </p:sp>
      <p:pic>
        <p:nvPicPr>
          <p:cNvPr id="5" name="Picture 16">
            <a:extLst>
              <a:ext uri="{FF2B5EF4-FFF2-40B4-BE49-F238E27FC236}">
                <a16:creationId xmlns:a16="http://schemas.microsoft.com/office/drawing/2014/main" id="{ADA67461-8946-45BC-980B-41C8F2C72E9F}"/>
              </a:ext>
            </a:extLst>
          </p:cNvPr>
          <p:cNvPicPr/>
          <p:nvPr/>
        </p:nvPicPr>
        <p:blipFill>
          <a:blip r:embed="rId5" cstate="print"/>
          <a:stretch>
            <a:fillRect/>
          </a:stretch>
        </p:blipFill>
        <p:spPr>
          <a:xfrm>
            <a:off x="114438" y="976386"/>
            <a:ext cx="4572000" cy="2743200"/>
          </a:xfrm>
          <a:prstGeom prst="rect">
            <a:avLst/>
          </a:prstGeom>
        </p:spPr>
      </p:pic>
      <p:sp>
        <p:nvSpPr>
          <p:cNvPr id="9" name="Rectangle 8">
            <a:extLst>
              <a:ext uri="{FF2B5EF4-FFF2-40B4-BE49-F238E27FC236}">
                <a16:creationId xmlns:a16="http://schemas.microsoft.com/office/drawing/2014/main" id="{E88B5B97-03F2-414D-A483-C2E1EF9861E8}"/>
              </a:ext>
            </a:extLst>
          </p:cNvPr>
          <p:cNvSpPr/>
          <p:nvPr/>
        </p:nvSpPr>
        <p:spPr>
          <a:xfrm>
            <a:off x="4766495" y="1263314"/>
            <a:ext cx="3416439" cy="1925873"/>
          </a:xfrm>
          <a:prstGeom prst="rect">
            <a:avLst/>
          </a:prstGeom>
          <a:gradFill flip="none" rotWithShape="1">
            <a:gsLst>
              <a:gs pos="0">
                <a:schemeClr val="accent2">
                  <a:lumMod val="20000"/>
                  <a:lumOff val="80000"/>
                </a:schemeClr>
              </a:gs>
              <a:gs pos="99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Bef>
                <a:spcPts val="600"/>
              </a:spcBef>
            </a:pPr>
            <a:r>
              <a:rPr lang="en-US" dirty="0">
                <a:solidFill>
                  <a:srgbClr val="000000"/>
                </a:solidFill>
              </a:rPr>
              <a:t>If Network information is entered correctly it will say that your “Card is successfully associated with account”.</a:t>
            </a:r>
          </a:p>
          <a:p>
            <a:pPr>
              <a:spcBef>
                <a:spcPts val="600"/>
              </a:spcBef>
            </a:pPr>
            <a:r>
              <a:rPr lang="en-US" dirty="0">
                <a:solidFill>
                  <a:srgbClr val="000000"/>
                </a:solidFill>
              </a:rPr>
              <a:t>Press </a:t>
            </a:r>
            <a:r>
              <a:rPr lang="en-US" b="1" dirty="0">
                <a:solidFill>
                  <a:srgbClr val="000000"/>
                </a:solidFill>
              </a:rPr>
              <a:t>OK</a:t>
            </a:r>
            <a:r>
              <a:rPr lang="en-US" dirty="0">
                <a:solidFill>
                  <a:srgbClr val="000000"/>
                </a:solidFill>
              </a:rPr>
              <a:t> on the touch screen to proceed.</a:t>
            </a:r>
          </a:p>
          <a:p>
            <a:pPr>
              <a:spcBef>
                <a:spcPts val="600"/>
              </a:spcBef>
            </a:pPr>
            <a:r>
              <a:rPr lang="en-US" dirty="0">
                <a:solidFill>
                  <a:srgbClr val="000000"/>
                </a:solidFill>
              </a:rPr>
              <a:t>Tap card again to access Print Release, Device Functions and Scan</a:t>
            </a:r>
          </a:p>
        </p:txBody>
      </p:sp>
      <p:sp>
        <p:nvSpPr>
          <p:cNvPr id="11" name="Round Same Side Corner Rectangle 19">
            <a:extLst>
              <a:ext uri="{FF2B5EF4-FFF2-40B4-BE49-F238E27FC236}">
                <a16:creationId xmlns:a16="http://schemas.microsoft.com/office/drawing/2014/main" id="{0DE5E796-E9EA-467E-98A5-4EBCCF8784E1}"/>
              </a:ext>
            </a:extLst>
          </p:cNvPr>
          <p:cNvSpPr/>
          <p:nvPr/>
        </p:nvSpPr>
        <p:spPr>
          <a:xfrm>
            <a:off x="4766495" y="711492"/>
            <a:ext cx="3416439" cy="551822"/>
          </a:xfrm>
          <a:prstGeom prst="round2SameRect">
            <a:avLst>
              <a:gd name="adj1" fmla="val 38524"/>
              <a:gd name="adj2" fmla="val 0"/>
            </a:avLst>
          </a:prstGeom>
          <a:ln/>
        </p:spPr>
        <p:style>
          <a:lnRef idx="3">
            <a:schemeClr val="lt1"/>
          </a:lnRef>
          <a:fillRef idx="1">
            <a:schemeClr val="accent2"/>
          </a:fillRef>
          <a:effectRef idx="1">
            <a:schemeClr val="accent2"/>
          </a:effectRef>
          <a:fontRef idx="minor">
            <a:schemeClr val="lt1"/>
          </a:fontRef>
        </p:style>
        <p:txBody>
          <a:bodyPr vert="horz" lIns="468000" tIns="0" rIns="0" bIns="72000" rtlCol="0" anchor="ctr"/>
          <a:lstStyle/>
          <a:p>
            <a:r>
              <a:rPr lang="en-US" sz="2400" b="1" dirty="0">
                <a:solidFill>
                  <a:srgbClr val="FFFFFF"/>
                </a:solidFill>
              </a:rPr>
              <a:t>    Step 4</a:t>
            </a:r>
          </a:p>
        </p:txBody>
      </p:sp>
      <p:sp>
        <p:nvSpPr>
          <p:cNvPr id="13" name="Rectangle 12">
            <a:extLst>
              <a:ext uri="{FF2B5EF4-FFF2-40B4-BE49-F238E27FC236}">
                <a16:creationId xmlns:a16="http://schemas.microsoft.com/office/drawing/2014/main" id="{C0BF8482-C274-4CCF-97AD-0C4945F964D6}"/>
              </a:ext>
            </a:extLst>
          </p:cNvPr>
          <p:cNvSpPr/>
          <p:nvPr/>
        </p:nvSpPr>
        <p:spPr>
          <a:xfrm>
            <a:off x="2565329" y="2757371"/>
            <a:ext cx="1004136" cy="303335"/>
          </a:xfrm>
          <a:prstGeom prst="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60092BC-6090-4070-A225-3D3E0C4CC01B}"/>
              </a:ext>
            </a:extLst>
          </p:cNvPr>
          <p:cNvSpPr txBox="1"/>
          <p:nvPr/>
        </p:nvSpPr>
        <p:spPr bwMode="auto">
          <a:xfrm>
            <a:off x="651639" y="4096035"/>
            <a:ext cx="7531295" cy="830997"/>
          </a:xfrm>
          <a:prstGeom prst="rect">
            <a:avLst/>
          </a:prstGeom>
          <a:noFill/>
          <a:ln>
            <a:miter lim="800000"/>
            <a:headEnd/>
            <a:tailEnd/>
          </a:ln>
        </p:spPr>
        <p:txBody>
          <a:bodyPr vert="horz" wrap="square" lIns="91440" tIns="45720" rIns="91440" bIns="45720" numCol="1" rtlCol="0" anchorCtr="0" compatLnSpc="1">
            <a:prstTxWarp prst="textNoShape">
              <a:avLst/>
            </a:prstTxWarp>
            <a:spAutoFit/>
          </a:bodyPr>
          <a:lstStyle/>
          <a:p>
            <a:pPr marL="0" marR="0" indent="0" algn="ctr" defTabSz="457200" rtl="0" eaLnBrk="1" fontAlgn="base" latinLnBrk="0" hangingPunct="1">
              <a:lnSpc>
                <a:spcPct val="100000"/>
              </a:lnSpc>
              <a:spcBef>
                <a:spcPct val="0"/>
              </a:spcBef>
              <a:spcAft>
                <a:spcPct val="0"/>
              </a:spcAft>
              <a:buClrTx/>
              <a:buSzTx/>
              <a:buFontTx/>
              <a:buNone/>
              <a:tabLst/>
            </a:pPr>
            <a:r>
              <a:rPr kumimoji="1" lang="en-US" sz="2400" b="0" i="0" u="none" strike="noStrike" kern="1200" cap="none" spc="0" normalizeH="0" baseline="0" noProof="0" dirty="0">
                <a:ln>
                  <a:noFill/>
                </a:ln>
                <a:solidFill>
                  <a:srgbClr val="FF0000"/>
                </a:solidFill>
                <a:effectLst/>
                <a:uLnTx/>
                <a:uFillTx/>
                <a:latin typeface="Arial" charset="0"/>
                <a:ea typeface="+mj-ea"/>
                <a:cs typeface="ＭＳ Ｐゴシック" charset="0"/>
              </a:rPr>
              <a:t>If </a:t>
            </a:r>
            <a:r>
              <a:rPr kumimoji="1" lang="en-US" sz="2400" dirty="0">
                <a:solidFill>
                  <a:srgbClr val="FF0000"/>
                </a:solidFill>
                <a:ea typeface="+mj-ea"/>
                <a:cs typeface="ＭＳ Ｐゴシック" charset="0"/>
              </a:rPr>
              <a:t>your card doesn’t </a:t>
            </a:r>
            <a:r>
              <a:rPr kumimoji="1" lang="en-US" sz="2400" b="0" i="0" u="none" strike="noStrike" kern="1200" cap="none" spc="0" normalizeH="0" baseline="0" noProof="0" dirty="0">
                <a:ln>
                  <a:noFill/>
                </a:ln>
                <a:solidFill>
                  <a:srgbClr val="FF0000"/>
                </a:solidFill>
                <a:effectLst/>
                <a:uLnTx/>
                <a:uFillTx/>
                <a:latin typeface="Arial" charset="0"/>
                <a:ea typeface="+mj-ea"/>
                <a:cs typeface="ＭＳ Ｐゴシック" charset="0"/>
              </a:rPr>
              <a:t>associate, </a:t>
            </a:r>
            <a:r>
              <a:rPr kumimoji="1" lang="en-US" sz="2400" b="1" i="0" u="none" strike="noStrike" kern="1200" cap="none" spc="0" normalizeH="0" baseline="0" noProof="0" dirty="0">
                <a:ln>
                  <a:noFill/>
                </a:ln>
                <a:solidFill>
                  <a:srgbClr val="FF0000"/>
                </a:solidFill>
                <a:effectLst/>
                <a:uLnTx/>
                <a:uFillTx/>
                <a:latin typeface="Arial" charset="0"/>
                <a:ea typeface="+mj-ea"/>
                <a:cs typeface="ＭＳ Ｐゴシック" charset="0"/>
              </a:rPr>
              <a:t>re-tap your card </a:t>
            </a:r>
            <a:r>
              <a:rPr kumimoji="1" lang="en-US" sz="2400" b="0" i="0" u="none" strike="noStrike" kern="1200" cap="none" spc="0" normalizeH="0" baseline="0" noProof="0" dirty="0">
                <a:ln>
                  <a:noFill/>
                </a:ln>
                <a:solidFill>
                  <a:srgbClr val="FF0000"/>
                </a:solidFill>
                <a:effectLst/>
                <a:uLnTx/>
                <a:uFillTx/>
                <a:latin typeface="Arial" charset="0"/>
                <a:ea typeface="+mj-ea"/>
                <a:cs typeface="ＭＳ Ｐゴシック" charset="0"/>
              </a:rPr>
              <a:t>and enter network username and password again.</a:t>
            </a:r>
          </a:p>
        </p:txBody>
      </p:sp>
      <p:sp>
        <p:nvSpPr>
          <p:cNvPr id="12" name="Rectangle 11">
            <a:extLst>
              <a:ext uri="{FF2B5EF4-FFF2-40B4-BE49-F238E27FC236}">
                <a16:creationId xmlns:a16="http://schemas.microsoft.com/office/drawing/2014/main" id="{3FAE03D4-261A-4431-AC9A-0C49E1084C07}"/>
              </a:ext>
            </a:extLst>
          </p:cNvPr>
          <p:cNvSpPr/>
          <p:nvPr/>
        </p:nvSpPr>
        <p:spPr>
          <a:xfrm>
            <a:off x="283001" y="2074582"/>
            <a:ext cx="1865287" cy="415230"/>
          </a:xfrm>
          <a:prstGeom prst="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Audio 2">
            <a:hlinkClick r:id="" action="ppaction://media"/>
            <a:extLst>
              <a:ext uri="{FF2B5EF4-FFF2-40B4-BE49-F238E27FC236}">
                <a16:creationId xmlns:a16="http://schemas.microsoft.com/office/drawing/2014/main" id="{7A8D678C-4E42-4281-BD73-81C5544EDB5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714037025"/>
      </p:ext>
    </p:extLst>
  </p:cSld>
  <p:clrMapOvr>
    <a:masterClrMapping/>
  </p:clrMapOvr>
  <mc:AlternateContent xmlns:mc="http://schemas.openxmlformats.org/markup-compatibility/2006" xmlns:p14="http://schemas.microsoft.com/office/powerpoint/2010/main">
    <mc:Choice Requires="p14">
      <p:transition spd="slow" p14:dur="2000" advTm="30406"/>
    </mc:Choice>
    <mc:Fallback xmlns="">
      <p:transition spd="slow" advTm="304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80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BCB8D-D498-445D-9045-4B211503EED3}"/>
              </a:ext>
            </a:extLst>
          </p:cNvPr>
          <p:cNvSpPr>
            <a:spLocks noGrp="1"/>
          </p:cNvSpPr>
          <p:nvPr>
            <p:ph type="title"/>
          </p:nvPr>
        </p:nvSpPr>
        <p:spPr>
          <a:xfrm>
            <a:off x="834357" y="160258"/>
            <a:ext cx="5943600" cy="457200"/>
          </a:xfrm>
        </p:spPr>
        <p:txBody>
          <a:bodyPr/>
          <a:lstStyle/>
          <a:p>
            <a:r>
              <a:rPr lang="en-US" sz="2800" dirty="0"/>
              <a:t>To Place a Service Call</a:t>
            </a:r>
          </a:p>
        </p:txBody>
      </p:sp>
      <p:sp>
        <p:nvSpPr>
          <p:cNvPr id="5" name="Slide Number Placeholder 4">
            <a:extLst>
              <a:ext uri="{FF2B5EF4-FFF2-40B4-BE49-F238E27FC236}">
                <a16:creationId xmlns:a16="http://schemas.microsoft.com/office/drawing/2014/main" id="{B3DDD24E-8641-4DC0-93F8-6A5B965AF3BA}"/>
              </a:ext>
            </a:extLst>
          </p:cNvPr>
          <p:cNvSpPr>
            <a:spLocks noGrp="1"/>
          </p:cNvSpPr>
          <p:nvPr>
            <p:ph type="sldNum" sz="quarter" idx="12"/>
          </p:nvPr>
        </p:nvSpPr>
        <p:spPr/>
        <p:txBody>
          <a:bodyPr/>
          <a:lstStyle/>
          <a:p>
            <a:pPr>
              <a:defRPr/>
            </a:pPr>
            <a:fld id="{D9473D70-D65D-4B22-8EB6-2B57C36F98AC}" type="slidenum">
              <a:rPr lang="en-US" smtClean="0"/>
              <a:pPr>
                <a:defRPr/>
              </a:pPr>
              <a:t>70</a:t>
            </a:fld>
            <a:endParaRPr lang="en-US" dirty="0"/>
          </a:p>
        </p:txBody>
      </p:sp>
      <p:sp>
        <p:nvSpPr>
          <p:cNvPr id="7" name="Rectangle 4">
            <a:extLst>
              <a:ext uri="{FF2B5EF4-FFF2-40B4-BE49-F238E27FC236}">
                <a16:creationId xmlns:a16="http://schemas.microsoft.com/office/drawing/2014/main" id="{E862A687-D8B9-4F1B-8948-64DEF197C3B9}"/>
              </a:ext>
            </a:extLst>
          </p:cNvPr>
          <p:cNvSpPr>
            <a:spLocks noChangeArrowheads="1"/>
          </p:cNvSpPr>
          <p:nvPr/>
        </p:nvSpPr>
        <p:spPr bwMode="auto">
          <a:xfrm>
            <a:off x="457200" y="5270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5">
            <a:extLst>
              <a:ext uri="{FF2B5EF4-FFF2-40B4-BE49-F238E27FC236}">
                <a16:creationId xmlns:a16="http://schemas.microsoft.com/office/drawing/2014/main" id="{E5B385AB-4C8F-4734-B237-C1295E4868A4}"/>
              </a:ext>
            </a:extLst>
          </p:cNvPr>
          <p:cNvSpPr>
            <a:spLocks noChangeArrowheads="1"/>
          </p:cNvSpPr>
          <p:nvPr/>
        </p:nvSpPr>
        <p:spPr bwMode="auto">
          <a:xfrm>
            <a:off x="4322618" y="1178625"/>
            <a:ext cx="4156364" cy="3262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7056" tIns="0" rIns="96807" bIns="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lang="en-US" altLang="en-US" sz="2800" b="1" dirty="0">
                <a:solidFill>
                  <a:srgbClr val="000000"/>
                </a:solidFill>
                <a:latin typeface="Univers Light" panose="020B0403020202020204" pitchFamily="34" charset="0"/>
                <a:ea typeface="Times New Roman" panose="02020603050405020304" pitchFamily="18" charset="0"/>
              </a:rPr>
              <a:t>To place a service call please contact Ricoh.</a:t>
            </a:r>
            <a:endParaRPr kumimoji="0" lang="en-US" altLang="en-US" sz="3600" b="1" i="0" u="none" strike="noStrike" cap="none" normalizeH="0" baseline="0" dirty="0">
              <a:ln>
                <a:noFill/>
              </a:ln>
              <a:solidFill>
                <a:srgbClr val="00B050"/>
              </a:solidFill>
              <a:effectLst/>
              <a:latin typeface="Univers Light" panose="020B0403020202020204" pitchFamily="34" charset="0"/>
              <a:ea typeface="Times New Roman" panose="02020603050405020304" pitchFamily="18" charset="0"/>
            </a:endParaRPr>
          </a:p>
          <a:p>
            <a:pPr eaLnBrk="0" hangingPunct="0"/>
            <a:r>
              <a:rPr lang="en-US" sz="2400" dirty="0">
                <a:solidFill>
                  <a:srgbClr val="000000"/>
                </a:solidFill>
              </a:rPr>
              <a:t>You need to have the machine serial number available which is on the Ricoh sticker on the front of your machine.</a:t>
            </a:r>
          </a:p>
          <a:p>
            <a:pPr marL="0" marR="0" lvl="0" indent="0" defTabSz="914400" rtl="0" eaLnBrk="0" fontAlgn="base" latinLnBrk="0" hangingPunct="0">
              <a:lnSpc>
                <a:spcPct val="100000"/>
              </a:lnSpc>
              <a:spcBef>
                <a:spcPct val="0"/>
              </a:spcBef>
              <a:spcAft>
                <a:spcPct val="0"/>
              </a:spcAft>
              <a:buClrTx/>
              <a:buSzTx/>
              <a:buFontTx/>
              <a:buNone/>
              <a:tabLst/>
            </a:pPr>
            <a:endParaRPr kumimoji="0" lang="en-US" altLang="en-US" sz="3600" b="1" i="0" u="none" strike="noStrike" cap="none" normalizeH="0" baseline="0" dirty="0">
              <a:ln>
                <a:noFill/>
              </a:ln>
              <a:solidFill>
                <a:srgbClr val="00B050"/>
              </a:solidFill>
              <a:effectLst/>
              <a:latin typeface="Univers Light" panose="020B0403020202020204" pitchFamily="34" charset="0"/>
              <a:ea typeface="Times New Roman" panose="02020603050405020304" pitchFamily="18" charset="0"/>
            </a:endParaRPr>
          </a:p>
        </p:txBody>
      </p:sp>
      <p:pic>
        <p:nvPicPr>
          <p:cNvPr id="1026" name="Picture 1" descr="image006">
            <a:extLst>
              <a:ext uri="{FF2B5EF4-FFF2-40B4-BE49-F238E27FC236}">
                <a16:creationId xmlns:a16="http://schemas.microsoft.com/office/drawing/2014/main" id="{65DCB764-5547-4E14-9A11-E8F328D228A4}"/>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55481" y="1281384"/>
            <a:ext cx="3767137" cy="2821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Audio 3">
            <a:hlinkClick r:id="" action="ppaction://media"/>
            <a:extLst>
              <a:ext uri="{FF2B5EF4-FFF2-40B4-BE49-F238E27FC236}">
                <a16:creationId xmlns:a16="http://schemas.microsoft.com/office/drawing/2014/main" id="{6BAA3607-79DC-41F0-8680-4A142951D05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555632496"/>
      </p:ext>
    </p:extLst>
  </p:cSld>
  <p:clrMapOvr>
    <a:masterClrMapping/>
  </p:clrMapOvr>
  <mc:AlternateContent xmlns:mc="http://schemas.openxmlformats.org/markup-compatibility/2006" xmlns:p14="http://schemas.microsoft.com/office/powerpoint/2010/main">
    <mc:Choice Requires="p14">
      <p:transition spd="slow" p14:dur="2000" advTm="12573"/>
    </mc:Choice>
    <mc:Fallback xmlns="">
      <p:transition spd="slow" advTm="125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9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1" name="AutoShape 3"/>
          <p:cNvSpPr>
            <a:spLocks noGrp="1" noChangeArrowheads="1"/>
          </p:cNvSpPr>
          <p:nvPr>
            <p:ph type="body" sz="quarter" idx="14"/>
          </p:nvPr>
        </p:nvSpPr>
        <p:spPr>
          <a:xfrm>
            <a:off x="1571625" y="1454348"/>
            <a:ext cx="6234113" cy="2234803"/>
          </a:xfrm>
          <a:prstGeom prst="roundRect">
            <a:avLst>
              <a:gd name="adj" fmla="val 16667"/>
            </a:avLst>
          </a:prstGeom>
          <a:solidFill>
            <a:schemeClr val="tx1"/>
          </a:solidFill>
          <a:ln w="38100">
            <a:solidFill>
              <a:schemeClr val="tx1"/>
            </a:solidFill>
            <a:round/>
          </a:ln>
        </p:spPr>
        <p:txBody>
          <a:bodyPr wrap="none" anchor="ctr"/>
          <a:lstStyle/>
          <a:p>
            <a:pPr algn="ctr" eaLnBrk="1" hangingPunct="1">
              <a:buFont typeface="Arial" pitchFamily="34" charset="0"/>
              <a:buNone/>
            </a:pPr>
            <a:r>
              <a:rPr lang="en-US" sz="2400" dirty="0">
                <a:solidFill>
                  <a:schemeClr val="bg1"/>
                </a:solidFill>
              </a:rPr>
              <a:t>Changing Toner, Waste Toner Cartridge and </a:t>
            </a:r>
            <a:br>
              <a:rPr lang="en-US" sz="2400" dirty="0">
                <a:solidFill>
                  <a:schemeClr val="bg1"/>
                </a:solidFill>
              </a:rPr>
            </a:br>
            <a:r>
              <a:rPr lang="en-US" sz="2400" dirty="0">
                <a:solidFill>
                  <a:schemeClr val="bg1"/>
                </a:solidFill>
              </a:rPr>
              <a:t>Staple Cartridges</a:t>
            </a:r>
          </a:p>
        </p:txBody>
      </p:sp>
      <p:sp>
        <p:nvSpPr>
          <p:cNvPr id="3" name="Slide Number Placeholder 2">
            <a:extLst>
              <a:ext uri="{FF2B5EF4-FFF2-40B4-BE49-F238E27FC236}">
                <a16:creationId xmlns:a16="http://schemas.microsoft.com/office/drawing/2014/main" id="{2A38A98F-8656-49A4-B097-E5EDEC0AA09C}"/>
              </a:ext>
            </a:extLst>
          </p:cNvPr>
          <p:cNvSpPr>
            <a:spLocks noGrp="1"/>
          </p:cNvSpPr>
          <p:nvPr>
            <p:ph type="sldNum" sz="quarter" idx="16"/>
          </p:nvPr>
        </p:nvSpPr>
        <p:spPr/>
        <p:txBody>
          <a:bodyPr/>
          <a:lstStyle/>
          <a:p>
            <a:fld id="{B18C7F2A-C7B3-D640-BAC8-F0A18513C1A4}" type="slidenum">
              <a:rPr lang="en-GB" smtClean="0"/>
              <a:pPr/>
              <a:t>71</a:t>
            </a:fld>
            <a:endParaRPr lang="en-GB"/>
          </a:p>
        </p:txBody>
      </p:sp>
      <p:pic>
        <p:nvPicPr>
          <p:cNvPr id="4" name="Audio 1">
            <a:hlinkClick r:id="" action="ppaction://media"/>
            <a:extLst>
              <a:ext uri="{FF2B5EF4-FFF2-40B4-BE49-F238E27FC236}">
                <a16:creationId xmlns:a16="http://schemas.microsoft.com/office/drawing/2014/main" id="{F26C1FC4-A8CF-49FE-9E90-F2445D72C74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402"/>
    </mc:Choice>
    <mc:Fallback xmlns="">
      <p:transition spd="slow" advTm="74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16"/>
          <p:cNvSpPr>
            <a:spLocks noGrp="1"/>
          </p:cNvSpPr>
          <p:nvPr>
            <p:ph type="title"/>
          </p:nvPr>
        </p:nvSpPr>
        <p:spPr>
          <a:xfrm>
            <a:off x="432462" y="125676"/>
            <a:ext cx="5943600" cy="456962"/>
          </a:xfrm>
        </p:spPr>
        <p:txBody>
          <a:bodyPr/>
          <a:lstStyle/>
          <a:p>
            <a:pPr algn="l"/>
            <a:r>
              <a:rPr lang="en-US" dirty="0"/>
              <a:t>    </a:t>
            </a:r>
            <a:r>
              <a:rPr lang="en-US" sz="2800" dirty="0">
                <a:solidFill>
                  <a:srgbClr val="000000"/>
                </a:solidFill>
              </a:rPr>
              <a:t>Changing the Toner - BW </a:t>
            </a:r>
          </a:p>
        </p:txBody>
      </p:sp>
      <p:sp>
        <p:nvSpPr>
          <p:cNvPr id="131077" name="Line 13"/>
          <p:cNvSpPr>
            <a:spLocks noChangeShapeType="1"/>
          </p:cNvSpPr>
          <p:nvPr/>
        </p:nvSpPr>
        <p:spPr bwMode="auto">
          <a:xfrm flipH="1">
            <a:off x="3863340" y="1588770"/>
            <a:ext cx="411479" cy="1"/>
          </a:xfrm>
          <a:prstGeom prst="line">
            <a:avLst/>
          </a:prstGeom>
          <a:noFill/>
          <a:ln w="25400">
            <a:solidFill>
              <a:schemeClr val="accent1"/>
            </a:solidFill>
            <a:round/>
            <a:headEnd/>
            <a:tailEnd type="triangle" w="med" len="med"/>
          </a:ln>
        </p:spPr>
        <p:txBody>
          <a:bodyPr/>
          <a:lstStyle/>
          <a:p>
            <a:pPr algn="l" eaLnBrk="1" hangingPunct="1"/>
            <a:endParaRPr lang="en-US" b="0">
              <a:solidFill>
                <a:srgbClr val="CF142B"/>
              </a:solidFill>
              <a:latin typeface="Arial" pitchFamily="34" charset="0"/>
              <a:cs typeface="Arial" pitchFamily="34" charset="0"/>
            </a:endParaRPr>
          </a:p>
        </p:txBody>
      </p:sp>
      <p:sp>
        <p:nvSpPr>
          <p:cNvPr id="131079" name="Line 31"/>
          <p:cNvSpPr>
            <a:spLocks noChangeShapeType="1"/>
          </p:cNvSpPr>
          <p:nvPr/>
        </p:nvSpPr>
        <p:spPr bwMode="auto">
          <a:xfrm flipV="1">
            <a:off x="4251961" y="2948940"/>
            <a:ext cx="845819" cy="0"/>
          </a:xfrm>
          <a:prstGeom prst="line">
            <a:avLst/>
          </a:prstGeom>
          <a:noFill/>
          <a:ln w="25400">
            <a:solidFill>
              <a:schemeClr val="accent1"/>
            </a:solidFill>
            <a:round/>
            <a:headEnd/>
            <a:tailEnd type="triangle" w="med" len="med"/>
          </a:ln>
        </p:spPr>
        <p:txBody>
          <a:bodyPr/>
          <a:lstStyle/>
          <a:p>
            <a:pPr algn="l" eaLnBrk="1" hangingPunct="1"/>
            <a:endParaRPr lang="en-US" b="0">
              <a:solidFill>
                <a:srgbClr val="CF142B"/>
              </a:solidFill>
              <a:latin typeface="Arial" pitchFamily="34" charset="0"/>
              <a:cs typeface="Arial" pitchFamily="34" charset="0"/>
            </a:endParaRPr>
          </a:p>
        </p:txBody>
      </p:sp>
      <p:sp>
        <p:nvSpPr>
          <p:cNvPr id="131080" name="Line 31"/>
          <p:cNvSpPr>
            <a:spLocks noChangeShapeType="1"/>
          </p:cNvSpPr>
          <p:nvPr/>
        </p:nvSpPr>
        <p:spPr bwMode="auto">
          <a:xfrm flipV="1">
            <a:off x="4263390" y="1783081"/>
            <a:ext cx="788670" cy="476"/>
          </a:xfrm>
          <a:prstGeom prst="line">
            <a:avLst/>
          </a:prstGeom>
          <a:noFill/>
          <a:ln w="25400">
            <a:solidFill>
              <a:schemeClr val="accent1"/>
            </a:solidFill>
            <a:round/>
            <a:headEnd/>
            <a:tailEnd type="triangle" w="med" len="med"/>
          </a:ln>
        </p:spPr>
        <p:txBody>
          <a:bodyPr/>
          <a:lstStyle/>
          <a:p>
            <a:pPr algn="l" eaLnBrk="1" hangingPunct="1"/>
            <a:endParaRPr lang="en-US" b="0">
              <a:solidFill>
                <a:srgbClr val="CF142B"/>
              </a:solidFill>
              <a:latin typeface="Arial" pitchFamily="34" charset="0"/>
              <a:cs typeface="Arial" pitchFamily="34" charset="0"/>
            </a:endParaRPr>
          </a:p>
        </p:txBody>
      </p:sp>
      <p:sp>
        <p:nvSpPr>
          <p:cNvPr id="131081" name="TextBox 14"/>
          <p:cNvSpPr txBox="1">
            <a:spLocks noChangeArrowheads="1"/>
          </p:cNvSpPr>
          <p:nvPr/>
        </p:nvSpPr>
        <p:spPr bwMode="auto">
          <a:xfrm>
            <a:off x="1655676" y="2733768"/>
            <a:ext cx="2571750" cy="484748"/>
          </a:xfrm>
          <a:prstGeom prst="rect">
            <a:avLst/>
          </a:prstGeom>
          <a:noFill/>
          <a:ln w="9525">
            <a:noFill/>
            <a:miter lim="800000"/>
            <a:headEnd/>
            <a:tailEnd/>
          </a:ln>
        </p:spPr>
        <p:txBody>
          <a:bodyPr>
            <a:spAutoFit/>
          </a:bodyPr>
          <a:lstStyle/>
          <a:p>
            <a:pPr algn="ctr" eaLnBrk="1" hangingPunct="1"/>
            <a:r>
              <a:rPr lang="fr-CA" sz="1275" dirty="0">
                <a:solidFill>
                  <a:srgbClr val="CF142B"/>
                </a:solidFill>
                <a:latin typeface="Arial" pitchFamily="34" charset="0"/>
                <a:cs typeface="Arial" pitchFamily="34" charset="0"/>
              </a:rPr>
              <a:t>Open the front panel and </a:t>
            </a:r>
            <a:r>
              <a:rPr lang="fr-CA" sz="1275" dirty="0" err="1">
                <a:solidFill>
                  <a:srgbClr val="CF142B"/>
                </a:solidFill>
                <a:latin typeface="Arial" pitchFamily="34" charset="0"/>
                <a:cs typeface="Arial" pitchFamily="34" charset="0"/>
              </a:rPr>
              <a:t>remove</a:t>
            </a:r>
            <a:r>
              <a:rPr lang="fr-CA" sz="1275" dirty="0">
                <a:solidFill>
                  <a:srgbClr val="CF142B"/>
                </a:solidFill>
                <a:latin typeface="Arial" pitchFamily="34" charset="0"/>
                <a:cs typeface="Arial" pitchFamily="34" charset="0"/>
              </a:rPr>
              <a:t> the </a:t>
            </a:r>
            <a:r>
              <a:rPr lang="fr-CA" sz="1275" dirty="0" err="1">
                <a:solidFill>
                  <a:srgbClr val="CF142B"/>
                </a:solidFill>
                <a:latin typeface="Arial" pitchFamily="34" charset="0"/>
                <a:cs typeface="Arial" pitchFamily="34" charset="0"/>
              </a:rPr>
              <a:t>used</a:t>
            </a:r>
            <a:r>
              <a:rPr lang="fr-CA" sz="1275" dirty="0">
                <a:solidFill>
                  <a:srgbClr val="CF142B"/>
                </a:solidFill>
                <a:latin typeface="Arial" pitchFamily="34" charset="0"/>
                <a:cs typeface="Arial" pitchFamily="34" charset="0"/>
              </a:rPr>
              <a:t> </a:t>
            </a:r>
            <a:r>
              <a:rPr lang="fr-CA" sz="1275" dirty="0" err="1">
                <a:solidFill>
                  <a:srgbClr val="CF142B"/>
                </a:solidFill>
                <a:latin typeface="Arial" pitchFamily="34" charset="0"/>
                <a:cs typeface="Arial" pitchFamily="34" charset="0"/>
              </a:rPr>
              <a:t>cartridge</a:t>
            </a:r>
            <a:r>
              <a:rPr lang="fr-CA" sz="1275" dirty="0">
                <a:solidFill>
                  <a:srgbClr val="CF142B"/>
                </a:solidFill>
                <a:latin typeface="Arial" pitchFamily="34" charset="0"/>
                <a:cs typeface="Arial" pitchFamily="34" charset="0"/>
              </a:rPr>
              <a:t>.</a:t>
            </a:r>
            <a:endParaRPr lang="en-US" sz="1275" dirty="0">
              <a:solidFill>
                <a:srgbClr val="CF142B"/>
              </a:solidFill>
              <a:latin typeface="Arial" pitchFamily="34" charset="0"/>
              <a:cs typeface="Arial" pitchFamily="34" charset="0"/>
            </a:endParaRPr>
          </a:p>
        </p:txBody>
      </p:sp>
      <p:cxnSp>
        <p:nvCxnSpPr>
          <p:cNvPr id="15" name="Straight Connector 14"/>
          <p:cNvCxnSpPr/>
          <p:nvPr/>
        </p:nvCxnSpPr>
        <p:spPr>
          <a:xfrm>
            <a:off x="4247964" y="1599642"/>
            <a:ext cx="0" cy="1620180"/>
          </a:xfrm>
          <a:prstGeom prst="line">
            <a:avLst/>
          </a:prstGeom>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1143000" y="3165817"/>
            <a:ext cx="3699030" cy="1171475"/>
          </a:xfrm>
          <a:prstGeom prst="rect">
            <a:avLst/>
          </a:prstGeom>
        </p:spPr>
        <p:txBody>
          <a:bodyPr wrap="square">
            <a:spAutoFit/>
          </a:bodyPr>
          <a:lstStyle/>
          <a:p>
            <a:pPr algn="ctr">
              <a:spcBef>
                <a:spcPct val="50000"/>
              </a:spcBef>
            </a:pPr>
            <a:r>
              <a:rPr lang="fr-CA" sz="1275" dirty="0" err="1">
                <a:solidFill>
                  <a:srgbClr val="CF142B"/>
                </a:solidFill>
                <a:latin typeface="Arial" pitchFamily="34" charset="0"/>
                <a:cs typeface="Arial" pitchFamily="34" charset="0"/>
              </a:rPr>
              <a:t>Shake</a:t>
            </a:r>
            <a:r>
              <a:rPr lang="fr-CA" sz="1275" dirty="0">
                <a:solidFill>
                  <a:srgbClr val="CF142B"/>
                </a:solidFill>
                <a:latin typeface="Arial" pitchFamily="34" charset="0"/>
                <a:cs typeface="Arial" pitchFamily="34" charset="0"/>
              </a:rPr>
              <a:t> the new </a:t>
            </a:r>
            <a:r>
              <a:rPr lang="fr-CA" sz="1275" dirty="0" err="1">
                <a:solidFill>
                  <a:srgbClr val="CF142B"/>
                </a:solidFill>
                <a:latin typeface="Arial" pitchFamily="34" charset="0"/>
                <a:cs typeface="Arial" pitchFamily="34" charset="0"/>
              </a:rPr>
              <a:t>cartridge</a:t>
            </a:r>
            <a:r>
              <a:rPr lang="fr-CA" sz="1275" dirty="0">
                <a:solidFill>
                  <a:srgbClr val="CF142B"/>
                </a:solidFill>
                <a:latin typeface="Arial" pitchFamily="34" charset="0"/>
                <a:cs typeface="Arial" pitchFamily="34" charset="0"/>
              </a:rPr>
              <a:t> LIGHTLY </a:t>
            </a:r>
            <a:r>
              <a:rPr lang="fr-CA" sz="1275" dirty="0" err="1">
                <a:solidFill>
                  <a:srgbClr val="CF142B"/>
                </a:solidFill>
                <a:latin typeface="Arial" pitchFamily="34" charset="0"/>
                <a:cs typeface="Arial" pitchFamily="34" charset="0"/>
              </a:rPr>
              <a:t>vertically</a:t>
            </a:r>
            <a:r>
              <a:rPr lang="fr-CA" sz="1275" dirty="0">
                <a:solidFill>
                  <a:srgbClr val="CF142B"/>
                </a:solidFill>
                <a:latin typeface="Arial" pitchFamily="34" charset="0"/>
                <a:cs typeface="Arial" pitchFamily="34" charset="0"/>
              </a:rPr>
              <a:t> (</a:t>
            </a:r>
            <a:r>
              <a:rPr lang="fr-CA" sz="1275" dirty="0" err="1">
                <a:solidFill>
                  <a:srgbClr val="CF142B"/>
                </a:solidFill>
                <a:latin typeface="Arial" pitchFamily="34" charset="0"/>
                <a:cs typeface="Arial" pitchFamily="34" charset="0"/>
              </a:rPr>
              <a:t>see</a:t>
            </a:r>
            <a:r>
              <a:rPr lang="fr-CA" sz="1275" dirty="0">
                <a:solidFill>
                  <a:srgbClr val="CF142B"/>
                </a:solidFill>
                <a:latin typeface="Arial" pitchFamily="34" charset="0"/>
                <a:cs typeface="Arial" pitchFamily="34" charset="0"/>
              </a:rPr>
              <a:t> </a:t>
            </a:r>
            <a:r>
              <a:rPr lang="fr-CA" sz="1275" dirty="0" err="1">
                <a:solidFill>
                  <a:srgbClr val="CF142B"/>
                </a:solidFill>
                <a:latin typeface="Arial" pitchFamily="34" charset="0"/>
                <a:cs typeface="Arial" pitchFamily="34" charset="0"/>
              </a:rPr>
              <a:t>inside</a:t>
            </a:r>
            <a:r>
              <a:rPr lang="fr-CA" sz="1275" dirty="0">
                <a:solidFill>
                  <a:srgbClr val="CF142B"/>
                </a:solidFill>
                <a:latin typeface="Arial" pitchFamily="34" charset="0"/>
                <a:cs typeface="Arial" pitchFamily="34" charset="0"/>
              </a:rPr>
              <a:t> panel), </a:t>
            </a:r>
            <a:r>
              <a:rPr lang="fr-CA" sz="1275" dirty="0" err="1">
                <a:solidFill>
                  <a:srgbClr val="CF142B"/>
                </a:solidFill>
                <a:latin typeface="Arial" pitchFamily="34" charset="0"/>
                <a:cs typeface="Arial" pitchFamily="34" charset="0"/>
              </a:rPr>
              <a:t>unscrew</a:t>
            </a:r>
            <a:r>
              <a:rPr lang="fr-CA" sz="1275" dirty="0">
                <a:solidFill>
                  <a:srgbClr val="CF142B"/>
                </a:solidFill>
                <a:latin typeface="Arial" pitchFamily="34" charset="0"/>
                <a:cs typeface="Arial" pitchFamily="34" charset="0"/>
              </a:rPr>
              <a:t> the cap, and insert </a:t>
            </a:r>
            <a:r>
              <a:rPr lang="fr-CA" sz="1275" dirty="0" err="1">
                <a:solidFill>
                  <a:srgbClr val="CF142B"/>
                </a:solidFill>
                <a:latin typeface="Arial" pitchFamily="34" charset="0"/>
                <a:cs typeface="Arial" pitchFamily="34" charset="0"/>
              </a:rPr>
              <a:t>it</a:t>
            </a:r>
            <a:r>
              <a:rPr lang="fr-CA" sz="1275" dirty="0">
                <a:solidFill>
                  <a:srgbClr val="CF142B"/>
                </a:solidFill>
                <a:latin typeface="Arial" pitchFamily="34" charset="0"/>
                <a:cs typeface="Arial" pitchFamily="34" charset="0"/>
              </a:rPr>
              <a:t> </a:t>
            </a:r>
            <a:r>
              <a:rPr lang="fr-CA" sz="1275" dirty="0" err="1">
                <a:solidFill>
                  <a:srgbClr val="CF142B"/>
                </a:solidFill>
                <a:latin typeface="Arial" pitchFamily="34" charset="0"/>
                <a:cs typeface="Arial" pitchFamily="34" charset="0"/>
              </a:rPr>
              <a:t>into</a:t>
            </a:r>
            <a:r>
              <a:rPr lang="fr-CA" sz="1275" dirty="0">
                <a:solidFill>
                  <a:srgbClr val="CF142B"/>
                </a:solidFill>
                <a:latin typeface="Arial" pitchFamily="34" charset="0"/>
                <a:cs typeface="Arial" pitchFamily="34" charset="0"/>
              </a:rPr>
              <a:t> the toner unit with the </a:t>
            </a:r>
            <a:r>
              <a:rPr lang="fr-CA" sz="1275" dirty="0" err="1">
                <a:solidFill>
                  <a:srgbClr val="CF142B"/>
                </a:solidFill>
                <a:latin typeface="Arial" pitchFamily="34" charset="0"/>
                <a:cs typeface="Arial" pitchFamily="34" charset="0"/>
              </a:rPr>
              <a:t>arrow</a:t>
            </a:r>
            <a:r>
              <a:rPr lang="fr-CA" sz="1275" dirty="0">
                <a:solidFill>
                  <a:srgbClr val="CF142B"/>
                </a:solidFill>
                <a:latin typeface="Arial" pitchFamily="34" charset="0"/>
                <a:cs typeface="Arial" pitchFamily="34" charset="0"/>
              </a:rPr>
              <a:t> on top.</a:t>
            </a:r>
          </a:p>
          <a:p>
            <a:pPr algn="ctr">
              <a:spcBef>
                <a:spcPct val="50000"/>
              </a:spcBef>
            </a:pPr>
            <a:r>
              <a:rPr lang="fr-CA" sz="1275" dirty="0">
                <a:solidFill>
                  <a:srgbClr val="CF142B"/>
                </a:solidFill>
                <a:latin typeface="Arial" pitchFamily="34" charset="0"/>
                <a:cs typeface="Arial" pitchFamily="34" charset="0"/>
              </a:rPr>
              <a:t>NEVER REMOVE, SHAKE AND RE-INSERT THE USED CARTRIDGE</a:t>
            </a:r>
            <a:endParaRPr lang="en-US" sz="1275" dirty="0">
              <a:solidFill>
                <a:srgbClr val="CF142B"/>
              </a:solidFill>
              <a:latin typeface="Arial" pitchFamily="34" charset="0"/>
              <a:cs typeface="Arial" pitchFamily="34" charset="0"/>
            </a:endParaRPr>
          </a:p>
        </p:txBody>
      </p:sp>
      <p:sp>
        <p:nvSpPr>
          <p:cNvPr id="19" name="Rectangle 18"/>
          <p:cNvSpPr/>
          <p:nvPr/>
        </p:nvSpPr>
        <p:spPr>
          <a:xfrm>
            <a:off x="1712741" y="4515967"/>
            <a:ext cx="5792373" cy="530915"/>
          </a:xfrm>
          <a:prstGeom prst="rect">
            <a:avLst/>
          </a:prstGeom>
        </p:spPr>
        <p:txBody>
          <a:bodyPr wrap="square">
            <a:spAutoFit/>
          </a:bodyPr>
          <a:lstStyle/>
          <a:p>
            <a:pPr algn="ctr">
              <a:spcBef>
                <a:spcPct val="50000"/>
              </a:spcBef>
            </a:pPr>
            <a:r>
              <a:rPr lang="fr-CA" sz="1425" dirty="0" err="1">
                <a:solidFill>
                  <a:srgbClr val="000000"/>
                </a:solidFill>
                <a:latin typeface="Arial" pitchFamily="34" charset="0"/>
                <a:cs typeface="Arial" pitchFamily="34" charset="0"/>
              </a:rPr>
              <a:t>When</a:t>
            </a:r>
            <a:r>
              <a:rPr lang="fr-CA" sz="1425" dirty="0">
                <a:solidFill>
                  <a:srgbClr val="000000"/>
                </a:solidFill>
                <a:latin typeface="Arial" pitchFamily="34" charset="0"/>
                <a:cs typeface="Arial" pitchFamily="34" charset="0"/>
              </a:rPr>
              <a:t> the </a:t>
            </a:r>
            <a:r>
              <a:rPr lang="fr-CA" sz="1425" dirty="0" err="1">
                <a:solidFill>
                  <a:srgbClr val="000000"/>
                </a:solidFill>
                <a:latin typeface="Arial" pitchFamily="34" charset="0"/>
                <a:cs typeface="Arial" pitchFamily="34" charset="0"/>
              </a:rPr>
              <a:t>Add</a:t>
            </a:r>
            <a:r>
              <a:rPr lang="fr-CA" sz="1425" dirty="0">
                <a:solidFill>
                  <a:srgbClr val="000000"/>
                </a:solidFill>
                <a:latin typeface="Arial" pitchFamily="34" charset="0"/>
                <a:cs typeface="Arial" pitchFamily="34" charset="0"/>
              </a:rPr>
              <a:t> Toner message </a:t>
            </a:r>
            <a:r>
              <a:rPr lang="fr-CA" sz="1425" dirty="0" err="1">
                <a:solidFill>
                  <a:srgbClr val="000000"/>
                </a:solidFill>
                <a:latin typeface="Arial" pitchFamily="34" charset="0"/>
                <a:cs typeface="Arial" pitchFamily="34" charset="0"/>
              </a:rPr>
              <a:t>appears</a:t>
            </a:r>
            <a:r>
              <a:rPr lang="fr-CA" sz="1425" dirty="0">
                <a:solidFill>
                  <a:srgbClr val="000000"/>
                </a:solidFill>
                <a:latin typeface="Arial" pitchFamily="34" charset="0"/>
                <a:cs typeface="Arial" pitchFamily="34" charset="0"/>
              </a:rPr>
              <a:t> </a:t>
            </a:r>
            <a:r>
              <a:rPr lang="fr-CA" sz="1425" dirty="0" err="1">
                <a:solidFill>
                  <a:srgbClr val="000000"/>
                </a:solidFill>
                <a:latin typeface="Arial" pitchFamily="34" charset="0"/>
                <a:cs typeface="Arial" pitchFamily="34" charset="0"/>
              </a:rPr>
              <a:t>under</a:t>
            </a:r>
            <a:r>
              <a:rPr lang="fr-CA" sz="1425" dirty="0">
                <a:solidFill>
                  <a:srgbClr val="000000"/>
                </a:solidFill>
                <a:latin typeface="Arial" pitchFamily="34" charset="0"/>
                <a:cs typeface="Arial" pitchFamily="34" charset="0"/>
              </a:rPr>
              <a:t> Check </a:t>
            </a:r>
            <a:r>
              <a:rPr lang="fr-CA" sz="1425" dirty="0" err="1">
                <a:solidFill>
                  <a:srgbClr val="000000"/>
                </a:solidFill>
                <a:latin typeface="Arial" pitchFamily="34" charset="0"/>
                <a:cs typeface="Arial" pitchFamily="34" charset="0"/>
              </a:rPr>
              <a:t>Status</a:t>
            </a:r>
            <a:r>
              <a:rPr lang="fr-CA" sz="1425" dirty="0">
                <a:solidFill>
                  <a:srgbClr val="000000"/>
                </a:solidFill>
                <a:latin typeface="Arial" pitchFamily="34" charset="0"/>
                <a:cs typeface="Arial" pitchFamily="34" charset="0"/>
              </a:rPr>
              <a:t>, </a:t>
            </a:r>
            <a:r>
              <a:rPr lang="fr-CA" sz="1425" dirty="0" err="1">
                <a:solidFill>
                  <a:srgbClr val="000000"/>
                </a:solidFill>
                <a:latin typeface="Arial" pitchFamily="34" charset="0"/>
                <a:cs typeface="Arial" pitchFamily="34" charset="0"/>
              </a:rPr>
              <a:t>it</a:t>
            </a:r>
            <a:r>
              <a:rPr lang="fr-CA" sz="1425" dirty="0">
                <a:solidFill>
                  <a:srgbClr val="000000"/>
                </a:solidFill>
                <a:latin typeface="Arial" pitchFamily="34" charset="0"/>
                <a:cs typeface="Arial" pitchFamily="34" charset="0"/>
              </a:rPr>
              <a:t> </a:t>
            </a:r>
            <a:r>
              <a:rPr lang="fr-CA" sz="1425" dirty="0" err="1">
                <a:solidFill>
                  <a:srgbClr val="000000"/>
                </a:solidFill>
                <a:latin typeface="Arial" pitchFamily="34" charset="0"/>
                <a:cs typeface="Arial" pitchFamily="34" charset="0"/>
              </a:rPr>
              <a:t>is</a:t>
            </a:r>
            <a:r>
              <a:rPr lang="fr-CA" sz="1425" dirty="0">
                <a:solidFill>
                  <a:srgbClr val="000000"/>
                </a:solidFill>
                <a:latin typeface="Arial" pitchFamily="34" charset="0"/>
                <a:cs typeface="Arial" pitchFamily="34" charset="0"/>
              </a:rPr>
              <a:t> time to change the toner </a:t>
            </a:r>
            <a:r>
              <a:rPr lang="fr-CA" sz="1425" dirty="0" err="1">
                <a:solidFill>
                  <a:srgbClr val="000000"/>
                </a:solidFill>
                <a:latin typeface="Arial" pitchFamily="34" charset="0"/>
                <a:cs typeface="Arial" pitchFamily="34" charset="0"/>
              </a:rPr>
              <a:t>cartridge</a:t>
            </a:r>
            <a:r>
              <a:rPr lang="fr-CA" sz="1425" dirty="0">
                <a:solidFill>
                  <a:srgbClr val="000000"/>
                </a:solidFill>
                <a:latin typeface="Arial" pitchFamily="34" charset="0"/>
                <a:cs typeface="Arial" pitchFamily="34" charset="0"/>
              </a:rPr>
              <a:t>.</a:t>
            </a:r>
            <a:endParaRPr lang="en-US" sz="1425" dirty="0">
              <a:solidFill>
                <a:srgbClr val="000000"/>
              </a:solidFill>
              <a:latin typeface="Arial" pitchFamily="34" charset="0"/>
              <a:cs typeface="Arial" pitchFamily="34" charset="0"/>
            </a:endParaRPr>
          </a:p>
        </p:txBody>
      </p:sp>
      <p:pic>
        <p:nvPicPr>
          <p:cNvPr id="2050" name="Picture 2" descr="C:\Users\Callalilly\Desktop\04 Series\Toner.jpg"/>
          <p:cNvPicPr>
            <a:picLocks noChangeAspect="1" noChangeArrowheads="1"/>
          </p:cNvPicPr>
          <p:nvPr/>
        </p:nvPicPr>
        <p:blipFill>
          <a:blip r:embed="rId4" cstate="print"/>
          <a:srcRect/>
          <a:stretch>
            <a:fillRect/>
          </a:stretch>
        </p:blipFill>
        <p:spPr bwMode="auto">
          <a:xfrm>
            <a:off x="1709682" y="1113588"/>
            <a:ext cx="1967880" cy="1469760"/>
          </a:xfrm>
          <a:prstGeom prst="rect">
            <a:avLst/>
          </a:prstGeom>
          <a:noFill/>
          <a:ln>
            <a:solidFill>
              <a:srgbClr val="000000"/>
            </a:solidFill>
          </a:ln>
        </p:spPr>
      </p:pic>
      <p:pic>
        <p:nvPicPr>
          <p:cNvPr id="2051" name="Picture 3" descr="C:\Users\Callalilly\Desktop\04 Series\Toner bottle.jpg"/>
          <p:cNvPicPr>
            <a:picLocks noChangeAspect="1" noChangeArrowheads="1"/>
          </p:cNvPicPr>
          <p:nvPr/>
        </p:nvPicPr>
        <p:blipFill>
          <a:blip r:embed="rId5" cstate="print"/>
          <a:srcRect/>
          <a:stretch>
            <a:fillRect/>
          </a:stretch>
        </p:blipFill>
        <p:spPr bwMode="auto">
          <a:xfrm>
            <a:off x="5112060" y="1113589"/>
            <a:ext cx="2247445" cy="967865"/>
          </a:xfrm>
          <a:prstGeom prst="rect">
            <a:avLst/>
          </a:prstGeom>
          <a:noFill/>
          <a:ln>
            <a:solidFill>
              <a:srgbClr val="000000"/>
            </a:solidFill>
          </a:ln>
        </p:spPr>
      </p:pic>
      <p:pic>
        <p:nvPicPr>
          <p:cNvPr id="2052" name="Picture 4" descr="C:\Users\Callalilly\Desktop\04 Series\Toner out.jpg"/>
          <p:cNvPicPr>
            <a:picLocks noChangeAspect="1" noChangeArrowheads="1"/>
          </p:cNvPicPr>
          <p:nvPr/>
        </p:nvPicPr>
        <p:blipFill>
          <a:blip r:embed="rId6" cstate="print"/>
          <a:srcRect/>
          <a:stretch>
            <a:fillRect/>
          </a:stretch>
        </p:blipFill>
        <p:spPr bwMode="auto">
          <a:xfrm>
            <a:off x="5112060" y="2517744"/>
            <a:ext cx="2528004" cy="1620180"/>
          </a:xfrm>
          <a:prstGeom prst="rect">
            <a:avLst/>
          </a:prstGeom>
          <a:noFill/>
          <a:ln>
            <a:solidFill>
              <a:srgbClr val="000000"/>
            </a:solidFill>
          </a:ln>
        </p:spPr>
      </p:pic>
      <p:sp>
        <p:nvSpPr>
          <p:cNvPr id="3" name="Slide Number Placeholder 2">
            <a:extLst>
              <a:ext uri="{FF2B5EF4-FFF2-40B4-BE49-F238E27FC236}">
                <a16:creationId xmlns:a16="http://schemas.microsoft.com/office/drawing/2014/main" id="{12CDC211-E3A2-45CC-B662-BD933A2ADBF4}"/>
              </a:ext>
            </a:extLst>
          </p:cNvPr>
          <p:cNvSpPr>
            <a:spLocks noGrp="1"/>
          </p:cNvSpPr>
          <p:nvPr>
            <p:ph type="sldNum" sz="quarter" idx="16"/>
          </p:nvPr>
        </p:nvSpPr>
        <p:spPr/>
        <p:txBody>
          <a:bodyPr/>
          <a:lstStyle/>
          <a:p>
            <a:fld id="{B18C7F2A-C7B3-D640-BAC8-F0A18513C1A4}" type="slidenum">
              <a:rPr lang="en-GB" smtClean="0"/>
              <a:pPr/>
              <a:t>72</a:t>
            </a:fld>
            <a:endParaRPr lang="en-GB"/>
          </a:p>
        </p:txBody>
      </p:sp>
      <p:pic>
        <p:nvPicPr>
          <p:cNvPr id="14" name="Audio 1">
            <a:hlinkClick r:id="" action="ppaction://media"/>
            <a:extLst>
              <a:ext uri="{FF2B5EF4-FFF2-40B4-BE49-F238E27FC236}">
                <a16:creationId xmlns:a16="http://schemas.microsoft.com/office/drawing/2014/main" id="{1DAAC103-1A97-4478-931B-4DFE48ADB48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029111008"/>
      </p:ext>
    </p:extLst>
  </p:cSld>
  <p:clrMapOvr>
    <a:masterClrMapping/>
  </p:clrMapOvr>
  <p:transition advTm="306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81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7" name="Line 13"/>
          <p:cNvSpPr>
            <a:spLocks noChangeShapeType="1"/>
          </p:cNvSpPr>
          <p:nvPr/>
        </p:nvSpPr>
        <p:spPr bwMode="auto">
          <a:xfrm flipH="1">
            <a:off x="3863340" y="1588770"/>
            <a:ext cx="411479" cy="1"/>
          </a:xfrm>
          <a:prstGeom prst="line">
            <a:avLst/>
          </a:prstGeom>
          <a:noFill/>
          <a:ln w="25400">
            <a:solidFill>
              <a:schemeClr val="accent1"/>
            </a:solidFill>
            <a:round/>
            <a:headEnd/>
            <a:tailEnd type="triangle" w="med" len="med"/>
          </a:ln>
        </p:spPr>
        <p:txBody>
          <a:bodyPr/>
          <a:lstStyle/>
          <a:p>
            <a:pPr algn="l" eaLnBrk="1" hangingPunct="1"/>
            <a:endParaRPr lang="en-US" b="0">
              <a:solidFill>
                <a:srgbClr val="CF142B"/>
              </a:solidFill>
              <a:latin typeface="Arial" pitchFamily="34" charset="0"/>
              <a:cs typeface="Arial" pitchFamily="34" charset="0"/>
            </a:endParaRPr>
          </a:p>
        </p:txBody>
      </p:sp>
      <p:sp>
        <p:nvSpPr>
          <p:cNvPr id="131079" name="Line 31"/>
          <p:cNvSpPr>
            <a:spLocks noChangeShapeType="1"/>
          </p:cNvSpPr>
          <p:nvPr/>
        </p:nvSpPr>
        <p:spPr bwMode="auto">
          <a:xfrm flipV="1">
            <a:off x="4241810" y="2471918"/>
            <a:ext cx="979679" cy="0"/>
          </a:xfrm>
          <a:prstGeom prst="line">
            <a:avLst/>
          </a:prstGeom>
          <a:noFill/>
          <a:ln w="25400">
            <a:solidFill>
              <a:schemeClr val="accent1"/>
            </a:solidFill>
            <a:round/>
            <a:headEnd/>
            <a:tailEnd type="triangle" w="med" len="med"/>
          </a:ln>
        </p:spPr>
        <p:txBody>
          <a:bodyPr/>
          <a:lstStyle/>
          <a:p>
            <a:pPr algn="l" eaLnBrk="1" hangingPunct="1"/>
            <a:endParaRPr lang="en-US" b="0">
              <a:solidFill>
                <a:srgbClr val="CF142B"/>
              </a:solidFill>
              <a:latin typeface="Arial" pitchFamily="34" charset="0"/>
              <a:cs typeface="Arial" pitchFamily="34" charset="0"/>
            </a:endParaRPr>
          </a:p>
        </p:txBody>
      </p:sp>
      <p:cxnSp>
        <p:nvCxnSpPr>
          <p:cNvPr id="15" name="Straight Connector 14"/>
          <p:cNvCxnSpPr/>
          <p:nvPr/>
        </p:nvCxnSpPr>
        <p:spPr>
          <a:xfrm>
            <a:off x="4247964" y="1599642"/>
            <a:ext cx="0" cy="1620180"/>
          </a:xfrm>
          <a:prstGeom prst="line">
            <a:avLst/>
          </a:prstGeom>
        </p:spPr>
        <p:style>
          <a:lnRef idx="2">
            <a:schemeClr val="accent1"/>
          </a:lnRef>
          <a:fillRef idx="0">
            <a:schemeClr val="accent1"/>
          </a:fillRef>
          <a:effectRef idx="1">
            <a:schemeClr val="accent1"/>
          </a:effectRef>
          <a:fontRef idx="minor">
            <a:schemeClr val="tx1"/>
          </a:fontRef>
        </p:style>
      </p:cxnSp>
      <p:sp>
        <p:nvSpPr>
          <p:cNvPr id="14" name="Donut 13"/>
          <p:cNvSpPr/>
          <p:nvPr/>
        </p:nvSpPr>
        <p:spPr bwMode="auto">
          <a:xfrm>
            <a:off x="1143000" y="2603062"/>
            <a:ext cx="2663042" cy="2402387"/>
          </a:xfrm>
          <a:prstGeom prst="donut">
            <a:avLst>
              <a:gd name="adj" fmla="val 1433"/>
            </a:avLst>
          </a:prstGeom>
          <a:solidFill>
            <a:srgbClr val="6F9B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700">
              <a:solidFill>
                <a:srgbClr val="000000"/>
              </a:solidFill>
            </a:endParaRPr>
          </a:p>
        </p:txBody>
      </p:sp>
      <p:sp>
        <p:nvSpPr>
          <p:cNvPr id="16" name="Rectangle 15"/>
          <p:cNvSpPr/>
          <p:nvPr/>
        </p:nvSpPr>
        <p:spPr>
          <a:xfrm>
            <a:off x="1547023" y="2847546"/>
            <a:ext cx="1986150" cy="2031325"/>
          </a:xfrm>
          <a:prstGeom prst="rect">
            <a:avLst/>
          </a:prstGeom>
        </p:spPr>
        <p:txBody>
          <a:bodyPr wrap="square" anchor="ctr" anchorCtr="0">
            <a:spAutoFit/>
          </a:bodyPr>
          <a:lstStyle/>
          <a:p>
            <a:pPr algn="ctr" eaLnBrk="1" hangingPunct="1"/>
            <a:r>
              <a:rPr lang="fr-CA" sz="1050" dirty="0">
                <a:solidFill>
                  <a:srgbClr val="000000"/>
                </a:solidFill>
              </a:rPr>
              <a:t>Open the front panel and remove the </a:t>
            </a:r>
            <a:r>
              <a:rPr lang="fr-CA" sz="1050" dirty="0" err="1">
                <a:solidFill>
                  <a:srgbClr val="000000"/>
                </a:solidFill>
              </a:rPr>
              <a:t>used</a:t>
            </a:r>
            <a:r>
              <a:rPr lang="fr-CA" sz="1050" dirty="0">
                <a:solidFill>
                  <a:srgbClr val="000000"/>
                </a:solidFill>
              </a:rPr>
              <a:t> cartridge.</a:t>
            </a:r>
          </a:p>
          <a:p>
            <a:pPr algn="ctr">
              <a:spcBef>
                <a:spcPct val="50000"/>
              </a:spcBef>
            </a:pPr>
            <a:r>
              <a:rPr lang="fr-CA" sz="1050" dirty="0" err="1">
                <a:solidFill>
                  <a:srgbClr val="000000"/>
                </a:solidFill>
              </a:rPr>
              <a:t>Shake</a:t>
            </a:r>
            <a:r>
              <a:rPr lang="fr-CA" sz="1050" dirty="0">
                <a:solidFill>
                  <a:srgbClr val="000000"/>
                </a:solidFill>
              </a:rPr>
              <a:t> the new cartridge </a:t>
            </a:r>
            <a:r>
              <a:rPr lang="fr-CA" sz="1050" u="sng" dirty="0">
                <a:solidFill>
                  <a:srgbClr val="000000"/>
                </a:solidFill>
              </a:rPr>
              <a:t>LIGHTLY</a:t>
            </a:r>
            <a:r>
              <a:rPr lang="fr-CA" sz="1050" dirty="0">
                <a:solidFill>
                  <a:srgbClr val="000000"/>
                </a:solidFill>
              </a:rPr>
              <a:t> </a:t>
            </a:r>
            <a:r>
              <a:rPr lang="fr-CA" sz="1050" dirty="0" err="1">
                <a:solidFill>
                  <a:srgbClr val="000000"/>
                </a:solidFill>
              </a:rPr>
              <a:t>vertically</a:t>
            </a:r>
            <a:r>
              <a:rPr lang="fr-CA" sz="1050" dirty="0">
                <a:solidFill>
                  <a:srgbClr val="000000"/>
                </a:solidFill>
              </a:rPr>
              <a:t> (</a:t>
            </a:r>
            <a:r>
              <a:rPr lang="fr-CA" sz="1050" dirty="0" err="1">
                <a:solidFill>
                  <a:srgbClr val="000000"/>
                </a:solidFill>
              </a:rPr>
              <a:t>see</a:t>
            </a:r>
            <a:r>
              <a:rPr lang="fr-CA" sz="1050" dirty="0">
                <a:solidFill>
                  <a:srgbClr val="000000"/>
                </a:solidFill>
              </a:rPr>
              <a:t> inside panel), </a:t>
            </a:r>
            <a:r>
              <a:rPr lang="fr-CA" sz="1050" dirty="0" err="1">
                <a:solidFill>
                  <a:srgbClr val="000000"/>
                </a:solidFill>
              </a:rPr>
              <a:t>unscrew</a:t>
            </a:r>
            <a:r>
              <a:rPr lang="fr-CA" sz="1050" dirty="0">
                <a:solidFill>
                  <a:srgbClr val="000000"/>
                </a:solidFill>
              </a:rPr>
              <a:t> the cap, and insert it </a:t>
            </a:r>
            <a:r>
              <a:rPr lang="fr-CA" sz="1050" dirty="0" err="1">
                <a:solidFill>
                  <a:srgbClr val="000000"/>
                </a:solidFill>
              </a:rPr>
              <a:t>into</a:t>
            </a:r>
            <a:r>
              <a:rPr lang="fr-CA" sz="1050" dirty="0">
                <a:solidFill>
                  <a:srgbClr val="000000"/>
                </a:solidFill>
              </a:rPr>
              <a:t> the toner unit with the </a:t>
            </a:r>
            <a:r>
              <a:rPr lang="fr-CA" sz="1050" dirty="0" err="1">
                <a:solidFill>
                  <a:srgbClr val="000000"/>
                </a:solidFill>
              </a:rPr>
              <a:t>arrow</a:t>
            </a:r>
            <a:r>
              <a:rPr lang="fr-CA" sz="1050" dirty="0">
                <a:solidFill>
                  <a:srgbClr val="000000"/>
                </a:solidFill>
              </a:rPr>
              <a:t> on top.</a:t>
            </a:r>
          </a:p>
          <a:p>
            <a:pPr algn="ctr">
              <a:spcBef>
                <a:spcPct val="50000"/>
              </a:spcBef>
            </a:pPr>
            <a:r>
              <a:rPr lang="fr-CA" sz="1050" b="1" dirty="0">
                <a:solidFill>
                  <a:srgbClr val="000000"/>
                </a:solidFill>
              </a:rPr>
              <a:t>NEVER REMOVE, SHAKE AND RE-INSERT THE USED CARTRIDGE.</a:t>
            </a:r>
            <a:endParaRPr lang="en-US" sz="1050" b="1" dirty="0">
              <a:solidFill>
                <a:srgbClr val="000000"/>
              </a:solidFill>
            </a:endParaRPr>
          </a:p>
          <a:p>
            <a:pPr algn="ctr" eaLnBrk="1" hangingPunct="1"/>
            <a:endParaRPr lang="en-US" sz="1050" dirty="0">
              <a:solidFill>
                <a:srgbClr val="000000"/>
              </a:solidFill>
            </a:endParaRPr>
          </a:p>
        </p:txBody>
      </p:sp>
      <p:grpSp>
        <p:nvGrpSpPr>
          <p:cNvPr id="17" name="Group 35"/>
          <p:cNvGrpSpPr/>
          <p:nvPr/>
        </p:nvGrpSpPr>
        <p:grpSpPr>
          <a:xfrm>
            <a:off x="1143000" y="2803421"/>
            <a:ext cx="610115" cy="607446"/>
            <a:chOff x="-1207847" y="3447927"/>
            <a:chExt cx="813486" cy="808742"/>
          </a:xfrm>
        </p:grpSpPr>
        <p:sp>
          <p:nvSpPr>
            <p:cNvPr id="18" name="Freeform 57"/>
            <p:cNvSpPr>
              <a:spLocks/>
            </p:cNvSpPr>
            <p:nvPr/>
          </p:nvSpPr>
          <p:spPr bwMode="auto">
            <a:xfrm>
              <a:off x="-1207847" y="3447927"/>
              <a:ext cx="813486" cy="808742"/>
            </a:xfrm>
            <a:prstGeom prst="ellipse">
              <a:avLst/>
            </a:prstGeom>
            <a:solidFill>
              <a:srgbClr val="6F9B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solidFill>
                  <a:srgbClr val="000000"/>
                </a:solidFill>
                <a:ea typeface="ＭＳ Ｐゴシック" charset="-128"/>
              </a:endParaRPr>
            </a:p>
          </p:txBody>
        </p:sp>
        <p:sp>
          <p:nvSpPr>
            <p:cNvPr id="20" name="Freeform 58"/>
            <p:cNvSpPr>
              <a:spLocks/>
            </p:cNvSpPr>
            <p:nvPr/>
          </p:nvSpPr>
          <p:spPr bwMode="auto">
            <a:xfrm>
              <a:off x="-1044794" y="3659599"/>
              <a:ext cx="487380" cy="381247"/>
            </a:xfrm>
            <a:custGeom>
              <a:avLst/>
              <a:gdLst>
                <a:gd name="T0" fmla="*/ 565 w 822"/>
                <a:gd name="T1" fmla="*/ 0 h 643"/>
                <a:gd name="T2" fmla="*/ 639 w 822"/>
                <a:gd name="T3" fmla="*/ 7 h 643"/>
                <a:gd name="T4" fmla="*/ 705 w 822"/>
                <a:gd name="T5" fmla="*/ 17 h 643"/>
                <a:gd name="T6" fmla="*/ 758 w 822"/>
                <a:gd name="T7" fmla="*/ 29 h 643"/>
                <a:gd name="T8" fmla="*/ 798 w 822"/>
                <a:gd name="T9" fmla="*/ 41 h 643"/>
                <a:gd name="T10" fmla="*/ 819 w 822"/>
                <a:gd name="T11" fmla="*/ 52 h 643"/>
                <a:gd name="T12" fmla="*/ 817 w 822"/>
                <a:gd name="T13" fmla="*/ 59 h 643"/>
                <a:gd name="T14" fmla="*/ 755 w 822"/>
                <a:gd name="T15" fmla="*/ 102 h 643"/>
                <a:gd name="T16" fmla="*/ 708 w 822"/>
                <a:gd name="T17" fmla="*/ 152 h 643"/>
                <a:gd name="T18" fmla="*/ 670 w 822"/>
                <a:gd name="T19" fmla="*/ 204 h 643"/>
                <a:gd name="T20" fmla="*/ 641 w 822"/>
                <a:gd name="T21" fmla="*/ 260 h 643"/>
                <a:gd name="T22" fmla="*/ 613 w 822"/>
                <a:gd name="T23" fmla="*/ 317 h 643"/>
                <a:gd name="T24" fmla="*/ 587 w 822"/>
                <a:gd name="T25" fmla="*/ 371 h 643"/>
                <a:gd name="T26" fmla="*/ 553 w 822"/>
                <a:gd name="T27" fmla="*/ 421 h 643"/>
                <a:gd name="T28" fmla="*/ 513 w 822"/>
                <a:gd name="T29" fmla="*/ 464 h 643"/>
                <a:gd name="T30" fmla="*/ 461 w 822"/>
                <a:gd name="T31" fmla="*/ 497 h 643"/>
                <a:gd name="T32" fmla="*/ 399 w 822"/>
                <a:gd name="T33" fmla="*/ 513 h 643"/>
                <a:gd name="T34" fmla="*/ 335 w 822"/>
                <a:gd name="T35" fmla="*/ 518 h 643"/>
                <a:gd name="T36" fmla="*/ 271 w 822"/>
                <a:gd name="T37" fmla="*/ 511 h 643"/>
                <a:gd name="T38" fmla="*/ 214 w 822"/>
                <a:gd name="T39" fmla="*/ 497 h 643"/>
                <a:gd name="T40" fmla="*/ 164 w 822"/>
                <a:gd name="T41" fmla="*/ 480 h 643"/>
                <a:gd name="T42" fmla="*/ 157 w 822"/>
                <a:gd name="T43" fmla="*/ 487 h 643"/>
                <a:gd name="T44" fmla="*/ 140 w 822"/>
                <a:gd name="T45" fmla="*/ 509 h 643"/>
                <a:gd name="T46" fmla="*/ 116 w 822"/>
                <a:gd name="T47" fmla="*/ 542 h 643"/>
                <a:gd name="T48" fmla="*/ 90 w 822"/>
                <a:gd name="T49" fmla="*/ 584 h 643"/>
                <a:gd name="T50" fmla="*/ 64 w 822"/>
                <a:gd name="T51" fmla="*/ 631 h 643"/>
                <a:gd name="T52" fmla="*/ 50 w 822"/>
                <a:gd name="T53" fmla="*/ 643 h 643"/>
                <a:gd name="T54" fmla="*/ 31 w 822"/>
                <a:gd name="T55" fmla="*/ 641 h 643"/>
                <a:gd name="T56" fmla="*/ 12 w 822"/>
                <a:gd name="T57" fmla="*/ 631 h 643"/>
                <a:gd name="T58" fmla="*/ 0 w 822"/>
                <a:gd name="T59" fmla="*/ 615 h 643"/>
                <a:gd name="T60" fmla="*/ 14 w 822"/>
                <a:gd name="T61" fmla="*/ 577 h 643"/>
                <a:gd name="T62" fmla="*/ 62 w 822"/>
                <a:gd name="T63" fmla="*/ 501 h 643"/>
                <a:gd name="T64" fmla="*/ 119 w 822"/>
                <a:gd name="T65" fmla="*/ 431 h 643"/>
                <a:gd name="T66" fmla="*/ 183 w 822"/>
                <a:gd name="T67" fmla="*/ 369 h 643"/>
                <a:gd name="T68" fmla="*/ 254 w 822"/>
                <a:gd name="T69" fmla="*/ 315 h 643"/>
                <a:gd name="T70" fmla="*/ 325 w 822"/>
                <a:gd name="T71" fmla="*/ 267 h 643"/>
                <a:gd name="T72" fmla="*/ 392 w 822"/>
                <a:gd name="T73" fmla="*/ 227 h 643"/>
                <a:gd name="T74" fmla="*/ 456 w 822"/>
                <a:gd name="T75" fmla="*/ 194 h 643"/>
                <a:gd name="T76" fmla="*/ 511 w 822"/>
                <a:gd name="T77" fmla="*/ 168 h 643"/>
                <a:gd name="T78" fmla="*/ 553 w 822"/>
                <a:gd name="T79" fmla="*/ 149 h 643"/>
                <a:gd name="T80" fmla="*/ 582 w 822"/>
                <a:gd name="T81" fmla="*/ 137 h 643"/>
                <a:gd name="T82" fmla="*/ 594 w 822"/>
                <a:gd name="T83" fmla="*/ 135 h 643"/>
                <a:gd name="T84" fmla="*/ 582 w 822"/>
                <a:gd name="T85" fmla="*/ 135 h 643"/>
                <a:gd name="T86" fmla="*/ 551 w 822"/>
                <a:gd name="T87" fmla="*/ 135 h 643"/>
                <a:gd name="T88" fmla="*/ 501 w 822"/>
                <a:gd name="T89" fmla="*/ 142 h 643"/>
                <a:gd name="T90" fmla="*/ 439 w 822"/>
                <a:gd name="T91" fmla="*/ 152 h 643"/>
                <a:gd name="T92" fmla="*/ 368 w 822"/>
                <a:gd name="T93" fmla="*/ 171 h 643"/>
                <a:gd name="T94" fmla="*/ 290 w 822"/>
                <a:gd name="T95" fmla="*/ 201 h 643"/>
                <a:gd name="T96" fmla="*/ 209 w 822"/>
                <a:gd name="T97" fmla="*/ 244 h 643"/>
                <a:gd name="T98" fmla="*/ 131 w 822"/>
                <a:gd name="T99" fmla="*/ 303 h 643"/>
                <a:gd name="T100" fmla="*/ 55 w 822"/>
                <a:gd name="T101" fmla="*/ 376 h 643"/>
                <a:gd name="T102" fmla="*/ 52 w 822"/>
                <a:gd name="T103" fmla="*/ 348 h 643"/>
                <a:gd name="T104" fmla="*/ 52 w 822"/>
                <a:gd name="T105" fmla="*/ 308 h 643"/>
                <a:gd name="T106" fmla="*/ 59 w 822"/>
                <a:gd name="T107" fmla="*/ 260 h 643"/>
                <a:gd name="T108" fmla="*/ 74 w 822"/>
                <a:gd name="T109" fmla="*/ 211 h 643"/>
                <a:gd name="T110" fmla="*/ 102 w 822"/>
                <a:gd name="T111" fmla="*/ 159 h 643"/>
                <a:gd name="T112" fmla="*/ 145 w 822"/>
                <a:gd name="T113" fmla="*/ 109 h 643"/>
                <a:gd name="T114" fmla="*/ 207 w 822"/>
                <a:gd name="T115" fmla="*/ 64 h 643"/>
                <a:gd name="T116" fmla="*/ 276 w 822"/>
                <a:gd name="T117" fmla="*/ 33 h 643"/>
                <a:gd name="T118" fmla="*/ 352 w 822"/>
                <a:gd name="T119" fmla="*/ 15 h 643"/>
                <a:gd name="T120" fmla="*/ 432 w 822"/>
                <a:gd name="T121" fmla="*/ 3 h 643"/>
                <a:gd name="T122" fmla="*/ 511 w 822"/>
                <a:gd name="T123" fmla="*/ 0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22" h="643">
                  <a:moveTo>
                    <a:pt x="511" y="0"/>
                  </a:moveTo>
                  <a:lnTo>
                    <a:pt x="539" y="0"/>
                  </a:lnTo>
                  <a:lnTo>
                    <a:pt x="565" y="0"/>
                  </a:lnTo>
                  <a:lnTo>
                    <a:pt x="589" y="3"/>
                  </a:lnTo>
                  <a:lnTo>
                    <a:pt x="615" y="5"/>
                  </a:lnTo>
                  <a:lnTo>
                    <a:pt x="639" y="7"/>
                  </a:lnTo>
                  <a:lnTo>
                    <a:pt x="663" y="10"/>
                  </a:lnTo>
                  <a:lnTo>
                    <a:pt x="684" y="12"/>
                  </a:lnTo>
                  <a:lnTo>
                    <a:pt x="705" y="17"/>
                  </a:lnTo>
                  <a:lnTo>
                    <a:pt x="724" y="19"/>
                  </a:lnTo>
                  <a:lnTo>
                    <a:pt x="743" y="24"/>
                  </a:lnTo>
                  <a:lnTo>
                    <a:pt x="758" y="29"/>
                  </a:lnTo>
                  <a:lnTo>
                    <a:pt x="774" y="33"/>
                  </a:lnTo>
                  <a:lnTo>
                    <a:pt x="786" y="36"/>
                  </a:lnTo>
                  <a:lnTo>
                    <a:pt x="798" y="41"/>
                  </a:lnTo>
                  <a:lnTo>
                    <a:pt x="808" y="45"/>
                  </a:lnTo>
                  <a:lnTo>
                    <a:pt x="815" y="48"/>
                  </a:lnTo>
                  <a:lnTo>
                    <a:pt x="819" y="52"/>
                  </a:lnTo>
                  <a:lnTo>
                    <a:pt x="822" y="55"/>
                  </a:lnTo>
                  <a:lnTo>
                    <a:pt x="822" y="57"/>
                  </a:lnTo>
                  <a:lnTo>
                    <a:pt x="817" y="59"/>
                  </a:lnTo>
                  <a:lnTo>
                    <a:pt x="796" y="74"/>
                  </a:lnTo>
                  <a:lnTo>
                    <a:pt x="774" y="88"/>
                  </a:lnTo>
                  <a:lnTo>
                    <a:pt x="755" y="102"/>
                  </a:lnTo>
                  <a:lnTo>
                    <a:pt x="739" y="119"/>
                  </a:lnTo>
                  <a:lnTo>
                    <a:pt x="722" y="135"/>
                  </a:lnTo>
                  <a:lnTo>
                    <a:pt x="708" y="152"/>
                  </a:lnTo>
                  <a:lnTo>
                    <a:pt x="696" y="168"/>
                  </a:lnTo>
                  <a:lnTo>
                    <a:pt x="682" y="187"/>
                  </a:lnTo>
                  <a:lnTo>
                    <a:pt x="670" y="204"/>
                  </a:lnTo>
                  <a:lnTo>
                    <a:pt x="660" y="223"/>
                  </a:lnTo>
                  <a:lnTo>
                    <a:pt x="651" y="244"/>
                  </a:lnTo>
                  <a:lnTo>
                    <a:pt x="641" y="260"/>
                  </a:lnTo>
                  <a:lnTo>
                    <a:pt x="632" y="279"/>
                  </a:lnTo>
                  <a:lnTo>
                    <a:pt x="622" y="298"/>
                  </a:lnTo>
                  <a:lnTo>
                    <a:pt x="613" y="317"/>
                  </a:lnTo>
                  <a:lnTo>
                    <a:pt x="606" y="336"/>
                  </a:lnTo>
                  <a:lnTo>
                    <a:pt x="596" y="353"/>
                  </a:lnTo>
                  <a:lnTo>
                    <a:pt x="587" y="371"/>
                  </a:lnTo>
                  <a:lnTo>
                    <a:pt x="575" y="388"/>
                  </a:lnTo>
                  <a:lnTo>
                    <a:pt x="565" y="405"/>
                  </a:lnTo>
                  <a:lnTo>
                    <a:pt x="553" y="421"/>
                  </a:lnTo>
                  <a:lnTo>
                    <a:pt x="542" y="435"/>
                  </a:lnTo>
                  <a:lnTo>
                    <a:pt x="527" y="449"/>
                  </a:lnTo>
                  <a:lnTo>
                    <a:pt x="513" y="464"/>
                  </a:lnTo>
                  <a:lnTo>
                    <a:pt x="499" y="475"/>
                  </a:lnTo>
                  <a:lnTo>
                    <a:pt x="480" y="487"/>
                  </a:lnTo>
                  <a:lnTo>
                    <a:pt x="461" y="497"/>
                  </a:lnTo>
                  <a:lnTo>
                    <a:pt x="439" y="504"/>
                  </a:lnTo>
                  <a:lnTo>
                    <a:pt x="418" y="511"/>
                  </a:lnTo>
                  <a:lnTo>
                    <a:pt x="399" y="513"/>
                  </a:lnTo>
                  <a:lnTo>
                    <a:pt x="378" y="516"/>
                  </a:lnTo>
                  <a:lnTo>
                    <a:pt x="356" y="518"/>
                  </a:lnTo>
                  <a:lnTo>
                    <a:pt x="335" y="518"/>
                  </a:lnTo>
                  <a:lnTo>
                    <a:pt x="314" y="516"/>
                  </a:lnTo>
                  <a:lnTo>
                    <a:pt x="292" y="513"/>
                  </a:lnTo>
                  <a:lnTo>
                    <a:pt x="271" y="511"/>
                  </a:lnTo>
                  <a:lnTo>
                    <a:pt x="252" y="506"/>
                  </a:lnTo>
                  <a:lnTo>
                    <a:pt x="233" y="501"/>
                  </a:lnTo>
                  <a:lnTo>
                    <a:pt x="214" y="497"/>
                  </a:lnTo>
                  <a:lnTo>
                    <a:pt x="195" y="492"/>
                  </a:lnTo>
                  <a:lnTo>
                    <a:pt x="178" y="485"/>
                  </a:lnTo>
                  <a:lnTo>
                    <a:pt x="164" y="480"/>
                  </a:lnTo>
                  <a:lnTo>
                    <a:pt x="162" y="480"/>
                  </a:lnTo>
                  <a:lnTo>
                    <a:pt x="162" y="483"/>
                  </a:lnTo>
                  <a:lnTo>
                    <a:pt x="157" y="487"/>
                  </a:lnTo>
                  <a:lnTo>
                    <a:pt x="152" y="492"/>
                  </a:lnTo>
                  <a:lnTo>
                    <a:pt x="147" y="499"/>
                  </a:lnTo>
                  <a:lnTo>
                    <a:pt x="140" y="509"/>
                  </a:lnTo>
                  <a:lnTo>
                    <a:pt x="133" y="518"/>
                  </a:lnTo>
                  <a:lnTo>
                    <a:pt x="126" y="530"/>
                  </a:lnTo>
                  <a:lnTo>
                    <a:pt x="116" y="542"/>
                  </a:lnTo>
                  <a:lnTo>
                    <a:pt x="109" y="553"/>
                  </a:lnTo>
                  <a:lnTo>
                    <a:pt x="100" y="568"/>
                  </a:lnTo>
                  <a:lnTo>
                    <a:pt x="90" y="584"/>
                  </a:lnTo>
                  <a:lnTo>
                    <a:pt x="83" y="598"/>
                  </a:lnTo>
                  <a:lnTo>
                    <a:pt x="74" y="615"/>
                  </a:lnTo>
                  <a:lnTo>
                    <a:pt x="64" y="631"/>
                  </a:lnTo>
                  <a:lnTo>
                    <a:pt x="62" y="639"/>
                  </a:lnTo>
                  <a:lnTo>
                    <a:pt x="57" y="641"/>
                  </a:lnTo>
                  <a:lnTo>
                    <a:pt x="50" y="643"/>
                  </a:lnTo>
                  <a:lnTo>
                    <a:pt x="45" y="643"/>
                  </a:lnTo>
                  <a:lnTo>
                    <a:pt x="38" y="643"/>
                  </a:lnTo>
                  <a:lnTo>
                    <a:pt x="31" y="641"/>
                  </a:lnTo>
                  <a:lnTo>
                    <a:pt x="24" y="639"/>
                  </a:lnTo>
                  <a:lnTo>
                    <a:pt x="17" y="636"/>
                  </a:lnTo>
                  <a:lnTo>
                    <a:pt x="12" y="631"/>
                  </a:lnTo>
                  <a:lnTo>
                    <a:pt x="7" y="627"/>
                  </a:lnTo>
                  <a:lnTo>
                    <a:pt x="2" y="622"/>
                  </a:lnTo>
                  <a:lnTo>
                    <a:pt x="0" y="615"/>
                  </a:lnTo>
                  <a:lnTo>
                    <a:pt x="0" y="610"/>
                  </a:lnTo>
                  <a:lnTo>
                    <a:pt x="2" y="605"/>
                  </a:lnTo>
                  <a:lnTo>
                    <a:pt x="14" y="577"/>
                  </a:lnTo>
                  <a:lnTo>
                    <a:pt x="29" y="551"/>
                  </a:lnTo>
                  <a:lnTo>
                    <a:pt x="45" y="525"/>
                  </a:lnTo>
                  <a:lnTo>
                    <a:pt x="62" y="501"/>
                  </a:lnTo>
                  <a:lnTo>
                    <a:pt x="78" y="475"/>
                  </a:lnTo>
                  <a:lnTo>
                    <a:pt x="97" y="454"/>
                  </a:lnTo>
                  <a:lnTo>
                    <a:pt x="119" y="431"/>
                  </a:lnTo>
                  <a:lnTo>
                    <a:pt x="140" y="409"/>
                  </a:lnTo>
                  <a:lnTo>
                    <a:pt x="162" y="388"/>
                  </a:lnTo>
                  <a:lnTo>
                    <a:pt x="183" y="369"/>
                  </a:lnTo>
                  <a:lnTo>
                    <a:pt x="207" y="350"/>
                  </a:lnTo>
                  <a:lnTo>
                    <a:pt x="230" y="331"/>
                  </a:lnTo>
                  <a:lnTo>
                    <a:pt x="254" y="315"/>
                  </a:lnTo>
                  <a:lnTo>
                    <a:pt x="278" y="298"/>
                  </a:lnTo>
                  <a:lnTo>
                    <a:pt x="302" y="282"/>
                  </a:lnTo>
                  <a:lnTo>
                    <a:pt x="325" y="267"/>
                  </a:lnTo>
                  <a:lnTo>
                    <a:pt x="347" y="251"/>
                  </a:lnTo>
                  <a:lnTo>
                    <a:pt x="371" y="239"/>
                  </a:lnTo>
                  <a:lnTo>
                    <a:pt x="392" y="227"/>
                  </a:lnTo>
                  <a:lnTo>
                    <a:pt x="416" y="215"/>
                  </a:lnTo>
                  <a:lnTo>
                    <a:pt x="437" y="204"/>
                  </a:lnTo>
                  <a:lnTo>
                    <a:pt x="456" y="194"/>
                  </a:lnTo>
                  <a:lnTo>
                    <a:pt x="475" y="185"/>
                  </a:lnTo>
                  <a:lnTo>
                    <a:pt x="494" y="175"/>
                  </a:lnTo>
                  <a:lnTo>
                    <a:pt x="511" y="168"/>
                  </a:lnTo>
                  <a:lnTo>
                    <a:pt x="527" y="161"/>
                  </a:lnTo>
                  <a:lnTo>
                    <a:pt x="542" y="154"/>
                  </a:lnTo>
                  <a:lnTo>
                    <a:pt x="553" y="149"/>
                  </a:lnTo>
                  <a:lnTo>
                    <a:pt x="565" y="145"/>
                  </a:lnTo>
                  <a:lnTo>
                    <a:pt x="575" y="142"/>
                  </a:lnTo>
                  <a:lnTo>
                    <a:pt x="582" y="137"/>
                  </a:lnTo>
                  <a:lnTo>
                    <a:pt x="589" y="135"/>
                  </a:lnTo>
                  <a:lnTo>
                    <a:pt x="591" y="135"/>
                  </a:lnTo>
                  <a:lnTo>
                    <a:pt x="594" y="135"/>
                  </a:lnTo>
                  <a:lnTo>
                    <a:pt x="591" y="135"/>
                  </a:lnTo>
                  <a:lnTo>
                    <a:pt x="587" y="135"/>
                  </a:lnTo>
                  <a:lnTo>
                    <a:pt x="582" y="135"/>
                  </a:lnTo>
                  <a:lnTo>
                    <a:pt x="572" y="135"/>
                  </a:lnTo>
                  <a:lnTo>
                    <a:pt x="563" y="135"/>
                  </a:lnTo>
                  <a:lnTo>
                    <a:pt x="551" y="135"/>
                  </a:lnTo>
                  <a:lnTo>
                    <a:pt x="537" y="137"/>
                  </a:lnTo>
                  <a:lnTo>
                    <a:pt x="520" y="140"/>
                  </a:lnTo>
                  <a:lnTo>
                    <a:pt x="501" y="142"/>
                  </a:lnTo>
                  <a:lnTo>
                    <a:pt x="482" y="145"/>
                  </a:lnTo>
                  <a:lnTo>
                    <a:pt x="461" y="147"/>
                  </a:lnTo>
                  <a:lnTo>
                    <a:pt x="439" y="152"/>
                  </a:lnTo>
                  <a:lnTo>
                    <a:pt x="416" y="156"/>
                  </a:lnTo>
                  <a:lnTo>
                    <a:pt x="392" y="163"/>
                  </a:lnTo>
                  <a:lnTo>
                    <a:pt x="368" y="171"/>
                  </a:lnTo>
                  <a:lnTo>
                    <a:pt x="342" y="180"/>
                  </a:lnTo>
                  <a:lnTo>
                    <a:pt x="316" y="189"/>
                  </a:lnTo>
                  <a:lnTo>
                    <a:pt x="290" y="201"/>
                  </a:lnTo>
                  <a:lnTo>
                    <a:pt x="264" y="213"/>
                  </a:lnTo>
                  <a:lnTo>
                    <a:pt x="238" y="227"/>
                  </a:lnTo>
                  <a:lnTo>
                    <a:pt x="209" y="244"/>
                  </a:lnTo>
                  <a:lnTo>
                    <a:pt x="183" y="260"/>
                  </a:lnTo>
                  <a:lnTo>
                    <a:pt x="157" y="282"/>
                  </a:lnTo>
                  <a:lnTo>
                    <a:pt x="131" y="303"/>
                  </a:lnTo>
                  <a:lnTo>
                    <a:pt x="105" y="324"/>
                  </a:lnTo>
                  <a:lnTo>
                    <a:pt x="78" y="350"/>
                  </a:lnTo>
                  <a:lnTo>
                    <a:pt x="55" y="376"/>
                  </a:lnTo>
                  <a:lnTo>
                    <a:pt x="55" y="369"/>
                  </a:lnTo>
                  <a:lnTo>
                    <a:pt x="52" y="357"/>
                  </a:lnTo>
                  <a:lnTo>
                    <a:pt x="52" y="348"/>
                  </a:lnTo>
                  <a:lnTo>
                    <a:pt x="52" y="334"/>
                  </a:lnTo>
                  <a:lnTo>
                    <a:pt x="52" y="322"/>
                  </a:lnTo>
                  <a:lnTo>
                    <a:pt x="52" y="308"/>
                  </a:lnTo>
                  <a:lnTo>
                    <a:pt x="55" y="291"/>
                  </a:lnTo>
                  <a:lnTo>
                    <a:pt x="57" y="277"/>
                  </a:lnTo>
                  <a:lnTo>
                    <a:pt x="59" y="260"/>
                  </a:lnTo>
                  <a:lnTo>
                    <a:pt x="64" y="244"/>
                  </a:lnTo>
                  <a:lnTo>
                    <a:pt x="69" y="227"/>
                  </a:lnTo>
                  <a:lnTo>
                    <a:pt x="74" y="211"/>
                  </a:lnTo>
                  <a:lnTo>
                    <a:pt x="83" y="192"/>
                  </a:lnTo>
                  <a:lnTo>
                    <a:pt x="93" y="175"/>
                  </a:lnTo>
                  <a:lnTo>
                    <a:pt x="102" y="159"/>
                  </a:lnTo>
                  <a:lnTo>
                    <a:pt x="114" y="142"/>
                  </a:lnTo>
                  <a:lnTo>
                    <a:pt x="128" y="126"/>
                  </a:lnTo>
                  <a:lnTo>
                    <a:pt x="145" y="109"/>
                  </a:lnTo>
                  <a:lnTo>
                    <a:pt x="164" y="95"/>
                  </a:lnTo>
                  <a:lnTo>
                    <a:pt x="183" y="78"/>
                  </a:lnTo>
                  <a:lnTo>
                    <a:pt x="207" y="64"/>
                  </a:lnTo>
                  <a:lnTo>
                    <a:pt x="228" y="52"/>
                  </a:lnTo>
                  <a:lnTo>
                    <a:pt x="252" y="43"/>
                  </a:lnTo>
                  <a:lnTo>
                    <a:pt x="276" y="33"/>
                  </a:lnTo>
                  <a:lnTo>
                    <a:pt x="299" y="26"/>
                  </a:lnTo>
                  <a:lnTo>
                    <a:pt x="325" y="19"/>
                  </a:lnTo>
                  <a:lnTo>
                    <a:pt x="352" y="15"/>
                  </a:lnTo>
                  <a:lnTo>
                    <a:pt x="378" y="10"/>
                  </a:lnTo>
                  <a:lnTo>
                    <a:pt x="404" y="5"/>
                  </a:lnTo>
                  <a:lnTo>
                    <a:pt x="432" y="3"/>
                  </a:lnTo>
                  <a:lnTo>
                    <a:pt x="458" y="0"/>
                  </a:lnTo>
                  <a:lnTo>
                    <a:pt x="485" y="0"/>
                  </a:lnTo>
                  <a:lnTo>
                    <a:pt x="511" y="0"/>
                  </a:lnTo>
                  <a:lnTo>
                    <a:pt x="511" y="0"/>
                  </a:lnTo>
                  <a:lnTo>
                    <a:pt x="51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solidFill>
                  <a:srgbClr val="000000"/>
                </a:solidFill>
                <a:ea typeface="ＭＳ Ｐゴシック" charset="-128"/>
              </a:endParaRPr>
            </a:p>
          </p:txBody>
        </p:sp>
      </p:grpSp>
      <p:sp>
        <p:nvSpPr>
          <p:cNvPr id="21" name="Rounded Rectangle 20"/>
          <p:cNvSpPr/>
          <p:nvPr/>
        </p:nvSpPr>
        <p:spPr>
          <a:xfrm>
            <a:off x="4619801" y="4224283"/>
            <a:ext cx="3384040" cy="781716"/>
          </a:xfrm>
          <a:prstGeom prst="roundRect">
            <a:avLst/>
          </a:prstGeom>
          <a:gradFill flip="none" rotWithShape="1">
            <a:gsLst>
              <a:gs pos="0">
                <a:schemeClr val="accent2">
                  <a:lumMod val="20000"/>
                  <a:lumOff val="80000"/>
                </a:schemeClr>
              </a:gs>
              <a:gs pos="99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2" name="Rectangle 21"/>
          <p:cNvSpPr/>
          <p:nvPr/>
        </p:nvSpPr>
        <p:spPr>
          <a:xfrm>
            <a:off x="4666239" y="4218210"/>
            <a:ext cx="2506213" cy="738664"/>
          </a:xfrm>
          <a:prstGeom prst="rect">
            <a:avLst/>
          </a:prstGeom>
        </p:spPr>
        <p:txBody>
          <a:bodyPr wrap="square" anchor="t" anchorCtr="0">
            <a:spAutoFit/>
          </a:bodyPr>
          <a:lstStyle/>
          <a:p>
            <a:pPr>
              <a:spcBef>
                <a:spcPct val="50000"/>
              </a:spcBef>
            </a:pPr>
            <a:r>
              <a:rPr lang="fr-CA" sz="1050" dirty="0">
                <a:solidFill>
                  <a:srgbClr val="000000"/>
                </a:solidFill>
              </a:rPr>
              <a:t>When the System Message box shows toner bottle empty, it is time to change the toner cartridge. You can still print up to 300 pages in this state.</a:t>
            </a:r>
            <a:endParaRPr lang="en-US" sz="1050" dirty="0">
              <a:solidFill>
                <a:srgbClr val="000000"/>
              </a:solidFill>
            </a:endParaRPr>
          </a:p>
        </p:txBody>
      </p:sp>
      <p:grpSp>
        <p:nvGrpSpPr>
          <p:cNvPr id="23" name="Group 38"/>
          <p:cNvGrpSpPr/>
          <p:nvPr/>
        </p:nvGrpSpPr>
        <p:grpSpPr>
          <a:xfrm>
            <a:off x="3907864" y="4253876"/>
            <a:ext cx="610115" cy="607446"/>
            <a:chOff x="-1207847" y="3447927"/>
            <a:chExt cx="813486" cy="808742"/>
          </a:xfrm>
        </p:grpSpPr>
        <p:sp>
          <p:nvSpPr>
            <p:cNvPr id="24" name="Freeform 57"/>
            <p:cNvSpPr>
              <a:spLocks/>
            </p:cNvSpPr>
            <p:nvPr/>
          </p:nvSpPr>
          <p:spPr bwMode="auto">
            <a:xfrm>
              <a:off x="-1207847" y="3447927"/>
              <a:ext cx="813486" cy="808742"/>
            </a:xfrm>
            <a:prstGeom prst="ellipse">
              <a:avLst/>
            </a:prstGeom>
            <a:solidFill>
              <a:srgbClr val="6F9B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solidFill>
                  <a:srgbClr val="000000"/>
                </a:solidFill>
                <a:ea typeface="ＭＳ Ｐゴシック" charset="-128"/>
              </a:endParaRPr>
            </a:p>
          </p:txBody>
        </p:sp>
        <p:sp>
          <p:nvSpPr>
            <p:cNvPr id="25" name="Freeform 58"/>
            <p:cNvSpPr>
              <a:spLocks/>
            </p:cNvSpPr>
            <p:nvPr/>
          </p:nvSpPr>
          <p:spPr bwMode="auto">
            <a:xfrm>
              <a:off x="-1044794" y="3659599"/>
              <a:ext cx="487380" cy="381247"/>
            </a:xfrm>
            <a:custGeom>
              <a:avLst/>
              <a:gdLst>
                <a:gd name="T0" fmla="*/ 565 w 822"/>
                <a:gd name="T1" fmla="*/ 0 h 643"/>
                <a:gd name="T2" fmla="*/ 639 w 822"/>
                <a:gd name="T3" fmla="*/ 7 h 643"/>
                <a:gd name="T4" fmla="*/ 705 w 822"/>
                <a:gd name="T5" fmla="*/ 17 h 643"/>
                <a:gd name="T6" fmla="*/ 758 w 822"/>
                <a:gd name="T7" fmla="*/ 29 h 643"/>
                <a:gd name="T8" fmla="*/ 798 w 822"/>
                <a:gd name="T9" fmla="*/ 41 h 643"/>
                <a:gd name="T10" fmla="*/ 819 w 822"/>
                <a:gd name="T11" fmla="*/ 52 h 643"/>
                <a:gd name="T12" fmla="*/ 817 w 822"/>
                <a:gd name="T13" fmla="*/ 59 h 643"/>
                <a:gd name="T14" fmla="*/ 755 w 822"/>
                <a:gd name="T15" fmla="*/ 102 h 643"/>
                <a:gd name="T16" fmla="*/ 708 w 822"/>
                <a:gd name="T17" fmla="*/ 152 h 643"/>
                <a:gd name="T18" fmla="*/ 670 w 822"/>
                <a:gd name="T19" fmla="*/ 204 h 643"/>
                <a:gd name="T20" fmla="*/ 641 w 822"/>
                <a:gd name="T21" fmla="*/ 260 h 643"/>
                <a:gd name="T22" fmla="*/ 613 w 822"/>
                <a:gd name="T23" fmla="*/ 317 h 643"/>
                <a:gd name="T24" fmla="*/ 587 w 822"/>
                <a:gd name="T25" fmla="*/ 371 h 643"/>
                <a:gd name="T26" fmla="*/ 553 w 822"/>
                <a:gd name="T27" fmla="*/ 421 h 643"/>
                <a:gd name="T28" fmla="*/ 513 w 822"/>
                <a:gd name="T29" fmla="*/ 464 h 643"/>
                <a:gd name="T30" fmla="*/ 461 w 822"/>
                <a:gd name="T31" fmla="*/ 497 h 643"/>
                <a:gd name="T32" fmla="*/ 399 w 822"/>
                <a:gd name="T33" fmla="*/ 513 h 643"/>
                <a:gd name="T34" fmla="*/ 335 w 822"/>
                <a:gd name="T35" fmla="*/ 518 h 643"/>
                <a:gd name="T36" fmla="*/ 271 w 822"/>
                <a:gd name="T37" fmla="*/ 511 h 643"/>
                <a:gd name="T38" fmla="*/ 214 w 822"/>
                <a:gd name="T39" fmla="*/ 497 h 643"/>
                <a:gd name="T40" fmla="*/ 164 w 822"/>
                <a:gd name="T41" fmla="*/ 480 h 643"/>
                <a:gd name="T42" fmla="*/ 157 w 822"/>
                <a:gd name="T43" fmla="*/ 487 h 643"/>
                <a:gd name="T44" fmla="*/ 140 w 822"/>
                <a:gd name="T45" fmla="*/ 509 h 643"/>
                <a:gd name="T46" fmla="*/ 116 w 822"/>
                <a:gd name="T47" fmla="*/ 542 h 643"/>
                <a:gd name="T48" fmla="*/ 90 w 822"/>
                <a:gd name="T49" fmla="*/ 584 h 643"/>
                <a:gd name="T50" fmla="*/ 64 w 822"/>
                <a:gd name="T51" fmla="*/ 631 h 643"/>
                <a:gd name="T52" fmla="*/ 50 w 822"/>
                <a:gd name="T53" fmla="*/ 643 h 643"/>
                <a:gd name="T54" fmla="*/ 31 w 822"/>
                <a:gd name="T55" fmla="*/ 641 h 643"/>
                <a:gd name="T56" fmla="*/ 12 w 822"/>
                <a:gd name="T57" fmla="*/ 631 h 643"/>
                <a:gd name="T58" fmla="*/ 0 w 822"/>
                <a:gd name="T59" fmla="*/ 615 h 643"/>
                <a:gd name="T60" fmla="*/ 14 w 822"/>
                <a:gd name="T61" fmla="*/ 577 h 643"/>
                <a:gd name="T62" fmla="*/ 62 w 822"/>
                <a:gd name="T63" fmla="*/ 501 h 643"/>
                <a:gd name="T64" fmla="*/ 119 w 822"/>
                <a:gd name="T65" fmla="*/ 431 h 643"/>
                <a:gd name="T66" fmla="*/ 183 w 822"/>
                <a:gd name="T67" fmla="*/ 369 h 643"/>
                <a:gd name="T68" fmla="*/ 254 w 822"/>
                <a:gd name="T69" fmla="*/ 315 h 643"/>
                <a:gd name="T70" fmla="*/ 325 w 822"/>
                <a:gd name="T71" fmla="*/ 267 h 643"/>
                <a:gd name="T72" fmla="*/ 392 w 822"/>
                <a:gd name="T73" fmla="*/ 227 h 643"/>
                <a:gd name="T74" fmla="*/ 456 w 822"/>
                <a:gd name="T75" fmla="*/ 194 h 643"/>
                <a:gd name="T76" fmla="*/ 511 w 822"/>
                <a:gd name="T77" fmla="*/ 168 h 643"/>
                <a:gd name="T78" fmla="*/ 553 w 822"/>
                <a:gd name="T79" fmla="*/ 149 h 643"/>
                <a:gd name="T80" fmla="*/ 582 w 822"/>
                <a:gd name="T81" fmla="*/ 137 h 643"/>
                <a:gd name="T82" fmla="*/ 594 w 822"/>
                <a:gd name="T83" fmla="*/ 135 h 643"/>
                <a:gd name="T84" fmla="*/ 582 w 822"/>
                <a:gd name="T85" fmla="*/ 135 h 643"/>
                <a:gd name="T86" fmla="*/ 551 w 822"/>
                <a:gd name="T87" fmla="*/ 135 h 643"/>
                <a:gd name="T88" fmla="*/ 501 w 822"/>
                <a:gd name="T89" fmla="*/ 142 h 643"/>
                <a:gd name="T90" fmla="*/ 439 w 822"/>
                <a:gd name="T91" fmla="*/ 152 h 643"/>
                <a:gd name="T92" fmla="*/ 368 w 822"/>
                <a:gd name="T93" fmla="*/ 171 h 643"/>
                <a:gd name="T94" fmla="*/ 290 w 822"/>
                <a:gd name="T95" fmla="*/ 201 h 643"/>
                <a:gd name="T96" fmla="*/ 209 w 822"/>
                <a:gd name="T97" fmla="*/ 244 h 643"/>
                <a:gd name="T98" fmla="*/ 131 w 822"/>
                <a:gd name="T99" fmla="*/ 303 h 643"/>
                <a:gd name="T100" fmla="*/ 55 w 822"/>
                <a:gd name="T101" fmla="*/ 376 h 643"/>
                <a:gd name="T102" fmla="*/ 52 w 822"/>
                <a:gd name="T103" fmla="*/ 348 h 643"/>
                <a:gd name="T104" fmla="*/ 52 w 822"/>
                <a:gd name="T105" fmla="*/ 308 h 643"/>
                <a:gd name="T106" fmla="*/ 59 w 822"/>
                <a:gd name="T107" fmla="*/ 260 h 643"/>
                <a:gd name="T108" fmla="*/ 74 w 822"/>
                <a:gd name="T109" fmla="*/ 211 h 643"/>
                <a:gd name="T110" fmla="*/ 102 w 822"/>
                <a:gd name="T111" fmla="*/ 159 h 643"/>
                <a:gd name="T112" fmla="*/ 145 w 822"/>
                <a:gd name="T113" fmla="*/ 109 h 643"/>
                <a:gd name="T114" fmla="*/ 207 w 822"/>
                <a:gd name="T115" fmla="*/ 64 h 643"/>
                <a:gd name="T116" fmla="*/ 276 w 822"/>
                <a:gd name="T117" fmla="*/ 33 h 643"/>
                <a:gd name="T118" fmla="*/ 352 w 822"/>
                <a:gd name="T119" fmla="*/ 15 h 643"/>
                <a:gd name="T120" fmla="*/ 432 w 822"/>
                <a:gd name="T121" fmla="*/ 3 h 643"/>
                <a:gd name="T122" fmla="*/ 511 w 822"/>
                <a:gd name="T123" fmla="*/ 0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22" h="643">
                  <a:moveTo>
                    <a:pt x="511" y="0"/>
                  </a:moveTo>
                  <a:lnTo>
                    <a:pt x="539" y="0"/>
                  </a:lnTo>
                  <a:lnTo>
                    <a:pt x="565" y="0"/>
                  </a:lnTo>
                  <a:lnTo>
                    <a:pt x="589" y="3"/>
                  </a:lnTo>
                  <a:lnTo>
                    <a:pt x="615" y="5"/>
                  </a:lnTo>
                  <a:lnTo>
                    <a:pt x="639" y="7"/>
                  </a:lnTo>
                  <a:lnTo>
                    <a:pt x="663" y="10"/>
                  </a:lnTo>
                  <a:lnTo>
                    <a:pt x="684" y="12"/>
                  </a:lnTo>
                  <a:lnTo>
                    <a:pt x="705" y="17"/>
                  </a:lnTo>
                  <a:lnTo>
                    <a:pt x="724" y="19"/>
                  </a:lnTo>
                  <a:lnTo>
                    <a:pt x="743" y="24"/>
                  </a:lnTo>
                  <a:lnTo>
                    <a:pt x="758" y="29"/>
                  </a:lnTo>
                  <a:lnTo>
                    <a:pt x="774" y="33"/>
                  </a:lnTo>
                  <a:lnTo>
                    <a:pt x="786" y="36"/>
                  </a:lnTo>
                  <a:lnTo>
                    <a:pt x="798" y="41"/>
                  </a:lnTo>
                  <a:lnTo>
                    <a:pt x="808" y="45"/>
                  </a:lnTo>
                  <a:lnTo>
                    <a:pt x="815" y="48"/>
                  </a:lnTo>
                  <a:lnTo>
                    <a:pt x="819" y="52"/>
                  </a:lnTo>
                  <a:lnTo>
                    <a:pt x="822" y="55"/>
                  </a:lnTo>
                  <a:lnTo>
                    <a:pt x="822" y="57"/>
                  </a:lnTo>
                  <a:lnTo>
                    <a:pt x="817" y="59"/>
                  </a:lnTo>
                  <a:lnTo>
                    <a:pt x="796" y="74"/>
                  </a:lnTo>
                  <a:lnTo>
                    <a:pt x="774" y="88"/>
                  </a:lnTo>
                  <a:lnTo>
                    <a:pt x="755" y="102"/>
                  </a:lnTo>
                  <a:lnTo>
                    <a:pt x="739" y="119"/>
                  </a:lnTo>
                  <a:lnTo>
                    <a:pt x="722" y="135"/>
                  </a:lnTo>
                  <a:lnTo>
                    <a:pt x="708" y="152"/>
                  </a:lnTo>
                  <a:lnTo>
                    <a:pt x="696" y="168"/>
                  </a:lnTo>
                  <a:lnTo>
                    <a:pt x="682" y="187"/>
                  </a:lnTo>
                  <a:lnTo>
                    <a:pt x="670" y="204"/>
                  </a:lnTo>
                  <a:lnTo>
                    <a:pt x="660" y="223"/>
                  </a:lnTo>
                  <a:lnTo>
                    <a:pt x="651" y="244"/>
                  </a:lnTo>
                  <a:lnTo>
                    <a:pt x="641" y="260"/>
                  </a:lnTo>
                  <a:lnTo>
                    <a:pt x="632" y="279"/>
                  </a:lnTo>
                  <a:lnTo>
                    <a:pt x="622" y="298"/>
                  </a:lnTo>
                  <a:lnTo>
                    <a:pt x="613" y="317"/>
                  </a:lnTo>
                  <a:lnTo>
                    <a:pt x="606" y="336"/>
                  </a:lnTo>
                  <a:lnTo>
                    <a:pt x="596" y="353"/>
                  </a:lnTo>
                  <a:lnTo>
                    <a:pt x="587" y="371"/>
                  </a:lnTo>
                  <a:lnTo>
                    <a:pt x="575" y="388"/>
                  </a:lnTo>
                  <a:lnTo>
                    <a:pt x="565" y="405"/>
                  </a:lnTo>
                  <a:lnTo>
                    <a:pt x="553" y="421"/>
                  </a:lnTo>
                  <a:lnTo>
                    <a:pt x="542" y="435"/>
                  </a:lnTo>
                  <a:lnTo>
                    <a:pt x="527" y="449"/>
                  </a:lnTo>
                  <a:lnTo>
                    <a:pt x="513" y="464"/>
                  </a:lnTo>
                  <a:lnTo>
                    <a:pt x="499" y="475"/>
                  </a:lnTo>
                  <a:lnTo>
                    <a:pt x="480" y="487"/>
                  </a:lnTo>
                  <a:lnTo>
                    <a:pt x="461" y="497"/>
                  </a:lnTo>
                  <a:lnTo>
                    <a:pt x="439" y="504"/>
                  </a:lnTo>
                  <a:lnTo>
                    <a:pt x="418" y="511"/>
                  </a:lnTo>
                  <a:lnTo>
                    <a:pt x="399" y="513"/>
                  </a:lnTo>
                  <a:lnTo>
                    <a:pt x="378" y="516"/>
                  </a:lnTo>
                  <a:lnTo>
                    <a:pt x="356" y="518"/>
                  </a:lnTo>
                  <a:lnTo>
                    <a:pt x="335" y="518"/>
                  </a:lnTo>
                  <a:lnTo>
                    <a:pt x="314" y="516"/>
                  </a:lnTo>
                  <a:lnTo>
                    <a:pt x="292" y="513"/>
                  </a:lnTo>
                  <a:lnTo>
                    <a:pt x="271" y="511"/>
                  </a:lnTo>
                  <a:lnTo>
                    <a:pt x="252" y="506"/>
                  </a:lnTo>
                  <a:lnTo>
                    <a:pt x="233" y="501"/>
                  </a:lnTo>
                  <a:lnTo>
                    <a:pt x="214" y="497"/>
                  </a:lnTo>
                  <a:lnTo>
                    <a:pt x="195" y="492"/>
                  </a:lnTo>
                  <a:lnTo>
                    <a:pt x="178" y="485"/>
                  </a:lnTo>
                  <a:lnTo>
                    <a:pt x="164" y="480"/>
                  </a:lnTo>
                  <a:lnTo>
                    <a:pt x="162" y="480"/>
                  </a:lnTo>
                  <a:lnTo>
                    <a:pt x="162" y="483"/>
                  </a:lnTo>
                  <a:lnTo>
                    <a:pt x="157" y="487"/>
                  </a:lnTo>
                  <a:lnTo>
                    <a:pt x="152" y="492"/>
                  </a:lnTo>
                  <a:lnTo>
                    <a:pt x="147" y="499"/>
                  </a:lnTo>
                  <a:lnTo>
                    <a:pt x="140" y="509"/>
                  </a:lnTo>
                  <a:lnTo>
                    <a:pt x="133" y="518"/>
                  </a:lnTo>
                  <a:lnTo>
                    <a:pt x="126" y="530"/>
                  </a:lnTo>
                  <a:lnTo>
                    <a:pt x="116" y="542"/>
                  </a:lnTo>
                  <a:lnTo>
                    <a:pt x="109" y="553"/>
                  </a:lnTo>
                  <a:lnTo>
                    <a:pt x="100" y="568"/>
                  </a:lnTo>
                  <a:lnTo>
                    <a:pt x="90" y="584"/>
                  </a:lnTo>
                  <a:lnTo>
                    <a:pt x="83" y="598"/>
                  </a:lnTo>
                  <a:lnTo>
                    <a:pt x="74" y="615"/>
                  </a:lnTo>
                  <a:lnTo>
                    <a:pt x="64" y="631"/>
                  </a:lnTo>
                  <a:lnTo>
                    <a:pt x="62" y="639"/>
                  </a:lnTo>
                  <a:lnTo>
                    <a:pt x="57" y="641"/>
                  </a:lnTo>
                  <a:lnTo>
                    <a:pt x="50" y="643"/>
                  </a:lnTo>
                  <a:lnTo>
                    <a:pt x="45" y="643"/>
                  </a:lnTo>
                  <a:lnTo>
                    <a:pt x="38" y="643"/>
                  </a:lnTo>
                  <a:lnTo>
                    <a:pt x="31" y="641"/>
                  </a:lnTo>
                  <a:lnTo>
                    <a:pt x="24" y="639"/>
                  </a:lnTo>
                  <a:lnTo>
                    <a:pt x="17" y="636"/>
                  </a:lnTo>
                  <a:lnTo>
                    <a:pt x="12" y="631"/>
                  </a:lnTo>
                  <a:lnTo>
                    <a:pt x="7" y="627"/>
                  </a:lnTo>
                  <a:lnTo>
                    <a:pt x="2" y="622"/>
                  </a:lnTo>
                  <a:lnTo>
                    <a:pt x="0" y="615"/>
                  </a:lnTo>
                  <a:lnTo>
                    <a:pt x="0" y="610"/>
                  </a:lnTo>
                  <a:lnTo>
                    <a:pt x="2" y="605"/>
                  </a:lnTo>
                  <a:lnTo>
                    <a:pt x="14" y="577"/>
                  </a:lnTo>
                  <a:lnTo>
                    <a:pt x="29" y="551"/>
                  </a:lnTo>
                  <a:lnTo>
                    <a:pt x="45" y="525"/>
                  </a:lnTo>
                  <a:lnTo>
                    <a:pt x="62" y="501"/>
                  </a:lnTo>
                  <a:lnTo>
                    <a:pt x="78" y="475"/>
                  </a:lnTo>
                  <a:lnTo>
                    <a:pt x="97" y="454"/>
                  </a:lnTo>
                  <a:lnTo>
                    <a:pt x="119" y="431"/>
                  </a:lnTo>
                  <a:lnTo>
                    <a:pt x="140" y="409"/>
                  </a:lnTo>
                  <a:lnTo>
                    <a:pt x="162" y="388"/>
                  </a:lnTo>
                  <a:lnTo>
                    <a:pt x="183" y="369"/>
                  </a:lnTo>
                  <a:lnTo>
                    <a:pt x="207" y="350"/>
                  </a:lnTo>
                  <a:lnTo>
                    <a:pt x="230" y="331"/>
                  </a:lnTo>
                  <a:lnTo>
                    <a:pt x="254" y="315"/>
                  </a:lnTo>
                  <a:lnTo>
                    <a:pt x="278" y="298"/>
                  </a:lnTo>
                  <a:lnTo>
                    <a:pt x="302" y="282"/>
                  </a:lnTo>
                  <a:lnTo>
                    <a:pt x="325" y="267"/>
                  </a:lnTo>
                  <a:lnTo>
                    <a:pt x="347" y="251"/>
                  </a:lnTo>
                  <a:lnTo>
                    <a:pt x="371" y="239"/>
                  </a:lnTo>
                  <a:lnTo>
                    <a:pt x="392" y="227"/>
                  </a:lnTo>
                  <a:lnTo>
                    <a:pt x="416" y="215"/>
                  </a:lnTo>
                  <a:lnTo>
                    <a:pt x="437" y="204"/>
                  </a:lnTo>
                  <a:lnTo>
                    <a:pt x="456" y="194"/>
                  </a:lnTo>
                  <a:lnTo>
                    <a:pt x="475" y="185"/>
                  </a:lnTo>
                  <a:lnTo>
                    <a:pt x="494" y="175"/>
                  </a:lnTo>
                  <a:lnTo>
                    <a:pt x="511" y="168"/>
                  </a:lnTo>
                  <a:lnTo>
                    <a:pt x="527" y="161"/>
                  </a:lnTo>
                  <a:lnTo>
                    <a:pt x="542" y="154"/>
                  </a:lnTo>
                  <a:lnTo>
                    <a:pt x="553" y="149"/>
                  </a:lnTo>
                  <a:lnTo>
                    <a:pt x="565" y="145"/>
                  </a:lnTo>
                  <a:lnTo>
                    <a:pt x="575" y="142"/>
                  </a:lnTo>
                  <a:lnTo>
                    <a:pt x="582" y="137"/>
                  </a:lnTo>
                  <a:lnTo>
                    <a:pt x="589" y="135"/>
                  </a:lnTo>
                  <a:lnTo>
                    <a:pt x="591" y="135"/>
                  </a:lnTo>
                  <a:lnTo>
                    <a:pt x="594" y="135"/>
                  </a:lnTo>
                  <a:lnTo>
                    <a:pt x="591" y="135"/>
                  </a:lnTo>
                  <a:lnTo>
                    <a:pt x="587" y="135"/>
                  </a:lnTo>
                  <a:lnTo>
                    <a:pt x="582" y="135"/>
                  </a:lnTo>
                  <a:lnTo>
                    <a:pt x="572" y="135"/>
                  </a:lnTo>
                  <a:lnTo>
                    <a:pt x="563" y="135"/>
                  </a:lnTo>
                  <a:lnTo>
                    <a:pt x="551" y="135"/>
                  </a:lnTo>
                  <a:lnTo>
                    <a:pt x="537" y="137"/>
                  </a:lnTo>
                  <a:lnTo>
                    <a:pt x="520" y="140"/>
                  </a:lnTo>
                  <a:lnTo>
                    <a:pt x="501" y="142"/>
                  </a:lnTo>
                  <a:lnTo>
                    <a:pt x="482" y="145"/>
                  </a:lnTo>
                  <a:lnTo>
                    <a:pt x="461" y="147"/>
                  </a:lnTo>
                  <a:lnTo>
                    <a:pt x="439" y="152"/>
                  </a:lnTo>
                  <a:lnTo>
                    <a:pt x="416" y="156"/>
                  </a:lnTo>
                  <a:lnTo>
                    <a:pt x="392" y="163"/>
                  </a:lnTo>
                  <a:lnTo>
                    <a:pt x="368" y="171"/>
                  </a:lnTo>
                  <a:lnTo>
                    <a:pt x="342" y="180"/>
                  </a:lnTo>
                  <a:lnTo>
                    <a:pt x="316" y="189"/>
                  </a:lnTo>
                  <a:lnTo>
                    <a:pt x="290" y="201"/>
                  </a:lnTo>
                  <a:lnTo>
                    <a:pt x="264" y="213"/>
                  </a:lnTo>
                  <a:lnTo>
                    <a:pt x="238" y="227"/>
                  </a:lnTo>
                  <a:lnTo>
                    <a:pt x="209" y="244"/>
                  </a:lnTo>
                  <a:lnTo>
                    <a:pt x="183" y="260"/>
                  </a:lnTo>
                  <a:lnTo>
                    <a:pt x="157" y="282"/>
                  </a:lnTo>
                  <a:lnTo>
                    <a:pt x="131" y="303"/>
                  </a:lnTo>
                  <a:lnTo>
                    <a:pt x="105" y="324"/>
                  </a:lnTo>
                  <a:lnTo>
                    <a:pt x="78" y="350"/>
                  </a:lnTo>
                  <a:lnTo>
                    <a:pt x="55" y="376"/>
                  </a:lnTo>
                  <a:lnTo>
                    <a:pt x="55" y="369"/>
                  </a:lnTo>
                  <a:lnTo>
                    <a:pt x="52" y="357"/>
                  </a:lnTo>
                  <a:lnTo>
                    <a:pt x="52" y="348"/>
                  </a:lnTo>
                  <a:lnTo>
                    <a:pt x="52" y="334"/>
                  </a:lnTo>
                  <a:lnTo>
                    <a:pt x="52" y="322"/>
                  </a:lnTo>
                  <a:lnTo>
                    <a:pt x="52" y="308"/>
                  </a:lnTo>
                  <a:lnTo>
                    <a:pt x="55" y="291"/>
                  </a:lnTo>
                  <a:lnTo>
                    <a:pt x="57" y="277"/>
                  </a:lnTo>
                  <a:lnTo>
                    <a:pt x="59" y="260"/>
                  </a:lnTo>
                  <a:lnTo>
                    <a:pt x="64" y="244"/>
                  </a:lnTo>
                  <a:lnTo>
                    <a:pt x="69" y="227"/>
                  </a:lnTo>
                  <a:lnTo>
                    <a:pt x="74" y="211"/>
                  </a:lnTo>
                  <a:lnTo>
                    <a:pt x="83" y="192"/>
                  </a:lnTo>
                  <a:lnTo>
                    <a:pt x="93" y="175"/>
                  </a:lnTo>
                  <a:lnTo>
                    <a:pt x="102" y="159"/>
                  </a:lnTo>
                  <a:lnTo>
                    <a:pt x="114" y="142"/>
                  </a:lnTo>
                  <a:lnTo>
                    <a:pt x="128" y="126"/>
                  </a:lnTo>
                  <a:lnTo>
                    <a:pt x="145" y="109"/>
                  </a:lnTo>
                  <a:lnTo>
                    <a:pt x="164" y="95"/>
                  </a:lnTo>
                  <a:lnTo>
                    <a:pt x="183" y="78"/>
                  </a:lnTo>
                  <a:lnTo>
                    <a:pt x="207" y="64"/>
                  </a:lnTo>
                  <a:lnTo>
                    <a:pt x="228" y="52"/>
                  </a:lnTo>
                  <a:lnTo>
                    <a:pt x="252" y="43"/>
                  </a:lnTo>
                  <a:lnTo>
                    <a:pt x="276" y="33"/>
                  </a:lnTo>
                  <a:lnTo>
                    <a:pt x="299" y="26"/>
                  </a:lnTo>
                  <a:lnTo>
                    <a:pt x="325" y="19"/>
                  </a:lnTo>
                  <a:lnTo>
                    <a:pt x="352" y="15"/>
                  </a:lnTo>
                  <a:lnTo>
                    <a:pt x="378" y="10"/>
                  </a:lnTo>
                  <a:lnTo>
                    <a:pt x="404" y="5"/>
                  </a:lnTo>
                  <a:lnTo>
                    <a:pt x="432" y="3"/>
                  </a:lnTo>
                  <a:lnTo>
                    <a:pt x="458" y="0"/>
                  </a:lnTo>
                  <a:lnTo>
                    <a:pt x="485" y="0"/>
                  </a:lnTo>
                  <a:lnTo>
                    <a:pt x="511" y="0"/>
                  </a:lnTo>
                  <a:lnTo>
                    <a:pt x="511" y="0"/>
                  </a:lnTo>
                  <a:lnTo>
                    <a:pt x="51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solidFill>
                  <a:srgbClr val="000000"/>
                </a:solidFill>
                <a:ea typeface="ＭＳ Ｐゴシック" charset="-128"/>
              </a:endParaRPr>
            </a:p>
          </p:txBody>
        </p:sp>
      </p:grpSp>
      <p:grpSp>
        <p:nvGrpSpPr>
          <p:cNvPr id="26" name="Group 29"/>
          <p:cNvGrpSpPr>
            <a:grpSpLocks noChangeAspect="1"/>
          </p:cNvGrpSpPr>
          <p:nvPr/>
        </p:nvGrpSpPr>
        <p:grpSpPr bwMode="auto">
          <a:xfrm>
            <a:off x="3847909" y="3265971"/>
            <a:ext cx="818330" cy="804667"/>
            <a:chOff x="2610" y="1897"/>
            <a:chExt cx="539" cy="530"/>
          </a:xfrm>
          <a:solidFill>
            <a:schemeClr val="accent5"/>
          </a:solidFill>
        </p:grpSpPr>
        <p:sp>
          <p:nvSpPr>
            <p:cNvPr id="27" name="Freeform 30"/>
            <p:cNvSpPr>
              <a:spLocks/>
            </p:cNvSpPr>
            <p:nvPr/>
          </p:nvSpPr>
          <p:spPr bwMode="auto">
            <a:xfrm>
              <a:off x="2681" y="2370"/>
              <a:ext cx="9" cy="5"/>
            </a:xfrm>
            <a:custGeom>
              <a:avLst/>
              <a:gdLst>
                <a:gd name="T0" fmla="*/ 0 w 4"/>
                <a:gd name="T1" fmla="*/ 0 h 2"/>
                <a:gd name="T2" fmla="*/ 0 w 4"/>
                <a:gd name="T3" fmla="*/ 0 h 2"/>
                <a:gd name="T4" fmla="*/ 4 w 4"/>
                <a:gd name="T5" fmla="*/ 2 h 2"/>
                <a:gd name="T6" fmla="*/ 4 w 4"/>
                <a:gd name="T7" fmla="*/ 2 h 2"/>
                <a:gd name="T8" fmla="*/ 0 w 4"/>
                <a:gd name="T9" fmla="*/ 0 h 2"/>
              </a:gdLst>
              <a:ahLst/>
              <a:cxnLst>
                <a:cxn ang="0">
                  <a:pos x="T0" y="T1"/>
                </a:cxn>
                <a:cxn ang="0">
                  <a:pos x="T2" y="T3"/>
                </a:cxn>
                <a:cxn ang="0">
                  <a:pos x="T4" y="T5"/>
                </a:cxn>
                <a:cxn ang="0">
                  <a:pos x="T6" y="T7"/>
                </a:cxn>
                <a:cxn ang="0">
                  <a:pos x="T8" y="T9"/>
                </a:cxn>
              </a:cxnLst>
              <a:rect l="0" t="0" r="r" b="b"/>
              <a:pathLst>
                <a:path w="4" h="2">
                  <a:moveTo>
                    <a:pt x="0" y="0"/>
                  </a:moveTo>
                  <a:cubicBezTo>
                    <a:pt x="0" y="0"/>
                    <a:pt x="0" y="0"/>
                    <a:pt x="0" y="0"/>
                  </a:cubicBezTo>
                  <a:cubicBezTo>
                    <a:pt x="1" y="1"/>
                    <a:pt x="3" y="1"/>
                    <a:pt x="4" y="2"/>
                  </a:cubicBezTo>
                  <a:cubicBezTo>
                    <a:pt x="4" y="2"/>
                    <a:pt x="4" y="2"/>
                    <a:pt x="4" y="2"/>
                  </a:cubicBezTo>
                  <a:cubicBezTo>
                    <a:pt x="3" y="1"/>
                    <a:pt x="1" y="1"/>
                    <a:pt x="0" y="0"/>
                  </a:cubicBezTo>
                  <a:close/>
                </a:path>
              </a:pathLst>
            </a:custGeom>
            <a:grpFill/>
            <a:ln w="15875" cap="rnd">
              <a:solidFill>
                <a:srgbClr val="FFFFFF"/>
              </a:solidFill>
              <a:prstDash val="solid"/>
              <a:round/>
              <a:headEnd/>
              <a:tailEnd/>
            </a:ln>
          </p:spPr>
          <p:txBody>
            <a:bodyPr vert="horz" wrap="square" lIns="68580" tIns="34290" rIns="68580" bIns="34290" numCol="1" anchor="t" anchorCtr="0" compatLnSpc="1">
              <a:prstTxWarp prst="textNoShape">
                <a:avLst/>
              </a:prstTxWarp>
            </a:bodyPr>
            <a:lstStyle/>
            <a:p>
              <a:endParaRPr lang="en-GB" dirty="0"/>
            </a:p>
          </p:txBody>
        </p:sp>
        <p:sp>
          <p:nvSpPr>
            <p:cNvPr id="28" name="Freeform 31"/>
            <p:cNvSpPr>
              <a:spLocks/>
            </p:cNvSpPr>
            <p:nvPr/>
          </p:nvSpPr>
          <p:spPr bwMode="auto">
            <a:xfrm>
              <a:off x="2681" y="2370"/>
              <a:ext cx="9" cy="5"/>
            </a:xfrm>
            <a:custGeom>
              <a:avLst/>
              <a:gdLst>
                <a:gd name="T0" fmla="*/ 4 w 4"/>
                <a:gd name="T1" fmla="*/ 2 h 2"/>
                <a:gd name="T2" fmla="*/ 0 w 4"/>
                <a:gd name="T3" fmla="*/ 0 h 2"/>
                <a:gd name="T4" fmla="*/ 4 w 4"/>
                <a:gd name="T5" fmla="*/ 2 h 2"/>
              </a:gdLst>
              <a:ahLst/>
              <a:cxnLst>
                <a:cxn ang="0">
                  <a:pos x="T0" y="T1"/>
                </a:cxn>
                <a:cxn ang="0">
                  <a:pos x="T2" y="T3"/>
                </a:cxn>
                <a:cxn ang="0">
                  <a:pos x="T4" y="T5"/>
                </a:cxn>
              </a:cxnLst>
              <a:rect l="0" t="0" r="r" b="b"/>
              <a:pathLst>
                <a:path w="4" h="2">
                  <a:moveTo>
                    <a:pt x="4" y="2"/>
                  </a:moveTo>
                  <a:cubicBezTo>
                    <a:pt x="3" y="1"/>
                    <a:pt x="1" y="1"/>
                    <a:pt x="0" y="0"/>
                  </a:cubicBezTo>
                  <a:cubicBezTo>
                    <a:pt x="1" y="1"/>
                    <a:pt x="3" y="1"/>
                    <a:pt x="4" y="2"/>
                  </a:cubicBezTo>
                  <a:close/>
                </a:path>
              </a:pathLst>
            </a:custGeom>
            <a:grpFill/>
            <a:ln w="15875" cap="rnd">
              <a:solidFill>
                <a:srgbClr val="FFFFFF"/>
              </a:solidFill>
              <a:prstDash val="solid"/>
              <a:round/>
              <a:headEnd/>
              <a:tailEnd/>
            </a:ln>
          </p:spPr>
          <p:txBody>
            <a:bodyPr vert="horz" wrap="square" lIns="68580" tIns="34290" rIns="68580" bIns="34290" numCol="1" anchor="t" anchorCtr="0" compatLnSpc="1">
              <a:prstTxWarp prst="textNoShape">
                <a:avLst/>
              </a:prstTxWarp>
            </a:bodyPr>
            <a:lstStyle/>
            <a:p>
              <a:endParaRPr lang="en-GB" dirty="0"/>
            </a:p>
          </p:txBody>
        </p:sp>
        <p:sp>
          <p:nvSpPr>
            <p:cNvPr id="29" name="Freeform 32"/>
            <p:cNvSpPr>
              <a:spLocks/>
            </p:cNvSpPr>
            <p:nvPr/>
          </p:nvSpPr>
          <p:spPr bwMode="auto">
            <a:xfrm>
              <a:off x="2610" y="2089"/>
              <a:ext cx="189" cy="281"/>
            </a:xfrm>
            <a:custGeom>
              <a:avLst/>
              <a:gdLst>
                <a:gd name="T0" fmla="*/ 45 w 80"/>
                <a:gd name="T1" fmla="*/ 76 h 119"/>
                <a:gd name="T2" fmla="*/ 61 w 80"/>
                <a:gd name="T3" fmla="*/ 49 h 119"/>
                <a:gd name="T4" fmla="*/ 80 w 80"/>
                <a:gd name="T5" fmla="*/ 60 h 119"/>
                <a:gd name="T6" fmla="*/ 63 w 80"/>
                <a:gd name="T7" fmla="*/ 0 h 119"/>
                <a:gd name="T8" fmla="*/ 3 w 80"/>
                <a:gd name="T9" fmla="*/ 16 h 119"/>
                <a:gd name="T10" fmla="*/ 22 w 80"/>
                <a:gd name="T11" fmla="*/ 27 h 119"/>
                <a:gd name="T12" fmla="*/ 2 w 80"/>
                <a:gd name="T13" fmla="*/ 62 h 119"/>
                <a:gd name="T14" fmla="*/ 2 w 80"/>
                <a:gd name="T15" fmla="*/ 77 h 119"/>
                <a:gd name="T16" fmla="*/ 23 w 80"/>
                <a:gd name="T17" fmla="*/ 113 h 119"/>
                <a:gd name="T18" fmla="*/ 30 w 80"/>
                <a:gd name="T19" fmla="*/ 119 h 119"/>
                <a:gd name="T20" fmla="*/ 26 w 80"/>
                <a:gd name="T21" fmla="*/ 112 h 119"/>
                <a:gd name="T22" fmla="*/ 28 w 80"/>
                <a:gd name="T23" fmla="*/ 105 h 119"/>
                <a:gd name="T24" fmla="*/ 45 w 80"/>
                <a:gd name="T25" fmla="*/ 7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 h="119">
                  <a:moveTo>
                    <a:pt x="45" y="76"/>
                  </a:moveTo>
                  <a:cubicBezTo>
                    <a:pt x="61" y="49"/>
                    <a:pt x="61" y="49"/>
                    <a:pt x="61" y="49"/>
                  </a:cubicBezTo>
                  <a:cubicBezTo>
                    <a:pt x="80" y="60"/>
                    <a:pt x="80" y="60"/>
                    <a:pt x="80" y="60"/>
                  </a:cubicBezTo>
                  <a:cubicBezTo>
                    <a:pt x="63" y="0"/>
                    <a:pt x="63" y="0"/>
                    <a:pt x="63" y="0"/>
                  </a:cubicBezTo>
                  <a:cubicBezTo>
                    <a:pt x="3" y="16"/>
                    <a:pt x="3" y="16"/>
                    <a:pt x="3" y="16"/>
                  </a:cubicBezTo>
                  <a:cubicBezTo>
                    <a:pt x="22" y="27"/>
                    <a:pt x="22" y="27"/>
                    <a:pt x="22" y="27"/>
                  </a:cubicBezTo>
                  <a:cubicBezTo>
                    <a:pt x="2" y="62"/>
                    <a:pt x="2" y="62"/>
                    <a:pt x="2" y="62"/>
                  </a:cubicBezTo>
                  <a:cubicBezTo>
                    <a:pt x="0" y="66"/>
                    <a:pt x="0" y="73"/>
                    <a:pt x="2" y="77"/>
                  </a:cubicBezTo>
                  <a:cubicBezTo>
                    <a:pt x="23" y="113"/>
                    <a:pt x="23" y="113"/>
                    <a:pt x="23" y="113"/>
                  </a:cubicBezTo>
                  <a:cubicBezTo>
                    <a:pt x="24" y="116"/>
                    <a:pt x="27" y="118"/>
                    <a:pt x="30" y="119"/>
                  </a:cubicBezTo>
                  <a:cubicBezTo>
                    <a:pt x="27" y="118"/>
                    <a:pt x="26" y="115"/>
                    <a:pt x="26" y="112"/>
                  </a:cubicBezTo>
                  <a:cubicBezTo>
                    <a:pt x="26" y="110"/>
                    <a:pt x="27" y="108"/>
                    <a:pt x="28" y="105"/>
                  </a:cubicBezTo>
                  <a:lnTo>
                    <a:pt x="45" y="76"/>
                  </a:lnTo>
                  <a:close/>
                </a:path>
              </a:pathLst>
            </a:custGeom>
            <a:grpFill/>
            <a:ln w="15875" cap="rnd">
              <a:solidFill>
                <a:srgbClr val="FFFFFF"/>
              </a:solidFill>
              <a:prstDash val="solid"/>
              <a:round/>
              <a:headEnd/>
              <a:tailEnd/>
            </a:ln>
          </p:spPr>
          <p:txBody>
            <a:bodyPr vert="horz" wrap="square" lIns="68580" tIns="34290" rIns="68580" bIns="34290" numCol="1" anchor="t" anchorCtr="0" compatLnSpc="1">
              <a:prstTxWarp prst="textNoShape">
                <a:avLst/>
              </a:prstTxWarp>
            </a:bodyPr>
            <a:lstStyle/>
            <a:p>
              <a:endParaRPr lang="en-GB" dirty="0"/>
            </a:p>
          </p:txBody>
        </p:sp>
        <p:sp>
          <p:nvSpPr>
            <p:cNvPr id="30" name="Freeform 33"/>
            <p:cNvSpPr>
              <a:spLocks/>
            </p:cNvSpPr>
            <p:nvPr/>
          </p:nvSpPr>
          <p:spPr bwMode="auto">
            <a:xfrm>
              <a:off x="2690" y="2375"/>
              <a:ext cx="3" cy="0"/>
            </a:xfrm>
            <a:custGeom>
              <a:avLst/>
              <a:gdLst>
                <a:gd name="T0" fmla="*/ 0 w 1"/>
                <a:gd name="T1" fmla="*/ 1 w 1"/>
                <a:gd name="T2" fmla="*/ 1 w 1"/>
                <a:gd name="T3" fmla="*/ 0 w 1"/>
              </a:gdLst>
              <a:ahLst/>
              <a:cxnLst>
                <a:cxn ang="0">
                  <a:pos x="T0" y="0"/>
                </a:cxn>
                <a:cxn ang="0">
                  <a:pos x="T1" y="0"/>
                </a:cxn>
                <a:cxn ang="0">
                  <a:pos x="T2" y="0"/>
                </a:cxn>
                <a:cxn ang="0">
                  <a:pos x="T3" y="0"/>
                </a:cxn>
              </a:cxnLst>
              <a:rect l="0" t="0" r="r" b="b"/>
              <a:pathLst>
                <a:path w="1">
                  <a:moveTo>
                    <a:pt x="0" y="0"/>
                  </a:moveTo>
                  <a:cubicBezTo>
                    <a:pt x="1" y="0"/>
                    <a:pt x="1" y="0"/>
                    <a:pt x="1" y="0"/>
                  </a:cubicBezTo>
                  <a:cubicBezTo>
                    <a:pt x="1" y="0"/>
                    <a:pt x="1" y="0"/>
                    <a:pt x="1" y="0"/>
                  </a:cubicBezTo>
                  <a:cubicBezTo>
                    <a:pt x="1" y="0"/>
                    <a:pt x="1" y="0"/>
                    <a:pt x="0" y="0"/>
                  </a:cubicBezTo>
                  <a:close/>
                </a:path>
              </a:pathLst>
            </a:custGeom>
            <a:grpFill/>
            <a:ln w="15875" cap="rnd">
              <a:solidFill>
                <a:srgbClr val="FFFFFF"/>
              </a:solidFill>
              <a:prstDash val="solid"/>
              <a:round/>
              <a:headEnd/>
              <a:tailEnd/>
            </a:ln>
          </p:spPr>
          <p:txBody>
            <a:bodyPr vert="horz" wrap="square" lIns="68580" tIns="34290" rIns="68580" bIns="34290" numCol="1" anchor="t" anchorCtr="0" compatLnSpc="1">
              <a:prstTxWarp prst="textNoShape">
                <a:avLst/>
              </a:prstTxWarp>
            </a:bodyPr>
            <a:lstStyle/>
            <a:p>
              <a:endParaRPr lang="en-GB" dirty="0"/>
            </a:p>
          </p:txBody>
        </p:sp>
        <p:sp>
          <p:nvSpPr>
            <p:cNvPr id="31" name="Freeform 34"/>
            <p:cNvSpPr>
              <a:spLocks/>
            </p:cNvSpPr>
            <p:nvPr/>
          </p:nvSpPr>
          <p:spPr bwMode="auto">
            <a:xfrm>
              <a:off x="2671" y="2354"/>
              <a:ext cx="10" cy="16"/>
            </a:xfrm>
            <a:custGeom>
              <a:avLst/>
              <a:gdLst>
                <a:gd name="T0" fmla="*/ 0 w 4"/>
                <a:gd name="T1" fmla="*/ 0 h 7"/>
                <a:gd name="T2" fmla="*/ 4 w 4"/>
                <a:gd name="T3" fmla="*/ 7 h 7"/>
                <a:gd name="T4" fmla="*/ 4 w 4"/>
                <a:gd name="T5" fmla="*/ 7 h 7"/>
                <a:gd name="T6" fmla="*/ 0 w 4"/>
                <a:gd name="T7" fmla="*/ 0 h 7"/>
              </a:gdLst>
              <a:ahLst/>
              <a:cxnLst>
                <a:cxn ang="0">
                  <a:pos x="T0" y="T1"/>
                </a:cxn>
                <a:cxn ang="0">
                  <a:pos x="T2" y="T3"/>
                </a:cxn>
                <a:cxn ang="0">
                  <a:pos x="T4" y="T5"/>
                </a:cxn>
                <a:cxn ang="0">
                  <a:pos x="T6" y="T7"/>
                </a:cxn>
              </a:cxnLst>
              <a:rect l="0" t="0" r="r" b="b"/>
              <a:pathLst>
                <a:path w="4" h="7">
                  <a:moveTo>
                    <a:pt x="0" y="0"/>
                  </a:moveTo>
                  <a:cubicBezTo>
                    <a:pt x="0" y="3"/>
                    <a:pt x="1" y="6"/>
                    <a:pt x="4" y="7"/>
                  </a:cubicBezTo>
                  <a:cubicBezTo>
                    <a:pt x="4" y="7"/>
                    <a:pt x="4" y="7"/>
                    <a:pt x="4" y="7"/>
                  </a:cubicBezTo>
                  <a:cubicBezTo>
                    <a:pt x="1" y="6"/>
                    <a:pt x="0" y="3"/>
                    <a:pt x="0" y="0"/>
                  </a:cubicBezTo>
                  <a:close/>
                </a:path>
              </a:pathLst>
            </a:custGeom>
            <a:grpFill/>
            <a:ln w="15875" cap="rnd">
              <a:solidFill>
                <a:srgbClr val="FFFFFF"/>
              </a:solidFill>
              <a:prstDash val="solid"/>
              <a:round/>
              <a:headEnd/>
              <a:tailEnd/>
            </a:ln>
          </p:spPr>
          <p:txBody>
            <a:bodyPr vert="horz" wrap="square" lIns="68580" tIns="34290" rIns="68580" bIns="34290" numCol="1" anchor="t" anchorCtr="0" compatLnSpc="1">
              <a:prstTxWarp prst="textNoShape">
                <a:avLst/>
              </a:prstTxWarp>
            </a:bodyPr>
            <a:lstStyle/>
            <a:p>
              <a:endParaRPr lang="en-GB" dirty="0"/>
            </a:p>
          </p:txBody>
        </p:sp>
        <p:sp>
          <p:nvSpPr>
            <p:cNvPr id="32" name="Freeform 35"/>
            <p:cNvSpPr>
              <a:spLocks/>
            </p:cNvSpPr>
            <p:nvPr/>
          </p:nvSpPr>
          <p:spPr bwMode="auto">
            <a:xfrm>
              <a:off x="2690" y="2375"/>
              <a:ext cx="3"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0" y="0"/>
                  </a:cubicBezTo>
                  <a:cubicBezTo>
                    <a:pt x="0" y="0"/>
                    <a:pt x="0" y="0"/>
                    <a:pt x="0" y="0"/>
                  </a:cubicBezTo>
                  <a:cubicBezTo>
                    <a:pt x="1" y="0"/>
                    <a:pt x="1" y="0"/>
                    <a:pt x="1" y="0"/>
                  </a:cubicBezTo>
                  <a:close/>
                </a:path>
              </a:pathLst>
            </a:custGeom>
            <a:grpFill/>
            <a:ln w="15875" cap="rnd">
              <a:solidFill>
                <a:srgbClr val="FFFFFF"/>
              </a:solidFill>
              <a:prstDash val="solid"/>
              <a:round/>
              <a:headEnd/>
              <a:tailEnd/>
            </a:ln>
          </p:spPr>
          <p:txBody>
            <a:bodyPr vert="horz" wrap="square" lIns="68580" tIns="34290" rIns="68580" bIns="34290" numCol="1" anchor="t" anchorCtr="0" compatLnSpc="1">
              <a:prstTxWarp prst="textNoShape">
                <a:avLst/>
              </a:prstTxWarp>
            </a:bodyPr>
            <a:lstStyle/>
            <a:p>
              <a:endParaRPr lang="en-GB" dirty="0"/>
            </a:p>
          </p:txBody>
        </p:sp>
        <p:sp>
          <p:nvSpPr>
            <p:cNvPr id="33" name="Freeform 36"/>
            <p:cNvSpPr>
              <a:spLocks/>
            </p:cNvSpPr>
            <p:nvPr/>
          </p:nvSpPr>
          <p:spPr bwMode="auto">
            <a:xfrm>
              <a:off x="2671" y="2268"/>
              <a:ext cx="166" cy="107"/>
            </a:xfrm>
            <a:custGeom>
              <a:avLst/>
              <a:gdLst>
                <a:gd name="T0" fmla="*/ 2 w 70"/>
                <a:gd name="T1" fmla="*/ 29 h 45"/>
                <a:gd name="T2" fmla="*/ 0 w 70"/>
                <a:gd name="T3" fmla="*/ 36 h 45"/>
                <a:gd name="T4" fmla="*/ 4 w 70"/>
                <a:gd name="T5" fmla="*/ 43 h 45"/>
                <a:gd name="T6" fmla="*/ 8 w 70"/>
                <a:gd name="T7" fmla="*/ 45 h 45"/>
                <a:gd name="T8" fmla="*/ 9 w 70"/>
                <a:gd name="T9" fmla="*/ 45 h 45"/>
                <a:gd name="T10" fmla="*/ 12 w 70"/>
                <a:gd name="T11" fmla="*/ 45 h 45"/>
                <a:gd name="T12" fmla="*/ 70 w 70"/>
                <a:gd name="T13" fmla="*/ 45 h 45"/>
                <a:gd name="T14" fmla="*/ 70 w 70"/>
                <a:gd name="T15" fmla="*/ 29 h 45"/>
                <a:gd name="T16" fmla="*/ 70 w 70"/>
                <a:gd name="T17" fmla="*/ 0 h 45"/>
                <a:gd name="T18" fmla="*/ 19 w 70"/>
                <a:gd name="T19" fmla="*/ 0 h 45"/>
                <a:gd name="T20" fmla="*/ 2 w 70"/>
                <a:gd name="T21" fmla="*/ 2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 h="45">
                  <a:moveTo>
                    <a:pt x="2" y="29"/>
                  </a:moveTo>
                  <a:cubicBezTo>
                    <a:pt x="1" y="32"/>
                    <a:pt x="0" y="34"/>
                    <a:pt x="0" y="36"/>
                  </a:cubicBezTo>
                  <a:cubicBezTo>
                    <a:pt x="0" y="39"/>
                    <a:pt x="1" y="42"/>
                    <a:pt x="4" y="43"/>
                  </a:cubicBezTo>
                  <a:cubicBezTo>
                    <a:pt x="5" y="44"/>
                    <a:pt x="7" y="44"/>
                    <a:pt x="8" y="45"/>
                  </a:cubicBezTo>
                  <a:cubicBezTo>
                    <a:pt x="9" y="45"/>
                    <a:pt x="9" y="45"/>
                    <a:pt x="9" y="45"/>
                  </a:cubicBezTo>
                  <a:cubicBezTo>
                    <a:pt x="12" y="45"/>
                    <a:pt x="12" y="45"/>
                    <a:pt x="12" y="45"/>
                  </a:cubicBezTo>
                  <a:cubicBezTo>
                    <a:pt x="70" y="45"/>
                    <a:pt x="70" y="45"/>
                    <a:pt x="70" y="45"/>
                  </a:cubicBezTo>
                  <a:cubicBezTo>
                    <a:pt x="70" y="29"/>
                    <a:pt x="70" y="29"/>
                    <a:pt x="70" y="29"/>
                  </a:cubicBezTo>
                  <a:cubicBezTo>
                    <a:pt x="70" y="0"/>
                    <a:pt x="70" y="0"/>
                    <a:pt x="70" y="0"/>
                  </a:cubicBezTo>
                  <a:cubicBezTo>
                    <a:pt x="19" y="0"/>
                    <a:pt x="19" y="0"/>
                    <a:pt x="19" y="0"/>
                  </a:cubicBezTo>
                  <a:lnTo>
                    <a:pt x="2" y="29"/>
                  </a:lnTo>
                  <a:close/>
                </a:path>
              </a:pathLst>
            </a:custGeom>
            <a:grpFill/>
            <a:ln w="15875" cap="rnd">
              <a:solidFill>
                <a:srgbClr val="FFFFFF"/>
              </a:solidFill>
              <a:prstDash val="solid"/>
              <a:round/>
              <a:headEnd/>
              <a:tailEnd/>
            </a:ln>
          </p:spPr>
          <p:txBody>
            <a:bodyPr vert="horz" wrap="square" lIns="68580" tIns="34290" rIns="68580" bIns="34290" numCol="1" anchor="t" anchorCtr="0" compatLnSpc="1">
              <a:prstTxWarp prst="textNoShape">
                <a:avLst/>
              </a:prstTxWarp>
            </a:bodyPr>
            <a:lstStyle/>
            <a:p>
              <a:endParaRPr lang="en-GB" dirty="0"/>
            </a:p>
          </p:txBody>
        </p:sp>
        <p:sp>
          <p:nvSpPr>
            <p:cNvPr id="34" name="Freeform 37"/>
            <p:cNvSpPr>
              <a:spLocks/>
            </p:cNvSpPr>
            <p:nvPr/>
          </p:nvSpPr>
          <p:spPr bwMode="auto">
            <a:xfrm>
              <a:off x="2801" y="1904"/>
              <a:ext cx="10" cy="7"/>
            </a:xfrm>
            <a:custGeom>
              <a:avLst/>
              <a:gdLst>
                <a:gd name="T0" fmla="*/ 4 w 4"/>
                <a:gd name="T1" fmla="*/ 0 h 3"/>
                <a:gd name="T2" fmla="*/ 4 w 4"/>
                <a:gd name="T3" fmla="*/ 0 h 3"/>
                <a:gd name="T4" fmla="*/ 0 w 4"/>
                <a:gd name="T5" fmla="*/ 3 h 3"/>
                <a:gd name="T6" fmla="*/ 0 w 4"/>
                <a:gd name="T7" fmla="*/ 3 h 3"/>
                <a:gd name="T8" fmla="*/ 4 w 4"/>
                <a:gd name="T9" fmla="*/ 0 h 3"/>
              </a:gdLst>
              <a:ahLst/>
              <a:cxnLst>
                <a:cxn ang="0">
                  <a:pos x="T0" y="T1"/>
                </a:cxn>
                <a:cxn ang="0">
                  <a:pos x="T2" y="T3"/>
                </a:cxn>
                <a:cxn ang="0">
                  <a:pos x="T4" y="T5"/>
                </a:cxn>
                <a:cxn ang="0">
                  <a:pos x="T6" y="T7"/>
                </a:cxn>
                <a:cxn ang="0">
                  <a:pos x="T8" y="T9"/>
                </a:cxn>
              </a:cxnLst>
              <a:rect l="0" t="0" r="r" b="b"/>
              <a:pathLst>
                <a:path w="4" h="3">
                  <a:moveTo>
                    <a:pt x="4" y="0"/>
                  </a:moveTo>
                  <a:cubicBezTo>
                    <a:pt x="4" y="0"/>
                    <a:pt x="4" y="0"/>
                    <a:pt x="4" y="0"/>
                  </a:cubicBezTo>
                  <a:cubicBezTo>
                    <a:pt x="3" y="1"/>
                    <a:pt x="1" y="2"/>
                    <a:pt x="0" y="3"/>
                  </a:cubicBezTo>
                  <a:cubicBezTo>
                    <a:pt x="0" y="3"/>
                    <a:pt x="0" y="3"/>
                    <a:pt x="0" y="3"/>
                  </a:cubicBezTo>
                  <a:cubicBezTo>
                    <a:pt x="1" y="2"/>
                    <a:pt x="3" y="1"/>
                    <a:pt x="4" y="0"/>
                  </a:cubicBezTo>
                  <a:close/>
                </a:path>
              </a:pathLst>
            </a:custGeom>
            <a:grpFill/>
            <a:ln w="15875" cap="rnd">
              <a:solidFill>
                <a:srgbClr val="FFFFFF"/>
              </a:solidFill>
              <a:prstDash val="solid"/>
              <a:round/>
              <a:headEnd/>
              <a:tailEnd/>
            </a:ln>
          </p:spPr>
          <p:txBody>
            <a:bodyPr vert="horz" wrap="square" lIns="68580" tIns="34290" rIns="68580" bIns="34290" numCol="1" anchor="t" anchorCtr="0" compatLnSpc="1">
              <a:prstTxWarp prst="textNoShape">
                <a:avLst/>
              </a:prstTxWarp>
            </a:bodyPr>
            <a:lstStyle/>
            <a:p>
              <a:endParaRPr lang="en-GB" dirty="0"/>
            </a:p>
          </p:txBody>
        </p:sp>
        <p:sp>
          <p:nvSpPr>
            <p:cNvPr id="35" name="Freeform 38"/>
            <p:cNvSpPr>
              <a:spLocks/>
            </p:cNvSpPr>
            <p:nvPr/>
          </p:nvSpPr>
          <p:spPr bwMode="auto">
            <a:xfrm>
              <a:off x="2801" y="1904"/>
              <a:ext cx="10" cy="7"/>
            </a:xfrm>
            <a:custGeom>
              <a:avLst/>
              <a:gdLst>
                <a:gd name="T0" fmla="*/ 0 w 4"/>
                <a:gd name="T1" fmla="*/ 3 h 3"/>
                <a:gd name="T2" fmla="*/ 4 w 4"/>
                <a:gd name="T3" fmla="*/ 0 h 3"/>
                <a:gd name="T4" fmla="*/ 0 w 4"/>
                <a:gd name="T5" fmla="*/ 3 h 3"/>
              </a:gdLst>
              <a:ahLst/>
              <a:cxnLst>
                <a:cxn ang="0">
                  <a:pos x="T0" y="T1"/>
                </a:cxn>
                <a:cxn ang="0">
                  <a:pos x="T2" y="T3"/>
                </a:cxn>
                <a:cxn ang="0">
                  <a:pos x="T4" y="T5"/>
                </a:cxn>
              </a:cxnLst>
              <a:rect l="0" t="0" r="r" b="b"/>
              <a:pathLst>
                <a:path w="4" h="3">
                  <a:moveTo>
                    <a:pt x="0" y="3"/>
                  </a:moveTo>
                  <a:cubicBezTo>
                    <a:pt x="1" y="2"/>
                    <a:pt x="2" y="1"/>
                    <a:pt x="4" y="0"/>
                  </a:cubicBezTo>
                  <a:cubicBezTo>
                    <a:pt x="3" y="1"/>
                    <a:pt x="1" y="2"/>
                    <a:pt x="0" y="3"/>
                  </a:cubicBezTo>
                  <a:close/>
                </a:path>
              </a:pathLst>
            </a:custGeom>
            <a:grpFill/>
            <a:ln w="15875" cap="rnd">
              <a:solidFill>
                <a:srgbClr val="FFFFFF"/>
              </a:solidFill>
              <a:prstDash val="solid"/>
              <a:round/>
              <a:headEnd/>
              <a:tailEnd/>
            </a:ln>
          </p:spPr>
          <p:txBody>
            <a:bodyPr vert="horz" wrap="square" lIns="68580" tIns="34290" rIns="68580" bIns="34290" numCol="1" anchor="t" anchorCtr="0" compatLnSpc="1">
              <a:prstTxWarp prst="textNoShape">
                <a:avLst/>
              </a:prstTxWarp>
            </a:bodyPr>
            <a:lstStyle/>
            <a:p>
              <a:endParaRPr lang="en-GB" dirty="0"/>
            </a:p>
          </p:txBody>
        </p:sp>
        <p:sp>
          <p:nvSpPr>
            <p:cNvPr id="36" name="Freeform 39"/>
            <p:cNvSpPr>
              <a:spLocks/>
            </p:cNvSpPr>
            <p:nvPr/>
          </p:nvSpPr>
          <p:spPr bwMode="auto">
            <a:xfrm>
              <a:off x="2811" y="1897"/>
              <a:ext cx="243" cy="218"/>
            </a:xfrm>
            <a:custGeom>
              <a:avLst/>
              <a:gdLst>
                <a:gd name="T0" fmla="*/ 29 w 103"/>
                <a:gd name="T1" fmla="*/ 38 h 92"/>
                <a:gd name="T2" fmla="*/ 45 w 103"/>
                <a:gd name="T3" fmla="*/ 65 h 92"/>
                <a:gd name="T4" fmla="*/ 26 w 103"/>
                <a:gd name="T5" fmla="*/ 76 h 92"/>
                <a:gd name="T6" fmla="*/ 86 w 103"/>
                <a:gd name="T7" fmla="*/ 92 h 92"/>
                <a:gd name="T8" fmla="*/ 103 w 103"/>
                <a:gd name="T9" fmla="*/ 32 h 92"/>
                <a:gd name="T10" fmla="*/ 83 w 103"/>
                <a:gd name="T11" fmla="*/ 43 h 92"/>
                <a:gd name="T12" fmla="*/ 64 w 103"/>
                <a:gd name="T13" fmla="*/ 8 h 92"/>
                <a:gd name="T14" fmla="*/ 50 w 103"/>
                <a:gd name="T15" fmla="*/ 0 h 92"/>
                <a:gd name="T16" fmla="*/ 9 w 103"/>
                <a:gd name="T17" fmla="*/ 0 h 92"/>
                <a:gd name="T18" fmla="*/ 0 w 103"/>
                <a:gd name="T19" fmla="*/ 3 h 92"/>
                <a:gd name="T20" fmla="*/ 8 w 103"/>
                <a:gd name="T21" fmla="*/ 3 h 92"/>
                <a:gd name="T22" fmla="*/ 13 w 103"/>
                <a:gd name="T23" fmla="*/ 8 h 92"/>
                <a:gd name="T24" fmla="*/ 29 w 103"/>
                <a:gd name="T25" fmla="*/ 3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 h="92">
                  <a:moveTo>
                    <a:pt x="29" y="38"/>
                  </a:moveTo>
                  <a:cubicBezTo>
                    <a:pt x="45" y="65"/>
                    <a:pt x="45" y="65"/>
                    <a:pt x="45" y="65"/>
                  </a:cubicBezTo>
                  <a:cubicBezTo>
                    <a:pt x="26" y="76"/>
                    <a:pt x="26" y="76"/>
                    <a:pt x="26" y="76"/>
                  </a:cubicBezTo>
                  <a:cubicBezTo>
                    <a:pt x="86" y="92"/>
                    <a:pt x="86" y="92"/>
                    <a:pt x="86" y="92"/>
                  </a:cubicBezTo>
                  <a:cubicBezTo>
                    <a:pt x="103" y="32"/>
                    <a:pt x="103" y="32"/>
                    <a:pt x="103" y="32"/>
                  </a:cubicBezTo>
                  <a:cubicBezTo>
                    <a:pt x="83" y="43"/>
                    <a:pt x="83" y="43"/>
                    <a:pt x="83" y="43"/>
                  </a:cubicBezTo>
                  <a:cubicBezTo>
                    <a:pt x="64" y="8"/>
                    <a:pt x="64" y="8"/>
                    <a:pt x="64" y="8"/>
                  </a:cubicBezTo>
                  <a:cubicBezTo>
                    <a:pt x="61" y="4"/>
                    <a:pt x="55" y="0"/>
                    <a:pt x="50" y="0"/>
                  </a:cubicBezTo>
                  <a:cubicBezTo>
                    <a:pt x="9" y="0"/>
                    <a:pt x="9" y="0"/>
                    <a:pt x="9" y="0"/>
                  </a:cubicBezTo>
                  <a:cubicBezTo>
                    <a:pt x="6" y="0"/>
                    <a:pt x="3" y="1"/>
                    <a:pt x="0" y="3"/>
                  </a:cubicBezTo>
                  <a:cubicBezTo>
                    <a:pt x="2" y="2"/>
                    <a:pt x="5" y="2"/>
                    <a:pt x="8" y="3"/>
                  </a:cubicBezTo>
                  <a:cubicBezTo>
                    <a:pt x="10" y="4"/>
                    <a:pt x="11" y="6"/>
                    <a:pt x="13" y="8"/>
                  </a:cubicBezTo>
                  <a:lnTo>
                    <a:pt x="29" y="38"/>
                  </a:lnTo>
                  <a:close/>
                </a:path>
              </a:pathLst>
            </a:custGeom>
            <a:grpFill/>
            <a:ln w="15875" cap="rnd">
              <a:solidFill>
                <a:srgbClr val="FFFFFF"/>
              </a:solidFill>
              <a:prstDash val="solid"/>
              <a:round/>
              <a:headEnd/>
              <a:tailEnd/>
            </a:ln>
          </p:spPr>
          <p:txBody>
            <a:bodyPr vert="horz" wrap="square" lIns="68580" tIns="34290" rIns="68580" bIns="34290" numCol="1" anchor="t" anchorCtr="0" compatLnSpc="1">
              <a:prstTxWarp prst="textNoShape">
                <a:avLst/>
              </a:prstTxWarp>
            </a:bodyPr>
            <a:lstStyle/>
            <a:p>
              <a:endParaRPr lang="en-GB" dirty="0"/>
            </a:p>
          </p:txBody>
        </p:sp>
        <p:sp>
          <p:nvSpPr>
            <p:cNvPr id="37" name="Freeform 40"/>
            <p:cNvSpPr>
              <a:spLocks/>
            </p:cNvSpPr>
            <p:nvPr/>
          </p:nvSpPr>
          <p:spPr bwMode="auto">
            <a:xfrm>
              <a:off x="2801" y="1911"/>
              <a:ext cx="0" cy="3"/>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0"/>
                    <a:pt x="0" y="1"/>
                    <a:pt x="0" y="1"/>
                  </a:cubicBezTo>
                  <a:cubicBezTo>
                    <a:pt x="0" y="1"/>
                    <a:pt x="0" y="1"/>
                    <a:pt x="0" y="1"/>
                  </a:cubicBezTo>
                  <a:cubicBezTo>
                    <a:pt x="0" y="1"/>
                    <a:pt x="0" y="0"/>
                    <a:pt x="0" y="0"/>
                  </a:cubicBezTo>
                  <a:close/>
                </a:path>
              </a:pathLst>
            </a:custGeom>
            <a:grpFill/>
            <a:ln w="15875" cap="rnd">
              <a:solidFill>
                <a:srgbClr val="FFFFFF"/>
              </a:solidFill>
              <a:prstDash val="solid"/>
              <a:round/>
              <a:headEnd/>
              <a:tailEnd/>
            </a:ln>
          </p:spPr>
          <p:txBody>
            <a:bodyPr vert="horz" wrap="square" lIns="68580" tIns="34290" rIns="68580" bIns="34290" numCol="1" anchor="t" anchorCtr="0" compatLnSpc="1">
              <a:prstTxWarp prst="textNoShape">
                <a:avLst/>
              </a:prstTxWarp>
            </a:bodyPr>
            <a:lstStyle/>
            <a:p>
              <a:endParaRPr lang="en-GB" dirty="0"/>
            </a:p>
          </p:txBody>
        </p:sp>
        <p:sp>
          <p:nvSpPr>
            <p:cNvPr id="38" name="Freeform 41"/>
            <p:cNvSpPr>
              <a:spLocks/>
            </p:cNvSpPr>
            <p:nvPr/>
          </p:nvSpPr>
          <p:spPr bwMode="auto">
            <a:xfrm>
              <a:off x="2811" y="1902"/>
              <a:ext cx="19" cy="2"/>
            </a:xfrm>
            <a:custGeom>
              <a:avLst/>
              <a:gdLst>
                <a:gd name="T0" fmla="*/ 8 w 8"/>
                <a:gd name="T1" fmla="*/ 1 h 1"/>
                <a:gd name="T2" fmla="*/ 0 w 8"/>
                <a:gd name="T3" fmla="*/ 1 h 1"/>
                <a:gd name="T4" fmla="*/ 0 w 8"/>
                <a:gd name="T5" fmla="*/ 1 h 1"/>
                <a:gd name="T6" fmla="*/ 8 w 8"/>
                <a:gd name="T7" fmla="*/ 1 h 1"/>
              </a:gdLst>
              <a:ahLst/>
              <a:cxnLst>
                <a:cxn ang="0">
                  <a:pos x="T0" y="T1"/>
                </a:cxn>
                <a:cxn ang="0">
                  <a:pos x="T2" y="T3"/>
                </a:cxn>
                <a:cxn ang="0">
                  <a:pos x="T4" y="T5"/>
                </a:cxn>
                <a:cxn ang="0">
                  <a:pos x="T6" y="T7"/>
                </a:cxn>
              </a:cxnLst>
              <a:rect l="0" t="0" r="r" b="b"/>
              <a:pathLst>
                <a:path w="8" h="1">
                  <a:moveTo>
                    <a:pt x="8" y="1"/>
                  </a:moveTo>
                  <a:cubicBezTo>
                    <a:pt x="5" y="0"/>
                    <a:pt x="2" y="0"/>
                    <a:pt x="0" y="1"/>
                  </a:cubicBezTo>
                  <a:cubicBezTo>
                    <a:pt x="0" y="1"/>
                    <a:pt x="0" y="1"/>
                    <a:pt x="0" y="1"/>
                  </a:cubicBezTo>
                  <a:cubicBezTo>
                    <a:pt x="2" y="0"/>
                    <a:pt x="5" y="0"/>
                    <a:pt x="8" y="1"/>
                  </a:cubicBezTo>
                  <a:close/>
                </a:path>
              </a:pathLst>
            </a:custGeom>
            <a:grpFill/>
            <a:ln w="15875" cap="rnd">
              <a:solidFill>
                <a:srgbClr val="FFFFFF"/>
              </a:solidFill>
              <a:prstDash val="solid"/>
              <a:round/>
              <a:headEnd/>
              <a:tailEnd/>
            </a:ln>
          </p:spPr>
          <p:txBody>
            <a:bodyPr vert="horz" wrap="square" lIns="68580" tIns="34290" rIns="68580" bIns="34290" numCol="1" anchor="t" anchorCtr="0" compatLnSpc="1">
              <a:prstTxWarp prst="textNoShape">
                <a:avLst/>
              </a:prstTxWarp>
            </a:bodyPr>
            <a:lstStyle/>
            <a:p>
              <a:endParaRPr lang="en-GB" dirty="0"/>
            </a:p>
          </p:txBody>
        </p:sp>
        <p:sp>
          <p:nvSpPr>
            <p:cNvPr id="39" name="Freeform 42"/>
            <p:cNvSpPr>
              <a:spLocks/>
            </p:cNvSpPr>
            <p:nvPr/>
          </p:nvSpPr>
          <p:spPr bwMode="auto">
            <a:xfrm>
              <a:off x="2801" y="1911"/>
              <a:ext cx="0" cy="3"/>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1"/>
                    <a:pt x="0" y="0"/>
                    <a:pt x="0" y="0"/>
                  </a:cubicBezTo>
                  <a:cubicBezTo>
                    <a:pt x="0" y="0"/>
                    <a:pt x="0" y="0"/>
                    <a:pt x="0" y="0"/>
                  </a:cubicBezTo>
                  <a:cubicBezTo>
                    <a:pt x="0" y="0"/>
                    <a:pt x="0" y="1"/>
                    <a:pt x="0" y="1"/>
                  </a:cubicBezTo>
                  <a:close/>
                </a:path>
              </a:pathLst>
            </a:custGeom>
            <a:grpFill/>
            <a:ln w="15875" cap="rnd">
              <a:solidFill>
                <a:srgbClr val="FFFFFF"/>
              </a:solidFill>
              <a:prstDash val="solid"/>
              <a:round/>
              <a:headEnd/>
              <a:tailEnd/>
            </a:ln>
          </p:spPr>
          <p:txBody>
            <a:bodyPr vert="horz" wrap="square" lIns="68580" tIns="34290" rIns="68580" bIns="34290" numCol="1" anchor="t" anchorCtr="0" compatLnSpc="1">
              <a:prstTxWarp prst="textNoShape">
                <a:avLst/>
              </a:prstTxWarp>
            </a:bodyPr>
            <a:lstStyle/>
            <a:p>
              <a:endParaRPr lang="en-GB" dirty="0"/>
            </a:p>
          </p:txBody>
        </p:sp>
        <p:sp>
          <p:nvSpPr>
            <p:cNvPr id="40" name="Freeform 43"/>
            <p:cNvSpPr>
              <a:spLocks/>
            </p:cNvSpPr>
            <p:nvPr/>
          </p:nvSpPr>
          <p:spPr bwMode="auto">
            <a:xfrm>
              <a:off x="2728" y="1902"/>
              <a:ext cx="151" cy="189"/>
            </a:xfrm>
            <a:custGeom>
              <a:avLst/>
              <a:gdLst>
                <a:gd name="T0" fmla="*/ 48 w 64"/>
                <a:gd name="T1" fmla="*/ 6 h 80"/>
                <a:gd name="T2" fmla="*/ 43 w 64"/>
                <a:gd name="T3" fmla="*/ 1 h 80"/>
                <a:gd name="T4" fmla="*/ 35 w 64"/>
                <a:gd name="T5" fmla="*/ 1 h 80"/>
                <a:gd name="T6" fmla="*/ 31 w 64"/>
                <a:gd name="T7" fmla="*/ 4 h 80"/>
                <a:gd name="T8" fmla="*/ 31 w 64"/>
                <a:gd name="T9" fmla="*/ 5 h 80"/>
                <a:gd name="T10" fmla="*/ 29 w 64"/>
                <a:gd name="T11" fmla="*/ 8 h 80"/>
                <a:gd name="T12" fmla="*/ 0 w 64"/>
                <a:gd name="T13" fmla="*/ 58 h 80"/>
                <a:gd name="T14" fmla="*/ 14 w 64"/>
                <a:gd name="T15" fmla="*/ 66 h 80"/>
                <a:gd name="T16" fmla="*/ 38 w 64"/>
                <a:gd name="T17" fmla="*/ 80 h 80"/>
                <a:gd name="T18" fmla="*/ 64 w 64"/>
                <a:gd name="T19" fmla="*/ 36 h 80"/>
                <a:gd name="T20" fmla="*/ 48 w 64"/>
                <a:gd name="T21" fmla="*/ 6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80">
                  <a:moveTo>
                    <a:pt x="48" y="6"/>
                  </a:moveTo>
                  <a:cubicBezTo>
                    <a:pt x="46" y="4"/>
                    <a:pt x="45" y="2"/>
                    <a:pt x="43" y="1"/>
                  </a:cubicBezTo>
                  <a:cubicBezTo>
                    <a:pt x="40" y="0"/>
                    <a:pt x="37" y="0"/>
                    <a:pt x="35" y="1"/>
                  </a:cubicBezTo>
                  <a:cubicBezTo>
                    <a:pt x="33" y="2"/>
                    <a:pt x="32" y="3"/>
                    <a:pt x="31" y="4"/>
                  </a:cubicBezTo>
                  <a:cubicBezTo>
                    <a:pt x="31" y="4"/>
                    <a:pt x="31" y="5"/>
                    <a:pt x="31" y="5"/>
                  </a:cubicBezTo>
                  <a:cubicBezTo>
                    <a:pt x="29" y="8"/>
                    <a:pt x="29" y="8"/>
                    <a:pt x="29" y="8"/>
                  </a:cubicBezTo>
                  <a:cubicBezTo>
                    <a:pt x="0" y="58"/>
                    <a:pt x="0" y="58"/>
                    <a:pt x="0" y="58"/>
                  </a:cubicBezTo>
                  <a:cubicBezTo>
                    <a:pt x="14" y="66"/>
                    <a:pt x="14" y="66"/>
                    <a:pt x="14" y="66"/>
                  </a:cubicBezTo>
                  <a:cubicBezTo>
                    <a:pt x="38" y="80"/>
                    <a:pt x="38" y="80"/>
                    <a:pt x="38" y="80"/>
                  </a:cubicBezTo>
                  <a:cubicBezTo>
                    <a:pt x="64" y="36"/>
                    <a:pt x="64" y="36"/>
                    <a:pt x="64" y="36"/>
                  </a:cubicBezTo>
                  <a:lnTo>
                    <a:pt x="48" y="6"/>
                  </a:lnTo>
                  <a:close/>
                </a:path>
              </a:pathLst>
            </a:custGeom>
            <a:grpFill/>
            <a:ln w="15875" cap="rnd">
              <a:solidFill>
                <a:srgbClr val="FFFFFF"/>
              </a:solidFill>
              <a:prstDash val="solid"/>
              <a:round/>
              <a:headEnd/>
              <a:tailEnd/>
            </a:ln>
          </p:spPr>
          <p:txBody>
            <a:bodyPr vert="horz" wrap="square" lIns="68580" tIns="34290" rIns="68580" bIns="34290" numCol="1" anchor="t" anchorCtr="0" compatLnSpc="1">
              <a:prstTxWarp prst="textNoShape">
                <a:avLst/>
              </a:prstTxWarp>
            </a:bodyPr>
            <a:lstStyle/>
            <a:p>
              <a:endParaRPr lang="en-GB" dirty="0"/>
            </a:p>
          </p:txBody>
        </p:sp>
        <p:sp>
          <p:nvSpPr>
            <p:cNvPr id="41" name="Freeform 44"/>
            <p:cNvSpPr>
              <a:spLocks/>
            </p:cNvSpPr>
            <p:nvPr/>
          </p:nvSpPr>
          <p:spPr bwMode="auto">
            <a:xfrm>
              <a:off x="3147" y="2235"/>
              <a:ext cx="2" cy="12"/>
            </a:xfrm>
            <a:custGeom>
              <a:avLst/>
              <a:gdLst>
                <a:gd name="T0" fmla="*/ 1 w 1"/>
                <a:gd name="T1" fmla="*/ 5 h 5"/>
                <a:gd name="T2" fmla="*/ 1 w 1"/>
                <a:gd name="T3" fmla="*/ 5 h 5"/>
                <a:gd name="T4" fmla="*/ 0 w 1"/>
                <a:gd name="T5" fmla="*/ 0 h 5"/>
                <a:gd name="T6" fmla="*/ 0 w 1"/>
                <a:gd name="T7" fmla="*/ 0 h 5"/>
                <a:gd name="T8" fmla="*/ 1 w 1"/>
                <a:gd name="T9" fmla="*/ 5 h 5"/>
              </a:gdLst>
              <a:ahLst/>
              <a:cxnLst>
                <a:cxn ang="0">
                  <a:pos x="T0" y="T1"/>
                </a:cxn>
                <a:cxn ang="0">
                  <a:pos x="T2" y="T3"/>
                </a:cxn>
                <a:cxn ang="0">
                  <a:pos x="T4" y="T5"/>
                </a:cxn>
                <a:cxn ang="0">
                  <a:pos x="T6" y="T7"/>
                </a:cxn>
                <a:cxn ang="0">
                  <a:pos x="T8" y="T9"/>
                </a:cxn>
              </a:cxnLst>
              <a:rect l="0" t="0" r="r" b="b"/>
              <a:pathLst>
                <a:path w="1" h="5">
                  <a:moveTo>
                    <a:pt x="1" y="5"/>
                  </a:moveTo>
                  <a:cubicBezTo>
                    <a:pt x="1" y="5"/>
                    <a:pt x="1" y="5"/>
                    <a:pt x="1" y="5"/>
                  </a:cubicBezTo>
                  <a:cubicBezTo>
                    <a:pt x="1" y="3"/>
                    <a:pt x="1" y="2"/>
                    <a:pt x="0" y="0"/>
                  </a:cubicBezTo>
                  <a:cubicBezTo>
                    <a:pt x="0" y="0"/>
                    <a:pt x="0" y="0"/>
                    <a:pt x="0" y="0"/>
                  </a:cubicBezTo>
                  <a:cubicBezTo>
                    <a:pt x="1" y="2"/>
                    <a:pt x="1" y="3"/>
                    <a:pt x="1" y="5"/>
                  </a:cubicBezTo>
                  <a:close/>
                </a:path>
              </a:pathLst>
            </a:custGeom>
            <a:grpFill/>
            <a:ln w="15875" cap="rnd">
              <a:solidFill>
                <a:srgbClr val="FFFFFF"/>
              </a:solidFill>
              <a:prstDash val="solid"/>
              <a:round/>
              <a:headEnd/>
              <a:tailEnd/>
            </a:ln>
          </p:spPr>
          <p:txBody>
            <a:bodyPr vert="horz" wrap="square" lIns="68580" tIns="34290" rIns="68580" bIns="34290" numCol="1" anchor="t" anchorCtr="0" compatLnSpc="1">
              <a:prstTxWarp prst="textNoShape">
                <a:avLst/>
              </a:prstTxWarp>
            </a:bodyPr>
            <a:lstStyle/>
            <a:p>
              <a:endParaRPr lang="en-GB" dirty="0"/>
            </a:p>
          </p:txBody>
        </p:sp>
        <p:sp>
          <p:nvSpPr>
            <p:cNvPr id="42" name="Freeform 45"/>
            <p:cNvSpPr>
              <a:spLocks/>
            </p:cNvSpPr>
            <p:nvPr/>
          </p:nvSpPr>
          <p:spPr bwMode="auto">
            <a:xfrm>
              <a:off x="3147" y="2235"/>
              <a:ext cx="2" cy="12"/>
            </a:xfrm>
            <a:custGeom>
              <a:avLst/>
              <a:gdLst>
                <a:gd name="T0" fmla="*/ 0 w 1"/>
                <a:gd name="T1" fmla="*/ 0 h 5"/>
                <a:gd name="T2" fmla="*/ 1 w 1"/>
                <a:gd name="T3" fmla="*/ 5 h 5"/>
                <a:gd name="T4" fmla="*/ 0 w 1"/>
                <a:gd name="T5" fmla="*/ 0 h 5"/>
              </a:gdLst>
              <a:ahLst/>
              <a:cxnLst>
                <a:cxn ang="0">
                  <a:pos x="T0" y="T1"/>
                </a:cxn>
                <a:cxn ang="0">
                  <a:pos x="T2" y="T3"/>
                </a:cxn>
                <a:cxn ang="0">
                  <a:pos x="T4" y="T5"/>
                </a:cxn>
              </a:cxnLst>
              <a:rect l="0" t="0" r="r" b="b"/>
              <a:pathLst>
                <a:path w="1" h="5">
                  <a:moveTo>
                    <a:pt x="0" y="0"/>
                  </a:moveTo>
                  <a:cubicBezTo>
                    <a:pt x="1" y="2"/>
                    <a:pt x="1" y="3"/>
                    <a:pt x="1" y="5"/>
                  </a:cubicBezTo>
                  <a:cubicBezTo>
                    <a:pt x="1" y="3"/>
                    <a:pt x="1" y="2"/>
                    <a:pt x="0" y="0"/>
                  </a:cubicBezTo>
                  <a:close/>
                </a:path>
              </a:pathLst>
            </a:custGeom>
            <a:grpFill/>
            <a:ln w="15875" cap="rnd">
              <a:solidFill>
                <a:srgbClr val="FFFFFF"/>
              </a:solidFill>
              <a:prstDash val="solid"/>
              <a:round/>
              <a:headEnd/>
              <a:tailEnd/>
            </a:ln>
          </p:spPr>
          <p:txBody>
            <a:bodyPr vert="horz" wrap="square" lIns="68580" tIns="34290" rIns="68580" bIns="34290" numCol="1" anchor="t" anchorCtr="0" compatLnSpc="1">
              <a:prstTxWarp prst="textNoShape">
                <a:avLst/>
              </a:prstTxWarp>
            </a:bodyPr>
            <a:lstStyle/>
            <a:p>
              <a:endParaRPr lang="en-GB" dirty="0"/>
            </a:p>
          </p:txBody>
        </p:sp>
        <p:sp>
          <p:nvSpPr>
            <p:cNvPr id="43" name="Freeform 46"/>
            <p:cNvSpPr>
              <a:spLocks/>
            </p:cNvSpPr>
            <p:nvPr/>
          </p:nvSpPr>
          <p:spPr bwMode="auto">
            <a:xfrm>
              <a:off x="2865" y="2216"/>
              <a:ext cx="284" cy="211"/>
            </a:xfrm>
            <a:custGeom>
              <a:avLst/>
              <a:gdLst>
                <a:gd name="T0" fmla="*/ 75 w 120"/>
                <a:gd name="T1" fmla="*/ 22 h 89"/>
                <a:gd name="T2" fmla="*/ 44 w 120"/>
                <a:gd name="T3" fmla="*/ 22 h 89"/>
                <a:gd name="T4" fmla="*/ 44 w 120"/>
                <a:gd name="T5" fmla="*/ 0 h 89"/>
                <a:gd name="T6" fmla="*/ 0 w 120"/>
                <a:gd name="T7" fmla="*/ 44 h 89"/>
                <a:gd name="T8" fmla="*/ 45 w 120"/>
                <a:gd name="T9" fmla="*/ 89 h 89"/>
                <a:gd name="T10" fmla="*/ 45 w 120"/>
                <a:gd name="T11" fmla="*/ 66 h 89"/>
                <a:gd name="T12" fmla="*/ 84 w 120"/>
                <a:gd name="T13" fmla="*/ 66 h 89"/>
                <a:gd name="T14" fmla="*/ 98 w 120"/>
                <a:gd name="T15" fmla="*/ 58 h 89"/>
                <a:gd name="T16" fmla="*/ 118 w 120"/>
                <a:gd name="T17" fmla="*/ 22 h 89"/>
                <a:gd name="T18" fmla="*/ 120 w 120"/>
                <a:gd name="T19" fmla="*/ 13 h 89"/>
                <a:gd name="T20" fmla="*/ 116 w 120"/>
                <a:gd name="T21" fmla="*/ 20 h 89"/>
                <a:gd name="T22" fmla="*/ 109 w 120"/>
                <a:gd name="T23" fmla="*/ 21 h 89"/>
                <a:gd name="T24" fmla="*/ 75 w 120"/>
                <a:gd name="T25" fmla="*/ 22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89">
                  <a:moveTo>
                    <a:pt x="75" y="22"/>
                  </a:moveTo>
                  <a:cubicBezTo>
                    <a:pt x="44" y="22"/>
                    <a:pt x="44" y="22"/>
                    <a:pt x="44" y="22"/>
                  </a:cubicBezTo>
                  <a:cubicBezTo>
                    <a:pt x="44" y="0"/>
                    <a:pt x="44" y="0"/>
                    <a:pt x="44" y="0"/>
                  </a:cubicBezTo>
                  <a:cubicBezTo>
                    <a:pt x="0" y="44"/>
                    <a:pt x="0" y="44"/>
                    <a:pt x="0" y="44"/>
                  </a:cubicBezTo>
                  <a:cubicBezTo>
                    <a:pt x="45" y="89"/>
                    <a:pt x="45" y="89"/>
                    <a:pt x="45" y="89"/>
                  </a:cubicBezTo>
                  <a:cubicBezTo>
                    <a:pt x="45" y="66"/>
                    <a:pt x="45" y="66"/>
                    <a:pt x="45" y="66"/>
                  </a:cubicBezTo>
                  <a:cubicBezTo>
                    <a:pt x="84" y="66"/>
                    <a:pt x="84" y="66"/>
                    <a:pt x="84" y="66"/>
                  </a:cubicBezTo>
                  <a:cubicBezTo>
                    <a:pt x="89" y="66"/>
                    <a:pt x="95" y="62"/>
                    <a:pt x="98" y="58"/>
                  </a:cubicBezTo>
                  <a:cubicBezTo>
                    <a:pt x="118" y="22"/>
                    <a:pt x="118" y="22"/>
                    <a:pt x="118" y="22"/>
                  </a:cubicBezTo>
                  <a:cubicBezTo>
                    <a:pt x="120" y="19"/>
                    <a:pt x="120" y="16"/>
                    <a:pt x="120" y="13"/>
                  </a:cubicBezTo>
                  <a:cubicBezTo>
                    <a:pt x="120" y="16"/>
                    <a:pt x="119" y="18"/>
                    <a:pt x="116" y="20"/>
                  </a:cubicBezTo>
                  <a:cubicBezTo>
                    <a:pt x="114" y="21"/>
                    <a:pt x="112" y="21"/>
                    <a:pt x="109" y="21"/>
                  </a:cubicBezTo>
                  <a:lnTo>
                    <a:pt x="75" y="22"/>
                  </a:lnTo>
                  <a:close/>
                </a:path>
              </a:pathLst>
            </a:custGeom>
            <a:grpFill/>
            <a:ln w="15875" cap="rnd">
              <a:solidFill>
                <a:srgbClr val="FFFFFF"/>
              </a:solidFill>
              <a:prstDash val="solid"/>
              <a:round/>
              <a:headEnd/>
              <a:tailEnd/>
            </a:ln>
          </p:spPr>
          <p:txBody>
            <a:bodyPr vert="horz" wrap="square" lIns="68580" tIns="34290" rIns="68580" bIns="34290" numCol="1" anchor="t" anchorCtr="0" compatLnSpc="1">
              <a:prstTxWarp prst="textNoShape">
                <a:avLst/>
              </a:prstTxWarp>
            </a:bodyPr>
            <a:lstStyle/>
            <a:p>
              <a:endParaRPr lang="en-GB" dirty="0"/>
            </a:p>
          </p:txBody>
        </p:sp>
        <p:sp>
          <p:nvSpPr>
            <p:cNvPr id="44" name="Freeform 47"/>
            <p:cNvSpPr>
              <a:spLocks/>
            </p:cNvSpPr>
            <p:nvPr/>
          </p:nvSpPr>
          <p:spPr bwMode="auto">
            <a:xfrm>
              <a:off x="3147" y="2233"/>
              <a:ext cx="0" cy="2"/>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0"/>
                  </a:cubicBezTo>
                  <a:cubicBezTo>
                    <a:pt x="0" y="0"/>
                    <a:pt x="0" y="0"/>
                    <a:pt x="0" y="0"/>
                  </a:cubicBezTo>
                  <a:cubicBezTo>
                    <a:pt x="0" y="1"/>
                    <a:pt x="0" y="1"/>
                    <a:pt x="0" y="1"/>
                  </a:cubicBezTo>
                  <a:close/>
                </a:path>
              </a:pathLst>
            </a:custGeom>
            <a:grpFill/>
            <a:ln w="15875" cap="rnd">
              <a:solidFill>
                <a:srgbClr val="FFFFFF"/>
              </a:solidFill>
              <a:prstDash val="solid"/>
              <a:round/>
              <a:headEnd/>
              <a:tailEnd/>
            </a:ln>
          </p:spPr>
          <p:txBody>
            <a:bodyPr vert="horz" wrap="square" lIns="68580" tIns="34290" rIns="68580" bIns="34290" numCol="1" anchor="t" anchorCtr="0" compatLnSpc="1">
              <a:prstTxWarp prst="textNoShape">
                <a:avLst/>
              </a:prstTxWarp>
            </a:bodyPr>
            <a:lstStyle/>
            <a:p>
              <a:endParaRPr lang="en-GB" dirty="0"/>
            </a:p>
          </p:txBody>
        </p:sp>
        <p:sp>
          <p:nvSpPr>
            <p:cNvPr id="45" name="Freeform 48"/>
            <p:cNvSpPr>
              <a:spLocks/>
            </p:cNvSpPr>
            <p:nvPr/>
          </p:nvSpPr>
          <p:spPr bwMode="auto">
            <a:xfrm>
              <a:off x="3139" y="2247"/>
              <a:ext cx="10" cy="17"/>
            </a:xfrm>
            <a:custGeom>
              <a:avLst/>
              <a:gdLst>
                <a:gd name="T0" fmla="*/ 0 w 4"/>
                <a:gd name="T1" fmla="*/ 7 h 7"/>
                <a:gd name="T2" fmla="*/ 4 w 4"/>
                <a:gd name="T3" fmla="*/ 0 h 7"/>
                <a:gd name="T4" fmla="*/ 4 w 4"/>
                <a:gd name="T5" fmla="*/ 0 h 7"/>
                <a:gd name="T6" fmla="*/ 0 w 4"/>
                <a:gd name="T7" fmla="*/ 7 h 7"/>
              </a:gdLst>
              <a:ahLst/>
              <a:cxnLst>
                <a:cxn ang="0">
                  <a:pos x="T0" y="T1"/>
                </a:cxn>
                <a:cxn ang="0">
                  <a:pos x="T2" y="T3"/>
                </a:cxn>
                <a:cxn ang="0">
                  <a:pos x="T4" y="T5"/>
                </a:cxn>
                <a:cxn ang="0">
                  <a:pos x="T6" y="T7"/>
                </a:cxn>
              </a:cxnLst>
              <a:rect l="0" t="0" r="r" b="b"/>
              <a:pathLst>
                <a:path w="4" h="7">
                  <a:moveTo>
                    <a:pt x="0" y="7"/>
                  </a:moveTo>
                  <a:cubicBezTo>
                    <a:pt x="3" y="5"/>
                    <a:pt x="4" y="3"/>
                    <a:pt x="4" y="0"/>
                  </a:cubicBezTo>
                  <a:cubicBezTo>
                    <a:pt x="4" y="0"/>
                    <a:pt x="4" y="0"/>
                    <a:pt x="4" y="0"/>
                  </a:cubicBezTo>
                  <a:cubicBezTo>
                    <a:pt x="4" y="3"/>
                    <a:pt x="3" y="5"/>
                    <a:pt x="0" y="7"/>
                  </a:cubicBezTo>
                  <a:close/>
                </a:path>
              </a:pathLst>
            </a:custGeom>
            <a:grpFill/>
            <a:ln w="15875" cap="rnd">
              <a:solidFill>
                <a:srgbClr val="FFFFFF"/>
              </a:solidFill>
              <a:prstDash val="solid"/>
              <a:round/>
              <a:headEnd/>
              <a:tailEnd/>
            </a:ln>
          </p:spPr>
          <p:txBody>
            <a:bodyPr vert="horz" wrap="square" lIns="68580" tIns="34290" rIns="68580" bIns="34290" numCol="1" anchor="t" anchorCtr="0" compatLnSpc="1">
              <a:prstTxWarp prst="textNoShape">
                <a:avLst/>
              </a:prstTxWarp>
            </a:bodyPr>
            <a:lstStyle/>
            <a:p>
              <a:endParaRPr lang="en-GB" dirty="0"/>
            </a:p>
          </p:txBody>
        </p:sp>
        <p:sp>
          <p:nvSpPr>
            <p:cNvPr id="46" name="Freeform 49"/>
            <p:cNvSpPr>
              <a:spLocks/>
            </p:cNvSpPr>
            <p:nvPr/>
          </p:nvSpPr>
          <p:spPr bwMode="auto">
            <a:xfrm>
              <a:off x="3147" y="2233"/>
              <a:ext cx="0" cy="2"/>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1"/>
                    <a:pt x="0" y="1"/>
                    <a:pt x="0" y="1"/>
                  </a:cubicBezTo>
                  <a:cubicBezTo>
                    <a:pt x="0" y="1"/>
                    <a:pt x="0" y="1"/>
                    <a:pt x="0" y="1"/>
                  </a:cubicBezTo>
                  <a:cubicBezTo>
                    <a:pt x="0" y="1"/>
                    <a:pt x="0" y="1"/>
                    <a:pt x="0" y="0"/>
                  </a:cubicBezTo>
                  <a:close/>
                </a:path>
              </a:pathLst>
            </a:custGeom>
            <a:grpFill/>
            <a:ln w="15875" cap="rnd">
              <a:solidFill>
                <a:srgbClr val="FFFFFF"/>
              </a:solidFill>
              <a:prstDash val="solid"/>
              <a:round/>
              <a:headEnd/>
              <a:tailEnd/>
            </a:ln>
          </p:spPr>
          <p:txBody>
            <a:bodyPr vert="horz" wrap="square" lIns="68580" tIns="34290" rIns="68580" bIns="34290" numCol="1" anchor="t" anchorCtr="0" compatLnSpc="1">
              <a:prstTxWarp prst="textNoShape">
                <a:avLst/>
              </a:prstTxWarp>
            </a:bodyPr>
            <a:lstStyle/>
            <a:p>
              <a:endParaRPr lang="en-GB" dirty="0"/>
            </a:p>
          </p:txBody>
        </p:sp>
        <p:sp>
          <p:nvSpPr>
            <p:cNvPr id="47" name="Freeform 50"/>
            <p:cNvSpPr>
              <a:spLocks/>
            </p:cNvSpPr>
            <p:nvPr/>
          </p:nvSpPr>
          <p:spPr bwMode="auto">
            <a:xfrm>
              <a:off x="2981" y="2110"/>
              <a:ext cx="168" cy="158"/>
            </a:xfrm>
            <a:custGeom>
              <a:avLst/>
              <a:gdLst>
                <a:gd name="T0" fmla="*/ 60 w 71"/>
                <a:gd name="T1" fmla="*/ 66 h 67"/>
                <a:gd name="T2" fmla="*/ 67 w 71"/>
                <a:gd name="T3" fmla="*/ 65 h 67"/>
                <a:gd name="T4" fmla="*/ 71 w 71"/>
                <a:gd name="T5" fmla="*/ 58 h 67"/>
                <a:gd name="T6" fmla="*/ 70 w 71"/>
                <a:gd name="T7" fmla="*/ 53 h 67"/>
                <a:gd name="T8" fmla="*/ 70 w 71"/>
                <a:gd name="T9" fmla="*/ 52 h 67"/>
                <a:gd name="T10" fmla="*/ 68 w 71"/>
                <a:gd name="T11" fmla="*/ 50 h 67"/>
                <a:gd name="T12" fmla="*/ 39 w 71"/>
                <a:gd name="T13" fmla="*/ 0 h 67"/>
                <a:gd name="T14" fmla="*/ 25 w 71"/>
                <a:gd name="T15" fmla="*/ 8 h 67"/>
                <a:gd name="T16" fmla="*/ 0 w 71"/>
                <a:gd name="T17" fmla="*/ 22 h 67"/>
                <a:gd name="T18" fmla="*/ 26 w 71"/>
                <a:gd name="T19" fmla="*/ 67 h 67"/>
                <a:gd name="T20" fmla="*/ 60 w 71"/>
                <a:gd name="T21" fmla="*/ 66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1" h="67">
                  <a:moveTo>
                    <a:pt x="60" y="66"/>
                  </a:moveTo>
                  <a:cubicBezTo>
                    <a:pt x="63" y="66"/>
                    <a:pt x="65" y="66"/>
                    <a:pt x="67" y="65"/>
                  </a:cubicBezTo>
                  <a:cubicBezTo>
                    <a:pt x="70" y="63"/>
                    <a:pt x="71" y="61"/>
                    <a:pt x="71" y="58"/>
                  </a:cubicBezTo>
                  <a:cubicBezTo>
                    <a:pt x="71" y="56"/>
                    <a:pt x="71" y="55"/>
                    <a:pt x="70" y="53"/>
                  </a:cubicBezTo>
                  <a:cubicBezTo>
                    <a:pt x="70" y="53"/>
                    <a:pt x="70" y="53"/>
                    <a:pt x="70" y="52"/>
                  </a:cubicBezTo>
                  <a:cubicBezTo>
                    <a:pt x="68" y="50"/>
                    <a:pt x="68" y="50"/>
                    <a:pt x="68" y="50"/>
                  </a:cubicBezTo>
                  <a:cubicBezTo>
                    <a:pt x="39" y="0"/>
                    <a:pt x="39" y="0"/>
                    <a:pt x="39" y="0"/>
                  </a:cubicBezTo>
                  <a:cubicBezTo>
                    <a:pt x="25" y="8"/>
                    <a:pt x="25" y="8"/>
                    <a:pt x="25" y="8"/>
                  </a:cubicBezTo>
                  <a:cubicBezTo>
                    <a:pt x="0" y="22"/>
                    <a:pt x="0" y="22"/>
                    <a:pt x="0" y="22"/>
                  </a:cubicBezTo>
                  <a:cubicBezTo>
                    <a:pt x="26" y="67"/>
                    <a:pt x="26" y="67"/>
                    <a:pt x="26" y="67"/>
                  </a:cubicBezTo>
                  <a:lnTo>
                    <a:pt x="60" y="66"/>
                  </a:lnTo>
                  <a:close/>
                </a:path>
              </a:pathLst>
            </a:custGeom>
            <a:grpFill/>
            <a:ln w="15875" cap="rnd">
              <a:solidFill>
                <a:srgbClr val="FFFFFF"/>
              </a:solidFill>
              <a:prstDash val="solid"/>
              <a:round/>
              <a:headEnd/>
              <a:tailEnd/>
            </a:ln>
          </p:spPr>
          <p:txBody>
            <a:bodyPr vert="horz" wrap="square" lIns="68580" tIns="34290" rIns="68580" bIns="34290" numCol="1" anchor="t" anchorCtr="0" compatLnSpc="1">
              <a:prstTxWarp prst="textNoShape">
                <a:avLst/>
              </a:prstTxWarp>
            </a:bodyPr>
            <a:lstStyle/>
            <a:p>
              <a:endParaRPr lang="en-GB" dirty="0"/>
            </a:p>
          </p:txBody>
        </p:sp>
      </p:grpSp>
      <p:sp>
        <p:nvSpPr>
          <p:cNvPr id="49" name="Titre 3"/>
          <p:cNvSpPr txBox="1">
            <a:spLocks/>
          </p:cNvSpPr>
          <p:nvPr/>
        </p:nvSpPr>
        <p:spPr>
          <a:xfrm>
            <a:off x="849490" y="83521"/>
            <a:ext cx="6116748" cy="622102"/>
          </a:xfrm>
          <a:prstGeom prst="rect">
            <a:avLst/>
          </a:prstGeom>
        </p:spPr>
        <p:txBody>
          <a:bodyPr/>
          <a:lstStyle/>
          <a:p>
            <a:pPr defTabSz="342900" eaLnBrk="0" hangingPunct="0">
              <a:defRPr/>
            </a:pPr>
            <a:r>
              <a:rPr kumimoji="1" lang="fr-CA" sz="2800" b="1" dirty="0" err="1">
                <a:solidFill>
                  <a:srgbClr val="000000"/>
                </a:solidFill>
                <a:latin typeface="+mj-lt"/>
                <a:ea typeface="+mj-ea"/>
                <a:cs typeface="ＭＳ Ｐゴシック" charset="0"/>
              </a:rPr>
              <a:t>Replacing</a:t>
            </a:r>
            <a:r>
              <a:rPr kumimoji="1" lang="fr-CA" sz="2800" b="1" dirty="0">
                <a:solidFill>
                  <a:srgbClr val="000000"/>
                </a:solidFill>
                <a:latin typeface="+mj-lt"/>
                <a:ea typeface="+mj-ea"/>
                <a:cs typeface="ＭＳ Ｐゴシック" charset="0"/>
              </a:rPr>
              <a:t> the Toner- Colour</a:t>
            </a:r>
          </a:p>
        </p:txBody>
      </p:sp>
      <p:pic>
        <p:nvPicPr>
          <p:cNvPr id="48" name="Picture 13" descr="E:\Série 03\Série 03 - Pics\Front panel.JPG">
            <a:extLst>
              <a:ext uri="{FF2B5EF4-FFF2-40B4-BE49-F238E27FC236}">
                <a16:creationId xmlns:a16="http://schemas.microsoft.com/office/drawing/2014/main" id="{E608F184-B827-4C29-83D9-011A93E586C3}"/>
              </a:ext>
            </a:extLst>
          </p:cNvPr>
          <p:cNvPicPr>
            <a:picLocks noChangeAspect="1" noChangeArrowheads="1"/>
          </p:cNvPicPr>
          <p:nvPr/>
        </p:nvPicPr>
        <p:blipFill>
          <a:blip r:embed="rId4" cstate="print"/>
          <a:srcRect/>
          <a:stretch>
            <a:fillRect/>
          </a:stretch>
        </p:blipFill>
        <p:spPr bwMode="auto">
          <a:xfrm>
            <a:off x="1305330" y="1090562"/>
            <a:ext cx="2542579" cy="1355952"/>
          </a:xfrm>
          <a:prstGeom prst="rect">
            <a:avLst/>
          </a:prstGeom>
          <a:noFill/>
          <a:ln w="9525">
            <a:solidFill>
              <a:srgbClr val="000000"/>
            </a:solidFill>
            <a:miter lim="800000"/>
            <a:headEnd/>
            <a:tailEnd/>
          </a:ln>
        </p:spPr>
      </p:pic>
      <p:pic>
        <p:nvPicPr>
          <p:cNvPr id="50" name="Picture 13">
            <a:extLst>
              <a:ext uri="{FF2B5EF4-FFF2-40B4-BE49-F238E27FC236}">
                <a16:creationId xmlns:a16="http://schemas.microsoft.com/office/drawing/2014/main" id="{3E9FD323-DE43-496F-AEF5-8FFE9D766995}"/>
              </a:ext>
            </a:extLst>
          </p:cNvPr>
          <p:cNvPicPr>
            <a:picLocks noChangeAspect="1" noChangeArrowheads="1"/>
          </p:cNvPicPr>
          <p:nvPr/>
        </p:nvPicPr>
        <p:blipFill>
          <a:blip r:embed="rId5" cstate="print"/>
          <a:srcRect/>
          <a:stretch>
            <a:fillRect/>
          </a:stretch>
        </p:blipFill>
        <p:spPr bwMode="auto">
          <a:xfrm>
            <a:off x="5221489" y="1632057"/>
            <a:ext cx="2232020" cy="1679721"/>
          </a:xfrm>
          <a:prstGeom prst="rect">
            <a:avLst/>
          </a:prstGeom>
          <a:noFill/>
          <a:ln w="9525">
            <a:noFill/>
            <a:miter lim="800000"/>
            <a:headEnd/>
            <a:tailEnd/>
          </a:ln>
        </p:spPr>
      </p:pic>
      <p:sp>
        <p:nvSpPr>
          <p:cNvPr id="3" name="Slide Number Placeholder 2">
            <a:extLst>
              <a:ext uri="{FF2B5EF4-FFF2-40B4-BE49-F238E27FC236}">
                <a16:creationId xmlns:a16="http://schemas.microsoft.com/office/drawing/2014/main" id="{18862A21-0C24-4FBE-86E2-315D03E17811}"/>
              </a:ext>
            </a:extLst>
          </p:cNvPr>
          <p:cNvSpPr>
            <a:spLocks noGrp="1"/>
          </p:cNvSpPr>
          <p:nvPr>
            <p:ph type="sldNum" sz="quarter" idx="12"/>
          </p:nvPr>
        </p:nvSpPr>
        <p:spPr/>
        <p:txBody>
          <a:bodyPr/>
          <a:lstStyle/>
          <a:p>
            <a:pPr>
              <a:defRPr/>
            </a:pPr>
            <a:fld id="{D9473D70-D65D-4B22-8EB6-2B57C36F98AC}" type="slidenum">
              <a:rPr lang="en-US" smtClean="0"/>
              <a:pPr>
                <a:defRPr/>
              </a:pPr>
              <a:t>73</a:t>
            </a:fld>
            <a:endParaRPr lang="en-US" dirty="0"/>
          </a:p>
        </p:txBody>
      </p:sp>
      <p:pic>
        <p:nvPicPr>
          <p:cNvPr id="51" name="Audio 1">
            <a:hlinkClick r:id="" action="ppaction://media"/>
            <a:extLst>
              <a:ext uri="{FF2B5EF4-FFF2-40B4-BE49-F238E27FC236}">
                <a16:creationId xmlns:a16="http://schemas.microsoft.com/office/drawing/2014/main" id="{96B05F63-23D6-48A4-B734-6B86BEF4F28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cSld>
  <p:clrMapOvr>
    <a:masterClrMapping/>
  </p:clrMapOvr>
  <p:transition advTm="3462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814" fill="hold"/>
                                        <p:tgtEl>
                                          <p:spTgt spid="5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1"/>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59A94044-CAA0-464B-9147-13391E9B182C}"/>
              </a:ext>
            </a:extLst>
          </p:cNvPr>
          <p:cNvPicPr>
            <a:picLocks noGrp="1" noChangeAspect="1"/>
          </p:cNvPicPr>
          <p:nvPr>
            <p:ph idx="1"/>
          </p:nvPr>
        </p:nvPicPr>
        <p:blipFill>
          <a:blip r:embed="rId4" cstate="email">
            <a:extLst>
              <a:ext uri="{28A0092B-C50C-407E-A947-70E740481C1C}">
                <a14:useLocalDpi xmlns:a14="http://schemas.microsoft.com/office/drawing/2010/main" val="0"/>
              </a:ext>
            </a:extLst>
          </a:blip>
          <a:stretch>
            <a:fillRect/>
          </a:stretch>
        </p:blipFill>
        <p:spPr>
          <a:xfrm>
            <a:off x="4699242" y="772538"/>
            <a:ext cx="3987558" cy="2243001"/>
          </a:xfrm>
        </p:spPr>
      </p:pic>
      <p:pic>
        <p:nvPicPr>
          <p:cNvPr id="12" name="Picture 11">
            <a:extLst>
              <a:ext uri="{FF2B5EF4-FFF2-40B4-BE49-F238E27FC236}">
                <a16:creationId xmlns:a16="http://schemas.microsoft.com/office/drawing/2014/main" id="{7EAA352D-6321-4D08-954B-A78B49EEE567}"/>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64234" y="811672"/>
            <a:ext cx="3987556" cy="2243000"/>
          </a:xfrm>
          <a:prstGeom prst="rect">
            <a:avLst/>
          </a:prstGeom>
        </p:spPr>
      </p:pic>
      <p:sp>
        <p:nvSpPr>
          <p:cNvPr id="5" name="Slide Number Placeholder 4"/>
          <p:cNvSpPr>
            <a:spLocks noGrp="1"/>
          </p:cNvSpPr>
          <p:nvPr>
            <p:ph type="sldNum" sz="quarter" idx="12"/>
          </p:nvPr>
        </p:nvSpPr>
        <p:spPr/>
        <p:txBody>
          <a:bodyPr/>
          <a:lstStyle/>
          <a:p>
            <a:pPr>
              <a:defRPr/>
            </a:pPr>
            <a:fld id="{D9473D70-D65D-4B22-8EB6-2B57C36F98AC}" type="slidenum">
              <a:rPr lang="en-US" smtClean="0"/>
              <a:pPr>
                <a:defRPr/>
              </a:pPr>
              <a:t>74</a:t>
            </a:fld>
            <a:endParaRPr lang="en-US" dirty="0"/>
          </a:p>
        </p:txBody>
      </p:sp>
      <p:sp>
        <p:nvSpPr>
          <p:cNvPr id="9" name="Rectangle 8"/>
          <p:cNvSpPr/>
          <p:nvPr/>
        </p:nvSpPr>
        <p:spPr>
          <a:xfrm>
            <a:off x="672707" y="1292772"/>
            <a:ext cx="1463919" cy="646235"/>
          </a:xfrm>
          <a:prstGeom prst="rect">
            <a:avLst/>
          </a:prstGeom>
          <a:noFill/>
          <a:ln w="158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4785654" y="1198232"/>
            <a:ext cx="2309208" cy="1027176"/>
          </a:xfrm>
          <a:prstGeom prst="rect">
            <a:avLst/>
          </a:prstGeom>
          <a:noFill/>
          <a:ln w="158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1067223" y="3129047"/>
            <a:ext cx="6773925" cy="1477328"/>
          </a:xfrm>
          <a:prstGeom prst="rect">
            <a:avLst/>
          </a:prstGeom>
        </p:spPr>
        <p:txBody>
          <a:bodyPr wrap="square" anchor="t" anchorCtr="0">
            <a:spAutoFit/>
          </a:bodyPr>
          <a:lstStyle/>
          <a:p>
            <a:pPr algn="ctr" defTabSz="342900"/>
            <a:r>
              <a:rPr kumimoji="1" lang="en-US" dirty="0">
                <a:solidFill>
                  <a:srgbClr val="000000"/>
                </a:solidFill>
                <a:cs typeface="ＭＳ Ｐゴシック" charset="0"/>
              </a:rPr>
              <a:t>A message will appear in the System Message box that will let you know when the waste toner cartridge is getting full. </a:t>
            </a:r>
          </a:p>
          <a:p>
            <a:pPr algn="ctr" defTabSz="342900"/>
            <a:r>
              <a:rPr kumimoji="1" lang="en-US" dirty="0">
                <a:solidFill>
                  <a:srgbClr val="000000"/>
                </a:solidFill>
                <a:cs typeface="ＭＳ Ｐゴシック" charset="0"/>
              </a:rPr>
              <a:t>To change cartridge, open the door next to Tray 1, remove the full waste toner bottle, replace with new waste toner bottle.</a:t>
            </a:r>
          </a:p>
          <a:p>
            <a:pPr algn="ctr" defTabSz="342900"/>
            <a:r>
              <a:rPr kumimoji="1" lang="en-US" dirty="0">
                <a:solidFill>
                  <a:srgbClr val="000000"/>
                </a:solidFill>
                <a:cs typeface="ＭＳ Ｐゴシック" charset="0"/>
              </a:rPr>
              <a:t>Order an extra cartridge with supplies (free with service contract) </a:t>
            </a:r>
          </a:p>
        </p:txBody>
      </p:sp>
      <p:sp>
        <p:nvSpPr>
          <p:cNvPr id="16" name="Titre 3"/>
          <p:cNvSpPr txBox="1">
            <a:spLocks/>
          </p:cNvSpPr>
          <p:nvPr/>
        </p:nvSpPr>
        <p:spPr>
          <a:xfrm>
            <a:off x="759314" y="126866"/>
            <a:ext cx="7081834" cy="622102"/>
          </a:xfrm>
          <a:prstGeom prst="rect">
            <a:avLst/>
          </a:prstGeom>
        </p:spPr>
        <p:txBody>
          <a:bodyPr/>
          <a:lstStyle/>
          <a:p>
            <a:pPr defTabSz="342900" eaLnBrk="0" hangingPunct="0">
              <a:defRPr/>
            </a:pPr>
            <a:r>
              <a:rPr kumimoji="1" lang="fr-CA" sz="2400" b="1" dirty="0">
                <a:solidFill>
                  <a:srgbClr val="000000"/>
                </a:solidFill>
                <a:latin typeface="+mj-lt"/>
                <a:ea typeface="+mj-ea"/>
                <a:cs typeface="ＭＳ Ｐゴシック" charset="0"/>
              </a:rPr>
              <a:t>Waste Toner Cartridge -Colour Machines </a:t>
            </a:r>
            <a:r>
              <a:rPr kumimoji="1" lang="fr-CA" sz="2400" b="1" dirty="0" err="1">
                <a:solidFill>
                  <a:srgbClr val="000000"/>
                </a:solidFill>
                <a:latin typeface="+mj-lt"/>
                <a:ea typeface="+mj-ea"/>
                <a:cs typeface="ＭＳ Ｐゴシック" charset="0"/>
              </a:rPr>
              <a:t>Only</a:t>
            </a:r>
            <a:r>
              <a:rPr kumimoji="1" lang="fr-CA" sz="2400" b="1" dirty="0">
                <a:solidFill>
                  <a:srgbClr val="000000"/>
                </a:solidFill>
                <a:latin typeface="+mj-lt"/>
                <a:ea typeface="+mj-ea"/>
                <a:cs typeface="ＭＳ Ｐゴシック" charset="0"/>
              </a:rPr>
              <a:t>  </a:t>
            </a:r>
          </a:p>
        </p:txBody>
      </p:sp>
      <p:pic>
        <p:nvPicPr>
          <p:cNvPr id="8" name="Picture 7">
            <a:extLst>
              <a:ext uri="{FF2B5EF4-FFF2-40B4-BE49-F238E27FC236}">
                <a16:creationId xmlns:a16="http://schemas.microsoft.com/office/drawing/2014/main" id="{0F42F113-73AB-4098-97A6-608779071E6C}"/>
              </a:ext>
            </a:extLst>
          </p:cNvPr>
          <p:cNvPicPr>
            <a:picLocks noChangeAspect="1"/>
          </p:cNvPicPr>
          <p:nvPr/>
        </p:nvPicPr>
        <p:blipFill>
          <a:blip r:embed="rId6"/>
          <a:stretch>
            <a:fillRect/>
          </a:stretch>
        </p:blipFill>
        <p:spPr>
          <a:xfrm>
            <a:off x="7724733" y="3421540"/>
            <a:ext cx="1143000" cy="628650"/>
          </a:xfrm>
          <a:prstGeom prst="rect">
            <a:avLst/>
          </a:prstGeom>
        </p:spPr>
      </p:pic>
      <p:pic>
        <p:nvPicPr>
          <p:cNvPr id="11" name="Audio 1">
            <a:hlinkClick r:id="" action="ppaction://media"/>
            <a:extLst>
              <a:ext uri="{FF2B5EF4-FFF2-40B4-BE49-F238E27FC236}">
                <a16:creationId xmlns:a16="http://schemas.microsoft.com/office/drawing/2014/main" id="{0ADE64F0-D574-4FF8-8E93-F3D1F7C5C8F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4318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890"/>
    </mc:Choice>
    <mc:Fallback xmlns="">
      <p:transition spd="slow" advTm="27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57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ext Box 2"/>
          <p:cNvSpPr txBox="1">
            <a:spLocks noChangeArrowheads="1"/>
          </p:cNvSpPr>
          <p:nvPr/>
        </p:nvSpPr>
        <p:spPr bwMode="auto">
          <a:xfrm>
            <a:off x="6999" y="937879"/>
            <a:ext cx="9137001" cy="3908762"/>
          </a:xfrm>
          <a:prstGeom prst="rect">
            <a:avLst/>
          </a:prstGeom>
          <a:noFill/>
          <a:ln w="9525">
            <a:noFill/>
            <a:miter lim="800000"/>
            <a:headEnd/>
            <a:tailEnd/>
          </a:ln>
        </p:spPr>
        <p:txBody>
          <a:bodyPr wrap="square">
            <a:spAutoFit/>
          </a:bodyPr>
          <a:lstStyle/>
          <a:p>
            <a:pPr algn="ctr" eaLnBrk="1" hangingPunct="1">
              <a:spcBef>
                <a:spcPct val="50000"/>
              </a:spcBef>
              <a:buClr>
                <a:srgbClr val="C00000"/>
              </a:buClr>
            </a:pPr>
            <a:r>
              <a:rPr lang="en-US" sz="1600" dirty="0">
                <a:solidFill>
                  <a:srgbClr val="000000"/>
                </a:solidFill>
              </a:rPr>
              <a:t>Please be aware that the Auto Toner program works on the assumption of having one toner (of each color) on the shelf. </a:t>
            </a:r>
            <a:br>
              <a:rPr lang="en-US" sz="1600" dirty="0">
                <a:solidFill>
                  <a:srgbClr val="000000"/>
                </a:solidFill>
              </a:rPr>
            </a:br>
            <a:br>
              <a:rPr lang="en-US" sz="1600" dirty="0">
                <a:solidFill>
                  <a:srgbClr val="000000"/>
                </a:solidFill>
              </a:rPr>
            </a:br>
            <a:r>
              <a:rPr lang="en-US" sz="1600" dirty="0">
                <a:solidFill>
                  <a:srgbClr val="000000"/>
                </a:solidFill>
              </a:rPr>
              <a:t>When a toner cartridge is replaced, the toner level for that color will go to 100% and this will trigger an auto toner order from @Remote. When this happens, our @remote automation tool will simultaneously look at the toner levels for other colors. If the system detects that the remaining level of toner is 20% or less for any of the other colors, it will bundle those in with the order for the original color and ship them all together. Subsequent alerts for the bundled color will be ignored until after it has reappeared at 100%.</a:t>
            </a:r>
          </a:p>
          <a:p>
            <a:pPr algn="ctr" eaLnBrk="1" hangingPunct="1">
              <a:spcBef>
                <a:spcPct val="50000"/>
              </a:spcBef>
              <a:buClr>
                <a:srgbClr val="C00000"/>
              </a:buClr>
            </a:pPr>
            <a:r>
              <a:rPr lang="en-US" sz="1600" dirty="0">
                <a:solidFill>
                  <a:srgbClr val="000000"/>
                </a:solidFill>
              </a:rPr>
              <a:t>For example: if a Yellow toner is replaced, the toner level for that color will go to 100% and it will trigger an auto toner order from @Remote. The system will then look at the level of toner remaining in the Cyan, Black &amp; Magenta cartridges. If, for example, the Cyan toner is at 20% or less, it will be bundled and shipped with the Yellow toner. The Cyan toner will not be eligible to be re-ordered until after it has alerted at 100%. It would then be eligible to be ordered either the next time it alerts at 100% or the next time appears at less than 20% on another color’s replenishment alert.</a:t>
            </a:r>
            <a:endParaRPr lang="fr-CA" sz="1600" dirty="0">
              <a:solidFill>
                <a:srgbClr val="000000"/>
              </a:solidFill>
              <a:latin typeface="Arial" pitchFamily="34" charset="0"/>
              <a:cs typeface="Arial" pitchFamily="34" charset="0"/>
            </a:endParaRPr>
          </a:p>
        </p:txBody>
      </p:sp>
      <p:sp>
        <p:nvSpPr>
          <p:cNvPr id="132099" name="Rectangle 2"/>
          <p:cNvSpPr>
            <a:spLocks noChangeArrowheads="1"/>
          </p:cNvSpPr>
          <p:nvPr/>
        </p:nvSpPr>
        <p:spPr bwMode="auto">
          <a:xfrm>
            <a:off x="1143000" y="-126958"/>
            <a:ext cx="229550" cy="253916"/>
          </a:xfrm>
          <a:prstGeom prst="rect">
            <a:avLst/>
          </a:prstGeom>
          <a:noFill/>
          <a:ln w="9525">
            <a:noFill/>
            <a:miter lim="800000"/>
            <a:headEnd/>
            <a:tailEnd/>
          </a:ln>
        </p:spPr>
        <p:txBody>
          <a:bodyPr wrap="none" anchor="ctr">
            <a:spAutoFit/>
          </a:bodyPr>
          <a:lstStyle/>
          <a:p>
            <a:pPr algn="l" eaLnBrk="1" hangingPunct="1"/>
            <a:r>
              <a:rPr lang="fr-FR" sz="1050">
                <a:solidFill>
                  <a:srgbClr val="CF142B"/>
                </a:solidFill>
                <a:latin typeface="Arial" pitchFamily="34" charset="0"/>
                <a:ea typeface="MS Gothic" pitchFamily="49" charset="-128"/>
                <a:cs typeface="Courier New" pitchFamily="49" charset="0"/>
              </a:rPr>
              <a:t>“</a:t>
            </a:r>
            <a:endParaRPr lang="fr-FR" b="0">
              <a:solidFill>
                <a:srgbClr val="CF142B"/>
              </a:solidFill>
              <a:latin typeface="Arial" pitchFamily="34" charset="0"/>
              <a:ea typeface="MS Gothic" pitchFamily="49" charset="-128"/>
              <a:cs typeface="Courier New" pitchFamily="49" charset="0"/>
            </a:endParaRPr>
          </a:p>
        </p:txBody>
      </p:sp>
      <p:sp>
        <p:nvSpPr>
          <p:cNvPr id="132100" name="Title 9"/>
          <p:cNvSpPr>
            <a:spLocks noGrp="1"/>
          </p:cNvSpPr>
          <p:nvPr>
            <p:ph type="title"/>
          </p:nvPr>
        </p:nvSpPr>
        <p:spPr>
          <a:xfrm>
            <a:off x="438150" y="104243"/>
            <a:ext cx="8022985" cy="456962"/>
          </a:xfrm>
        </p:spPr>
        <p:txBody>
          <a:bodyPr/>
          <a:lstStyle/>
          <a:p>
            <a:pPr algn="l"/>
            <a:r>
              <a:rPr lang="en-US" dirty="0">
                <a:solidFill>
                  <a:srgbClr val="000000"/>
                </a:solidFill>
              </a:rPr>
              <a:t>    </a:t>
            </a:r>
            <a:r>
              <a:rPr lang="en-US" sz="2400" dirty="0">
                <a:solidFill>
                  <a:srgbClr val="000000"/>
                </a:solidFill>
              </a:rPr>
              <a:t>Toner </a:t>
            </a:r>
            <a:r>
              <a:rPr lang="en-US" sz="2400" dirty="0"/>
              <a:t>- @Remote – Auto Toner Program</a:t>
            </a:r>
          </a:p>
        </p:txBody>
      </p:sp>
      <p:sp>
        <p:nvSpPr>
          <p:cNvPr id="3" name="Slide Number Placeholder 2">
            <a:extLst>
              <a:ext uri="{FF2B5EF4-FFF2-40B4-BE49-F238E27FC236}">
                <a16:creationId xmlns:a16="http://schemas.microsoft.com/office/drawing/2014/main" id="{5C25B587-5467-42F9-B97C-FFF75AD17D21}"/>
              </a:ext>
            </a:extLst>
          </p:cNvPr>
          <p:cNvSpPr>
            <a:spLocks noGrp="1"/>
          </p:cNvSpPr>
          <p:nvPr>
            <p:ph type="sldNum" sz="quarter" idx="16"/>
          </p:nvPr>
        </p:nvSpPr>
        <p:spPr/>
        <p:txBody>
          <a:bodyPr/>
          <a:lstStyle/>
          <a:p>
            <a:fld id="{B18C7F2A-C7B3-D640-BAC8-F0A18513C1A4}" type="slidenum">
              <a:rPr lang="en-GB" smtClean="0"/>
              <a:pPr/>
              <a:t>75</a:t>
            </a:fld>
            <a:endParaRPr lang="en-GB"/>
          </a:p>
        </p:txBody>
      </p:sp>
      <p:pic>
        <p:nvPicPr>
          <p:cNvPr id="6" name="Audio 1">
            <a:hlinkClick r:id="" action="ppaction://media"/>
            <a:extLst>
              <a:ext uri="{FF2B5EF4-FFF2-40B4-BE49-F238E27FC236}">
                <a16:creationId xmlns:a16="http://schemas.microsoft.com/office/drawing/2014/main" id="{D418048A-3D57-48A2-A586-3FB65A27ECA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cSld>
  <p:clrMapOvr>
    <a:masterClrMapping/>
  </p:clrMapOvr>
  <p:transition advTm="1032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46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ext Box 5"/>
          <p:cNvSpPr txBox="1">
            <a:spLocks noChangeArrowheads="1"/>
          </p:cNvSpPr>
          <p:nvPr/>
        </p:nvSpPr>
        <p:spPr bwMode="auto">
          <a:xfrm>
            <a:off x="5219700" y="735807"/>
            <a:ext cx="2781300" cy="276999"/>
          </a:xfrm>
          <a:prstGeom prst="rect">
            <a:avLst/>
          </a:prstGeom>
          <a:noFill/>
          <a:ln w="9525">
            <a:noFill/>
            <a:miter lim="800000"/>
            <a:headEnd/>
            <a:tailEnd/>
          </a:ln>
        </p:spPr>
        <p:txBody>
          <a:bodyPr>
            <a:spAutoFit/>
          </a:bodyPr>
          <a:lstStyle/>
          <a:p>
            <a:pPr algn="l" eaLnBrk="1" hangingPunct="1">
              <a:spcBef>
                <a:spcPct val="50000"/>
              </a:spcBef>
            </a:pPr>
            <a:endParaRPr lang="fr-FR" sz="1200">
              <a:solidFill>
                <a:srgbClr val="CC3300"/>
              </a:solidFill>
              <a:latin typeface="Arial" pitchFamily="34" charset="0"/>
              <a:cs typeface="Arial" pitchFamily="34" charset="0"/>
            </a:endParaRPr>
          </a:p>
        </p:txBody>
      </p:sp>
      <p:pic>
        <p:nvPicPr>
          <p:cNvPr id="133123" name="Picture 4" descr="E:\Série 03\C3003 pics\Staple Cartridge.jpg"/>
          <p:cNvPicPr>
            <a:picLocks noChangeAspect="1" noChangeArrowheads="1"/>
          </p:cNvPicPr>
          <p:nvPr/>
        </p:nvPicPr>
        <p:blipFill>
          <a:blip r:embed="rId4" cstate="print"/>
          <a:srcRect/>
          <a:stretch>
            <a:fillRect/>
          </a:stretch>
        </p:blipFill>
        <p:spPr bwMode="auto">
          <a:xfrm>
            <a:off x="5413589" y="2953584"/>
            <a:ext cx="1602820" cy="1202383"/>
          </a:xfrm>
          <a:prstGeom prst="rect">
            <a:avLst/>
          </a:prstGeom>
          <a:noFill/>
          <a:ln w="9525">
            <a:solidFill>
              <a:srgbClr val="000000"/>
            </a:solidFill>
            <a:miter lim="800000"/>
            <a:headEnd/>
            <a:tailEnd/>
          </a:ln>
        </p:spPr>
      </p:pic>
      <p:sp>
        <p:nvSpPr>
          <p:cNvPr id="133124" name="Text Box 8"/>
          <p:cNvSpPr txBox="1">
            <a:spLocks noChangeArrowheads="1"/>
          </p:cNvSpPr>
          <p:nvPr/>
        </p:nvSpPr>
        <p:spPr bwMode="auto">
          <a:xfrm>
            <a:off x="4166592" y="3242341"/>
            <a:ext cx="810815" cy="646331"/>
          </a:xfrm>
          <a:prstGeom prst="rect">
            <a:avLst/>
          </a:prstGeom>
          <a:noFill/>
          <a:ln w="9525">
            <a:solidFill>
              <a:schemeClr val="accent1"/>
            </a:solidFill>
            <a:miter lim="800000"/>
            <a:headEnd/>
            <a:tailEnd/>
          </a:ln>
        </p:spPr>
        <p:txBody>
          <a:bodyPr>
            <a:spAutoFit/>
          </a:bodyPr>
          <a:lstStyle/>
          <a:p>
            <a:pPr eaLnBrk="1" hangingPunct="1">
              <a:spcBef>
                <a:spcPct val="50000"/>
              </a:spcBef>
            </a:pPr>
            <a:r>
              <a:rPr lang="fr-CA" dirty="0">
                <a:solidFill>
                  <a:srgbClr val="CF142B"/>
                </a:solidFill>
                <a:latin typeface="Arial" pitchFamily="34" charset="0"/>
                <a:cs typeface="Arial" pitchFamily="34" charset="0"/>
              </a:rPr>
              <a:t>Type T</a:t>
            </a:r>
            <a:endParaRPr lang="en-US" dirty="0">
              <a:solidFill>
                <a:srgbClr val="CF142B"/>
              </a:solidFill>
              <a:latin typeface="Arial" pitchFamily="34" charset="0"/>
              <a:cs typeface="Arial" pitchFamily="34" charset="0"/>
            </a:endParaRPr>
          </a:p>
        </p:txBody>
      </p:sp>
      <p:pic>
        <p:nvPicPr>
          <p:cNvPr id="133125" name="Picture 10" descr="E:\Série 03\Série 03 - Pics\SR3130\Stapler unit open.jpg"/>
          <p:cNvPicPr>
            <a:picLocks noChangeAspect="1" noChangeArrowheads="1"/>
          </p:cNvPicPr>
          <p:nvPr/>
        </p:nvPicPr>
        <p:blipFill>
          <a:blip r:embed="rId5" cstate="print"/>
          <a:srcRect/>
          <a:stretch>
            <a:fillRect/>
          </a:stretch>
        </p:blipFill>
        <p:spPr bwMode="auto">
          <a:xfrm>
            <a:off x="615597" y="735807"/>
            <a:ext cx="2657475" cy="1843088"/>
          </a:xfrm>
          <a:prstGeom prst="rect">
            <a:avLst/>
          </a:prstGeom>
          <a:noFill/>
          <a:ln w="9525">
            <a:solidFill>
              <a:srgbClr val="000000"/>
            </a:solidFill>
            <a:miter lim="800000"/>
            <a:headEnd/>
            <a:tailEnd/>
          </a:ln>
        </p:spPr>
      </p:pic>
      <p:pic>
        <p:nvPicPr>
          <p:cNvPr id="133126" name="Picture 11" descr="E:\Série 03\Série 03 - Pics\SR3130\Removing ctg T.jpg"/>
          <p:cNvPicPr preferRelativeResize="0">
            <a:picLocks noChangeArrowheads="1"/>
          </p:cNvPicPr>
          <p:nvPr/>
        </p:nvPicPr>
        <p:blipFill>
          <a:blip r:embed="rId6" cstate="print"/>
          <a:srcRect/>
          <a:stretch>
            <a:fillRect/>
          </a:stretch>
        </p:blipFill>
        <p:spPr bwMode="auto">
          <a:xfrm>
            <a:off x="615596" y="2661923"/>
            <a:ext cx="2657475" cy="1843088"/>
          </a:xfrm>
          <a:prstGeom prst="rect">
            <a:avLst/>
          </a:prstGeom>
          <a:noFill/>
          <a:ln w="9525">
            <a:solidFill>
              <a:srgbClr val="000000"/>
            </a:solidFill>
            <a:miter lim="800000"/>
            <a:headEnd/>
            <a:tailEnd/>
          </a:ln>
        </p:spPr>
      </p:pic>
      <p:sp>
        <p:nvSpPr>
          <p:cNvPr id="133127" name="Text Box 8"/>
          <p:cNvSpPr txBox="1">
            <a:spLocks noChangeArrowheads="1"/>
          </p:cNvSpPr>
          <p:nvPr/>
        </p:nvSpPr>
        <p:spPr bwMode="auto">
          <a:xfrm>
            <a:off x="3998744" y="844897"/>
            <a:ext cx="3396853" cy="1754326"/>
          </a:xfrm>
          <a:prstGeom prst="rect">
            <a:avLst/>
          </a:prstGeom>
          <a:noFill/>
          <a:ln w="9525">
            <a:noFill/>
            <a:miter lim="800000"/>
            <a:headEnd/>
            <a:tailEnd/>
          </a:ln>
        </p:spPr>
        <p:txBody>
          <a:bodyPr>
            <a:spAutoFit/>
          </a:bodyPr>
          <a:lstStyle/>
          <a:p>
            <a:pPr algn="l" eaLnBrk="1" hangingPunct="1">
              <a:spcBef>
                <a:spcPct val="50000"/>
              </a:spcBef>
            </a:pPr>
            <a:r>
              <a:rPr lang="fr-CA" b="0" dirty="0" err="1">
                <a:solidFill>
                  <a:srgbClr val="CF142B"/>
                </a:solidFill>
                <a:latin typeface="Arial" pitchFamily="34" charset="0"/>
                <a:cs typeface="Arial" pitchFamily="34" charset="0"/>
              </a:rPr>
              <a:t>Following</a:t>
            </a:r>
            <a:r>
              <a:rPr lang="fr-CA" b="0" dirty="0">
                <a:solidFill>
                  <a:srgbClr val="CF142B"/>
                </a:solidFill>
                <a:latin typeface="Arial" pitchFamily="34" charset="0"/>
                <a:cs typeface="Arial" pitchFamily="34" charset="0"/>
              </a:rPr>
              <a:t> the instructions on the display or box of </a:t>
            </a:r>
            <a:r>
              <a:rPr lang="fr-CA" b="0" dirty="0" err="1">
                <a:solidFill>
                  <a:srgbClr val="CF142B"/>
                </a:solidFill>
                <a:latin typeface="Arial" pitchFamily="34" charset="0"/>
                <a:cs typeface="Arial" pitchFamily="34" charset="0"/>
              </a:rPr>
              <a:t>staples</a:t>
            </a:r>
            <a:r>
              <a:rPr lang="fr-CA" b="0" dirty="0">
                <a:solidFill>
                  <a:srgbClr val="CF142B"/>
                </a:solidFill>
                <a:latin typeface="Arial" pitchFamily="34" charset="0"/>
                <a:cs typeface="Arial" pitchFamily="34" charset="0"/>
              </a:rPr>
              <a:t>, push the </a:t>
            </a:r>
            <a:r>
              <a:rPr lang="fr-CA" b="0" dirty="0" err="1">
                <a:solidFill>
                  <a:srgbClr val="CF142B"/>
                </a:solidFill>
                <a:latin typeface="Arial" pitchFamily="34" charset="0"/>
                <a:cs typeface="Arial" pitchFamily="34" charset="0"/>
              </a:rPr>
              <a:t>stapling</a:t>
            </a:r>
            <a:r>
              <a:rPr lang="fr-CA" b="0" dirty="0">
                <a:solidFill>
                  <a:srgbClr val="CF142B"/>
                </a:solidFill>
                <a:latin typeface="Arial" pitchFamily="34" charset="0"/>
                <a:cs typeface="Arial" pitchFamily="34" charset="0"/>
              </a:rPr>
              <a:t> unit to the </a:t>
            </a:r>
            <a:r>
              <a:rPr lang="fr-CA" b="0" dirty="0" err="1">
                <a:solidFill>
                  <a:srgbClr val="CF142B"/>
                </a:solidFill>
                <a:latin typeface="Arial" pitchFamily="34" charset="0"/>
                <a:cs typeface="Arial" pitchFamily="34" charset="0"/>
              </a:rPr>
              <a:t>left</a:t>
            </a:r>
            <a:r>
              <a:rPr lang="fr-CA" b="0" dirty="0">
                <a:solidFill>
                  <a:srgbClr val="CF142B"/>
                </a:solidFill>
                <a:latin typeface="Arial" pitchFamily="34" charset="0"/>
                <a:cs typeface="Arial" pitchFamily="34" charset="0"/>
              </a:rPr>
              <a:t>, pull out the casing, </a:t>
            </a:r>
            <a:r>
              <a:rPr lang="fr-CA" b="0" dirty="0" err="1">
                <a:solidFill>
                  <a:srgbClr val="CF142B"/>
                </a:solidFill>
                <a:latin typeface="Arial" pitchFamily="34" charset="0"/>
                <a:cs typeface="Arial" pitchFamily="34" charset="0"/>
              </a:rPr>
              <a:t>remove</a:t>
            </a:r>
            <a:r>
              <a:rPr lang="fr-CA" b="0" dirty="0">
                <a:solidFill>
                  <a:srgbClr val="CF142B"/>
                </a:solidFill>
                <a:latin typeface="Arial" pitchFamily="34" charset="0"/>
                <a:cs typeface="Arial" pitchFamily="34" charset="0"/>
              </a:rPr>
              <a:t> the </a:t>
            </a:r>
            <a:r>
              <a:rPr lang="fr-CA" b="0" dirty="0" err="1">
                <a:solidFill>
                  <a:srgbClr val="CF142B"/>
                </a:solidFill>
                <a:latin typeface="Arial" pitchFamily="34" charset="0"/>
                <a:cs typeface="Arial" pitchFamily="34" charset="0"/>
              </a:rPr>
              <a:t>empty</a:t>
            </a:r>
            <a:r>
              <a:rPr lang="fr-CA" b="0" dirty="0">
                <a:solidFill>
                  <a:srgbClr val="CF142B"/>
                </a:solidFill>
                <a:latin typeface="Arial" pitchFamily="34" charset="0"/>
                <a:cs typeface="Arial" pitchFamily="34" charset="0"/>
              </a:rPr>
              <a:t> </a:t>
            </a:r>
            <a:r>
              <a:rPr lang="fr-CA" b="0" dirty="0" err="1">
                <a:solidFill>
                  <a:srgbClr val="CF142B"/>
                </a:solidFill>
                <a:latin typeface="Arial" pitchFamily="34" charset="0"/>
                <a:cs typeface="Arial" pitchFamily="34" charset="0"/>
              </a:rPr>
              <a:t>cartridge</a:t>
            </a:r>
            <a:r>
              <a:rPr lang="fr-CA" b="0" dirty="0">
                <a:solidFill>
                  <a:srgbClr val="CF142B"/>
                </a:solidFill>
                <a:latin typeface="Arial" pitchFamily="34" charset="0"/>
                <a:cs typeface="Arial" pitchFamily="34" charset="0"/>
              </a:rPr>
              <a:t>, and insert a new one</a:t>
            </a:r>
            <a:endParaRPr lang="en-US" b="0" dirty="0">
              <a:solidFill>
                <a:srgbClr val="CF142B"/>
              </a:solidFill>
              <a:latin typeface="Arial" pitchFamily="34" charset="0"/>
              <a:cs typeface="Arial" pitchFamily="34" charset="0"/>
            </a:endParaRPr>
          </a:p>
        </p:txBody>
      </p:sp>
      <p:sp>
        <p:nvSpPr>
          <p:cNvPr id="133128" name="Title 14"/>
          <p:cNvSpPr>
            <a:spLocks noGrp="1"/>
          </p:cNvSpPr>
          <p:nvPr>
            <p:ph type="title"/>
          </p:nvPr>
        </p:nvSpPr>
        <p:spPr>
          <a:xfrm>
            <a:off x="477635" y="152965"/>
            <a:ext cx="6538774" cy="456962"/>
          </a:xfrm>
        </p:spPr>
        <p:txBody>
          <a:bodyPr/>
          <a:lstStyle/>
          <a:p>
            <a:pPr algn="l"/>
            <a:r>
              <a:rPr lang="en-US" sz="2800" dirty="0">
                <a:solidFill>
                  <a:srgbClr val="000000"/>
                </a:solidFill>
              </a:rPr>
              <a:t>    Staples – Type T Internal finisher</a:t>
            </a:r>
            <a:endParaRPr lang="en-US" sz="2800" dirty="0"/>
          </a:p>
        </p:txBody>
      </p:sp>
      <p:sp>
        <p:nvSpPr>
          <p:cNvPr id="133129" name="Text Box 2"/>
          <p:cNvSpPr txBox="1">
            <a:spLocks noChangeArrowheads="1"/>
          </p:cNvSpPr>
          <p:nvPr/>
        </p:nvSpPr>
        <p:spPr bwMode="auto">
          <a:xfrm>
            <a:off x="1913111" y="4531790"/>
            <a:ext cx="6161485" cy="530915"/>
          </a:xfrm>
          <a:prstGeom prst="rect">
            <a:avLst/>
          </a:prstGeom>
          <a:noFill/>
          <a:ln w="9525">
            <a:noFill/>
            <a:miter lim="800000"/>
            <a:headEnd/>
            <a:tailEnd/>
          </a:ln>
        </p:spPr>
        <p:txBody>
          <a:bodyPr>
            <a:spAutoFit/>
          </a:bodyPr>
          <a:lstStyle/>
          <a:p>
            <a:pPr marL="257175" indent="-257175" defTabSz="342900">
              <a:spcBef>
                <a:spcPct val="20000"/>
              </a:spcBef>
            </a:pPr>
            <a:r>
              <a:rPr kumimoji="1" lang="fr-CA" sz="1425" dirty="0">
                <a:solidFill>
                  <a:srgbClr val="000000"/>
                </a:solidFill>
                <a:latin typeface="Arial" pitchFamily="34" charset="0"/>
                <a:ea typeface="ＭＳ Ｐゴシック" pitchFamily="34" charset="-128"/>
                <a:cs typeface="Arial" pitchFamily="34" charset="0"/>
              </a:rPr>
              <a:t>500-sheet </a:t>
            </a:r>
            <a:r>
              <a:rPr kumimoji="1" lang="fr-CA" sz="1425" dirty="0" err="1">
                <a:solidFill>
                  <a:srgbClr val="000000"/>
                </a:solidFill>
                <a:latin typeface="Arial" pitchFamily="34" charset="0"/>
                <a:ea typeface="ＭＳ Ｐゴシック" pitchFamily="34" charset="-128"/>
                <a:cs typeface="Arial" pitchFamily="34" charset="0"/>
              </a:rPr>
              <a:t>Finisher</a:t>
            </a:r>
            <a:r>
              <a:rPr kumimoji="1" lang="fr-CA" sz="1425" dirty="0">
                <a:solidFill>
                  <a:srgbClr val="000000"/>
                </a:solidFill>
                <a:latin typeface="Arial" pitchFamily="34" charset="0"/>
                <a:ea typeface="ＭＳ Ｐゴシック" pitchFamily="34" charset="-128"/>
                <a:cs typeface="Arial" pitchFamily="34" charset="0"/>
              </a:rPr>
              <a:t> (SR3130): </a:t>
            </a:r>
            <a:r>
              <a:rPr kumimoji="1" lang="fr-CA" sz="1425" dirty="0" err="1">
                <a:solidFill>
                  <a:srgbClr val="000000"/>
                </a:solidFill>
                <a:latin typeface="Arial" pitchFamily="34" charset="0"/>
                <a:ea typeface="ＭＳ Ｐゴシック" pitchFamily="34" charset="-128"/>
                <a:cs typeface="Arial" pitchFamily="34" charset="0"/>
              </a:rPr>
              <a:t>when</a:t>
            </a:r>
            <a:r>
              <a:rPr kumimoji="1" lang="fr-CA" sz="1425" dirty="0">
                <a:solidFill>
                  <a:srgbClr val="000000"/>
                </a:solidFill>
                <a:latin typeface="Arial" pitchFamily="34" charset="0"/>
                <a:ea typeface="ＭＳ Ｐゴシック" pitchFamily="34" charset="-128"/>
                <a:cs typeface="Arial" pitchFamily="34" charset="0"/>
              </a:rPr>
              <a:t> the Staple </a:t>
            </a:r>
            <a:r>
              <a:rPr kumimoji="1" lang="fr-CA" sz="1425" dirty="0" err="1">
                <a:solidFill>
                  <a:srgbClr val="000000"/>
                </a:solidFill>
                <a:latin typeface="Arial" pitchFamily="34" charset="0"/>
                <a:ea typeface="ＭＳ Ｐゴシック" pitchFamily="34" charset="-128"/>
                <a:cs typeface="Arial" pitchFamily="34" charset="0"/>
              </a:rPr>
              <a:t>icon</a:t>
            </a:r>
            <a:r>
              <a:rPr kumimoji="1" lang="fr-CA" sz="1425" dirty="0">
                <a:solidFill>
                  <a:srgbClr val="000000"/>
                </a:solidFill>
                <a:latin typeface="Arial" pitchFamily="34" charset="0"/>
                <a:ea typeface="ＭＳ Ｐゴシック" pitchFamily="34" charset="-128"/>
                <a:cs typeface="Arial" pitchFamily="34" charset="0"/>
              </a:rPr>
              <a:t> (Top Right of screen) flashes, </a:t>
            </a:r>
            <a:r>
              <a:rPr kumimoji="1" lang="fr-CA" sz="1425" dirty="0" err="1">
                <a:solidFill>
                  <a:srgbClr val="000000"/>
                </a:solidFill>
                <a:latin typeface="Arial" pitchFamily="34" charset="0"/>
                <a:ea typeface="ＭＳ Ｐゴシック" pitchFamily="34" charset="-128"/>
                <a:cs typeface="Arial" pitchFamily="34" charset="0"/>
              </a:rPr>
              <a:t>it</a:t>
            </a:r>
            <a:r>
              <a:rPr kumimoji="1" lang="fr-CA" sz="1425" dirty="0">
                <a:solidFill>
                  <a:srgbClr val="000000"/>
                </a:solidFill>
                <a:latin typeface="Arial" pitchFamily="34" charset="0"/>
                <a:ea typeface="ＭＳ Ｐゴシック" pitchFamily="34" charset="-128"/>
                <a:cs typeface="Arial" pitchFamily="34" charset="0"/>
              </a:rPr>
              <a:t> </a:t>
            </a:r>
            <a:r>
              <a:rPr kumimoji="1" lang="fr-CA" sz="1425" dirty="0" err="1">
                <a:solidFill>
                  <a:srgbClr val="000000"/>
                </a:solidFill>
                <a:latin typeface="Arial" pitchFamily="34" charset="0"/>
                <a:ea typeface="ＭＳ Ｐゴシック" pitchFamily="34" charset="-128"/>
                <a:cs typeface="Arial" pitchFamily="34" charset="0"/>
              </a:rPr>
              <a:t>is</a:t>
            </a:r>
            <a:r>
              <a:rPr kumimoji="1" lang="fr-CA" sz="1425" dirty="0">
                <a:solidFill>
                  <a:srgbClr val="000000"/>
                </a:solidFill>
                <a:latin typeface="Arial" pitchFamily="34" charset="0"/>
                <a:ea typeface="ＭＳ Ｐゴシック" pitchFamily="34" charset="-128"/>
                <a:cs typeface="Arial" pitchFamily="34" charset="0"/>
              </a:rPr>
              <a:t> time to change the </a:t>
            </a:r>
            <a:r>
              <a:rPr kumimoji="1" lang="fr-CA" sz="1425" dirty="0" err="1">
                <a:solidFill>
                  <a:srgbClr val="000000"/>
                </a:solidFill>
                <a:latin typeface="Arial" pitchFamily="34" charset="0"/>
                <a:ea typeface="ＭＳ Ｐゴシック" pitchFamily="34" charset="-128"/>
                <a:cs typeface="Arial" pitchFamily="34" charset="0"/>
              </a:rPr>
              <a:t>staple</a:t>
            </a:r>
            <a:r>
              <a:rPr kumimoji="1" lang="fr-CA" sz="1425" dirty="0">
                <a:solidFill>
                  <a:srgbClr val="000000"/>
                </a:solidFill>
                <a:latin typeface="Arial" pitchFamily="34" charset="0"/>
                <a:ea typeface="ＭＳ Ｐゴシック" pitchFamily="34" charset="-128"/>
                <a:cs typeface="Arial" pitchFamily="34" charset="0"/>
              </a:rPr>
              <a:t> </a:t>
            </a:r>
            <a:r>
              <a:rPr kumimoji="1" lang="fr-CA" sz="1425" dirty="0" err="1">
                <a:solidFill>
                  <a:srgbClr val="000000"/>
                </a:solidFill>
                <a:latin typeface="Arial" pitchFamily="34" charset="0"/>
                <a:ea typeface="ＭＳ Ｐゴシック" pitchFamily="34" charset="-128"/>
                <a:cs typeface="Arial" pitchFamily="34" charset="0"/>
              </a:rPr>
              <a:t>cartridge</a:t>
            </a:r>
            <a:endParaRPr kumimoji="1" lang="en-US" sz="1425" dirty="0">
              <a:solidFill>
                <a:srgbClr val="000000"/>
              </a:solidFill>
              <a:latin typeface="Arial" pitchFamily="34" charset="0"/>
              <a:ea typeface="ＭＳ Ｐゴシック" pitchFamily="34" charset="-128"/>
              <a:cs typeface="Arial" pitchFamily="34" charset="0"/>
            </a:endParaRPr>
          </a:p>
        </p:txBody>
      </p:sp>
      <p:sp>
        <p:nvSpPr>
          <p:cNvPr id="3" name="Slide Number Placeholder 2">
            <a:extLst>
              <a:ext uri="{FF2B5EF4-FFF2-40B4-BE49-F238E27FC236}">
                <a16:creationId xmlns:a16="http://schemas.microsoft.com/office/drawing/2014/main" id="{BBE563E7-A8DC-44B7-A044-680F91A81189}"/>
              </a:ext>
            </a:extLst>
          </p:cNvPr>
          <p:cNvSpPr>
            <a:spLocks noGrp="1"/>
          </p:cNvSpPr>
          <p:nvPr>
            <p:ph type="sldNum" sz="quarter" idx="16"/>
          </p:nvPr>
        </p:nvSpPr>
        <p:spPr/>
        <p:txBody>
          <a:bodyPr/>
          <a:lstStyle/>
          <a:p>
            <a:fld id="{B18C7F2A-C7B3-D640-BAC8-F0A18513C1A4}" type="slidenum">
              <a:rPr lang="en-GB" smtClean="0"/>
              <a:pPr/>
              <a:t>76</a:t>
            </a:fld>
            <a:endParaRPr lang="en-GB"/>
          </a:p>
        </p:txBody>
      </p:sp>
      <p:pic>
        <p:nvPicPr>
          <p:cNvPr id="11" name="Audio 2">
            <a:hlinkClick r:id="" action="ppaction://media"/>
            <a:extLst>
              <a:ext uri="{FF2B5EF4-FFF2-40B4-BE49-F238E27FC236}">
                <a16:creationId xmlns:a16="http://schemas.microsoft.com/office/drawing/2014/main" id="{91CD1923-A550-4FBE-9BC0-69F6B43FE0A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4318000"/>
            <a:ext cx="609600" cy="609600"/>
          </a:xfrm>
          <a:prstGeom prst="rect">
            <a:avLst/>
          </a:prstGeom>
        </p:spPr>
      </p:pic>
    </p:spTree>
  </p:cSld>
  <p:clrMapOvr>
    <a:masterClrMapping/>
  </p:clrMapOvr>
  <p:transition advTm="2058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17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itle 15"/>
          <p:cNvSpPr>
            <a:spLocks noGrp="1"/>
          </p:cNvSpPr>
          <p:nvPr>
            <p:ph type="title"/>
          </p:nvPr>
        </p:nvSpPr>
        <p:spPr>
          <a:xfrm>
            <a:off x="425918" y="156521"/>
            <a:ext cx="5943600" cy="456962"/>
          </a:xfrm>
        </p:spPr>
        <p:txBody>
          <a:bodyPr/>
          <a:lstStyle/>
          <a:p>
            <a:pPr algn="l"/>
            <a:r>
              <a:rPr lang="en-US" dirty="0">
                <a:solidFill>
                  <a:srgbClr val="000000"/>
                </a:solidFill>
              </a:rPr>
              <a:t>    </a:t>
            </a:r>
            <a:r>
              <a:rPr lang="en-US" sz="2800" dirty="0">
                <a:solidFill>
                  <a:srgbClr val="000000"/>
                </a:solidFill>
              </a:rPr>
              <a:t>Staples – Type T</a:t>
            </a:r>
            <a:endParaRPr lang="en-US" sz="2800" dirty="0"/>
          </a:p>
        </p:txBody>
      </p:sp>
      <p:sp>
        <p:nvSpPr>
          <p:cNvPr id="134147" name="Text Box 5"/>
          <p:cNvSpPr txBox="1">
            <a:spLocks noChangeArrowheads="1"/>
          </p:cNvSpPr>
          <p:nvPr/>
        </p:nvSpPr>
        <p:spPr bwMode="auto">
          <a:xfrm>
            <a:off x="5219700" y="735807"/>
            <a:ext cx="2781300" cy="276999"/>
          </a:xfrm>
          <a:prstGeom prst="rect">
            <a:avLst/>
          </a:prstGeom>
          <a:noFill/>
          <a:ln w="9525">
            <a:noFill/>
            <a:miter lim="800000"/>
            <a:headEnd/>
            <a:tailEnd/>
          </a:ln>
        </p:spPr>
        <p:txBody>
          <a:bodyPr>
            <a:spAutoFit/>
          </a:bodyPr>
          <a:lstStyle/>
          <a:p>
            <a:pPr algn="l" eaLnBrk="1" hangingPunct="1">
              <a:spcBef>
                <a:spcPct val="50000"/>
              </a:spcBef>
            </a:pPr>
            <a:endParaRPr lang="fr-FR" sz="1200">
              <a:solidFill>
                <a:srgbClr val="CC3300"/>
              </a:solidFill>
              <a:latin typeface="Arial" pitchFamily="34" charset="0"/>
              <a:cs typeface="Arial" pitchFamily="34" charset="0"/>
            </a:endParaRPr>
          </a:p>
        </p:txBody>
      </p:sp>
      <p:sp>
        <p:nvSpPr>
          <p:cNvPr id="134148" name="Text Box 8"/>
          <p:cNvSpPr txBox="1">
            <a:spLocks noChangeArrowheads="1"/>
          </p:cNvSpPr>
          <p:nvPr/>
        </p:nvSpPr>
        <p:spPr bwMode="auto">
          <a:xfrm>
            <a:off x="2594471" y="2794022"/>
            <a:ext cx="2948907" cy="1477328"/>
          </a:xfrm>
          <a:prstGeom prst="rect">
            <a:avLst/>
          </a:prstGeom>
          <a:noFill/>
          <a:ln w="9525">
            <a:noFill/>
            <a:miter lim="800000"/>
            <a:headEnd/>
            <a:tailEnd/>
          </a:ln>
        </p:spPr>
        <p:txBody>
          <a:bodyPr wrap="square">
            <a:spAutoFit/>
          </a:bodyPr>
          <a:lstStyle/>
          <a:p>
            <a:pPr algn="l" eaLnBrk="1" hangingPunct="1">
              <a:spcBef>
                <a:spcPct val="50000"/>
              </a:spcBef>
            </a:pPr>
            <a:r>
              <a:rPr lang="fr-CA" b="0" dirty="0" err="1">
                <a:solidFill>
                  <a:srgbClr val="CF142B"/>
                </a:solidFill>
                <a:latin typeface="Arial" pitchFamily="34" charset="0"/>
                <a:cs typeface="Arial" pitchFamily="34" charset="0"/>
              </a:rPr>
              <a:t>Following</a:t>
            </a:r>
            <a:r>
              <a:rPr lang="fr-CA" b="0" dirty="0">
                <a:solidFill>
                  <a:srgbClr val="CF142B"/>
                </a:solidFill>
                <a:latin typeface="Arial" pitchFamily="34" charset="0"/>
                <a:cs typeface="Arial" pitchFamily="34" charset="0"/>
              </a:rPr>
              <a:t> the instructions on the display or the box of </a:t>
            </a:r>
            <a:r>
              <a:rPr lang="fr-CA" b="0" dirty="0" err="1">
                <a:solidFill>
                  <a:srgbClr val="CF142B"/>
                </a:solidFill>
                <a:latin typeface="Arial" pitchFamily="34" charset="0"/>
                <a:cs typeface="Arial" pitchFamily="34" charset="0"/>
              </a:rPr>
              <a:t>staples</a:t>
            </a:r>
            <a:r>
              <a:rPr lang="fr-CA" b="0" dirty="0">
                <a:solidFill>
                  <a:srgbClr val="CF142B"/>
                </a:solidFill>
                <a:latin typeface="Arial" pitchFamily="34" charset="0"/>
                <a:cs typeface="Arial" pitchFamily="34" charset="0"/>
              </a:rPr>
              <a:t>, </a:t>
            </a:r>
            <a:r>
              <a:rPr lang="fr-CA" b="0" dirty="0" err="1">
                <a:solidFill>
                  <a:srgbClr val="CF142B"/>
                </a:solidFill>
                <a:latin typeface="Arial" pitchFamily="34" charset="0"/>
                <a:cs typeface="Arial" pitchFamily="34" charset="0"/>
              </a:rPr>
              <a:t>remove</a:t>
            </a:r>
            <a:r>
              <a:rPr lang="fr-CA" b="0" dirty="0">
                <a:solidFill>
                  <a:srgbClr val="CF142B"/>
                </a:solidFill>
                <a:latin typeface="Arial" pitchFamily="34" charset="0"/>
                <a:cs typeface="Arial" pitchFamily="34" charset="0"/>
              </a:rPr>
              <a:t> the </a:t>
            </a:r>
            <a:r>
              <a:rPr lang="fr-CA" b="0" dirty="0" err="1">
                <a:solidFill>
                  <a:srgbClr val="CF142B"/>
                </a:solidFill>
                <a:latin typeface="Arial" pitchFamily="34" charset="0"/>
                <a:cs typeface="Arial" pitchFamily="34" charset="0"/>
              </a:rPr>
              <a:t>cartridge</a:t>
            </a:r>
            <a:r>
              <a:rPr lang="fr-CA" b="0" dirty="0">
                <a:solidFill>
                  <a:srgbClr val="CF142B"/>
                </a:solidFill>
                <a:latin typeface="Arial" pitchFamily="34" charset="0"/>
                <a:cs typeface="Arial" pitchFamily="34" charset="0"/>
              </a:rPr>
              <a:t> </a:t>
            </a:r>
            <a:r>
              <a:rPr lang="fr-CA" b="0" dirty="0" err="1">
                <a:solidFill>
                  <a:srgbClr val="CF142B"/>
                </a:solidFill>
                <a:latin typeface="Arial" pitchFamily="34" charset="0"/>
                <a:cs typeface="Arial" pitchFamily="34" charset="0"/>
              </a:rPr>
              <a:t>from</a:t>
            </a:r>
            <a:r>
              <a:rPr lang="fr-CA" b="0" dirty="0">
                <a:solidFill>
                  <a:srgbClr val="CF142B"/>
                </a:solidFill>
                <a:latin typeface="Arial" pitchFamily="34" charset="0"/>
                <a:cs typeface="Arial" pitchFamily="34" charset="0"/>
              </a:rPr>
              <a:t> the casing and insert a new one </a:t>
            </a:r>
            <a:endParaRPr lang="en-US" b="0" dirty="0">
              <a:solidFill>
                <a:srgbClr val="CF142B"/>
              </a:solidFill>
              <a:latin typeface="Arial" pitchFamily="34" charset="0"/>
              <a:cs typeface="Arial" pitchFamily="34" charset="0"/>
            </a:endParaRPr>
          </a:p>
        </p:txBody>
      </p:sp>
      <p:pic>
        <p:nvPicPr>
          <p:cNvPr id="134149" name="Picture 12" descr="E:\Série 03\C3003 pics\Staple - finisher view.jpg"/>
          <p:cNvPicPr>
            <a:picLocks noChangeAspect="1" noChangeArrowheads="1"/>
          </p:cNvPicPr>
          <p:nvPr/>
        </p:nvPicPr>
        <p:blipFill>
          <a:blip r:embed="rId4" cstate="print"/>
          <a:srcRect/>
          <a:stretch>
            <a:fillRect/>
          </a:stretch>
        </p:blipFill>
        <p:spPr bwMode="auto">
          <a:xfrm>
            <a:off x="306137" y="778019"/>
            <a:ext cx="2052638" cy="2300288"/>
          </a:xfrm>
          <a:prstGeom prst="rect">
            <a:avLst/>
          </a:prstGeom>
          <a:noFill/>
          <a:ln w="9525">
            <a:solidFill>
              <a:srgbClr val="CF142B"/>
            </a:solidFill>
            <a:miter lim="800000"/>
            <a:headEnd/>
            <a:tailEnd/>
          </a:ln>
        </p:spPr>
      </p:pic>
      <p:pic>
        <p:nvPicPr>
          <p:cNvPr id="134150" name="Picture 2" descr="E:\Série 03\C3003 pics\Staple Cartridge - first latch.jpg"/>
          <p:cNvPicPr>
            <a:picLocks noChangeAspect="1" noChangeArrowheads="1"/>
          </p:cNvPicPr>
          <p:nvPr/>
        </p:nvPicPr>
        <p:blipFill>
          <a:blip r:embed="rId5" cstate="print"/>
          <a:srcRect/>
          <a:stretch>
            <a:fillRect/>
          </a:stretch>
        </p:blipFill>
        <p:spPr bwMode="auto">
          <a:xfrm>
            <a:off x="2594471" y="772918"/>
            <a:ext cx="2430065" cy="1822847"/>
          </a:xfrm>
          <a:prstGeom prst="rect">
            <a:avLst/>
          </a:prstGeom>
          <a:noFill/>
          <a:ln w="9525">
            <a:solidFill>
              <a:srgbClr val="CF142B"/>
            </a:solidFill>
            <a:miter lim="800000"/>
            <a:headEnd/>
            <a:tailEnd/>
          </a:ln>
        </p:spPr>
      </p:pic>
      <p:pic>
        <p:nvPicPr>
          <p:cNvPr id="134151" name="Picture 3" descr="E:\Série 03\C3003 pics\Staple Cartridge (Inserting and removing).jpg"/>
          <p:cNvPicPr>
            <a:picLocks noChangeAspect="1" noChangeArrowheads="1"/>
          </p:cNvPicPr>
          <p:nvPr/>
        </p:nvPicPr>
        <p:blipFill>
          <a:blip r:embed="rId6" cstate="print"/>
          <a:srcRect/>
          <a:stretch>
            <a:fillRect/>
          </a:stretch>
        </p:blipFill>
        <p:spPr bwMode="auto">
          <a:xfrm>
            <a:off x="5460108" y="772918"/>
            <a:ext cx="2736056" cy="2051447"/>
          </a:xfrm>
          <a:prstGeom prst="rect">
            <a:avLst/>
          </a:prstGeom>
          <a:noFill/>
          <a:ln w="9525">
            <a:solidFill>
              <a:srgbClr val="CF142B"/>
            </a:solidFill>
            <a:miter lim="800000"/>
            <a:headEnd/>
            <a:tailEnd/>
          </a:ln>
        </p:spPr>
      </p:pic>
      <p:pic>
        <p:nvPicPr>
          <p:cNvPr id="134152" name="Picture 4" descr="E:\Série 03\C3003 pics\Staple Cartridge.jpg"/>
          <p:cNvPicPr>
            <a:picLocks noChangeAspect="1" noChangeArrowheads="1"/>
          </p:cNvPicPr>
          <p:nvPr/>
        </p:nvPicPr>
        <p:blipFill>
          <a:blip r:embed="rId7" cstate="print"/>
          <a:srcRect/>
          <a:stretch>
            <a:fillRect/>
          </a:stretch>
        </p:blipFill>
        <p:spPr bwMode="auto">
          <a:xfrm>
            <a:off x="5969658" y="2960003"/>
            <a:ext cx="1800225" cy="1350169"/>
          </a:xfrm>
          <a:prstGeom prst="rect">
            <a:avLst/>
          </a:prstGeom>
          <a:noFill/>
          <a:ln w="9525">
            <a:solidFill>
              <a:srgbClr val="CF142B"/>
            </a:solidFill>
            <a:miter lim="800000"/>
            <a:headEnd/>
            <a:tailEnd/>
          </a:ln>
        </p:spPr>
      </p:pic>
      <p:sp>
        <p:nvSpPr>
          <p:cNvPr id="134154" name="Text Box 2"/>
          <p:cNvSpPr txBox="1">
            <a:spLocks noChangeArrowheads="1"/>
          </p:cNvSpPr>
          <p:nvPr/>
        </p:nvSpPr>
        <p:spPr bwMode="auto">
          <a:xfrm>
            <a:off x="1473518" y="4469607"/>
            <a:ext cx="6161485" cy="530915"/>
          </a:xfrm>
          <a:prstGeom prst="rect">
            <a:avLst/>
          </a:prstGeom>
          <a:noFill/>
          <a:ln w="9525">
            <a:noFill/>
            <a:miter lim="800000"/>
            <a:headEnd/>
            <a:tailEnd/>
          </a:ln>
        </p:spPr>
        <p:txBody>
          <a:bodyPr>
            <a:spAutoFit/>
          </a:bodyPr>
          <a:lstStyle/>
          <a:p>
            <a:pPr marL="257175" indent="-257175" defTabSz="342900">
              <a:spcBef>
                <a:spcPct val="20000"/>
              </a:spcBef>
            </a:pPr>
            <a:r>
              <a:rPr kumimoji="1" lang="fr-CA" sz="1425" dirty="0">
                <a:solidFill>
                  <a:srgbClr val="000000"/>
                </a:solidFill>
                <a:latin typeface="Arial" pitchFamily="34" charset="0"/>
                <a:ea typeface="ＭＳ Ｐゴシック" pitchFamily="34" charset="-128"/>
                <a:cs typeface="Arial" pitchFamily="34" charset="0"/>
              </a:rPr>
              <a:t>1000-sheet </a:t>
            </a:r>
            <a:r>
              <a:rPr kumimoji="1" lang="fr-CA" sz="1425" dirty="0" err="1">
                <a:solidFill>
                  <a:srgbClr val="000000"/>
                </a:solidFill>
                <a:latin typeface="Arial" pitchFamily="34" charset="0"/>
                <a:ea typeface="ＭＳ Ｐゴシック" pitchFamily="34" charset="-128"/>
                <a:cs typeface="Arial" pitchFamily="34" charset="0"/>
              </a:rPr>
              <a:t>Finisher</a:t>
            </a:r>
            <a:r>
              <a:rPr kumimoji="1" lang="fr-CA" sz="1425" dirty="0">
                <a:solidFill>
                  <a:srgbClr val="000000"/>
                </a:solidFill>
                <a:latin typeface="Arial" pitchFamily="34" charset="0"/>
                <a:ea typeface="ＭＳ Ｐゴシック" pitchFamily="34" charset="-128"/>
                <a:cs typeface="Arial" pitchFamily="34" charset="0"/>
              </a:rPr>
              <a:t> (SR3210): </a:t>
            </a:r>
            <a:r>
              <a:rPr kumimoji="1" lang="fr-CA" sz="1425" dirty="0" err="1">
                <a:solidFill>
                  <a:srgbClr val="000000"/>
                </a:solidFill>
                <a:latin typeface="Arial" pitchFamily="34" charset="0"/>
                <a:ea typeface="ＭＳ Ｐゴシック" pitchFamily="34" charset="-128"/>
                <a:cs typeface="Arial" pitchFamily="34" charset="0"/>
              </a:rPr>
              <a:t>when</a:t>
            </a:r>
            <a:r>
              <a:rPr kumimoji="1" lang="fr-CA" sz="1425" dirty="0">
                <a:solidFill>
                  <a:srgbClr val="000000"/>
                </a:solidFill>
                <a:latin typeface="Arial" pitchFamily="34" charset="0"/>
                <a:ea typeface="ＭＳ Ｐゴシック" pitchFamily="34" charset="-128"/>
                <a:cs typeface="Arial" pitchFamily="34" charset="0"/>
              </a:rPr>
              <a:t> the Staple </a:t>
            </a:r>
            <a:r>
              <a:rPr kumimoji="1" lang="fr-CA" sz="1425" dirty="0" err="1">
                <a:solidFill>
                  <a:srgbClr val="000000"/>
                </a:solidFill>
                <a:latin typeface="Arial" pitchFamily="34" charset="0"/>
                <a:ea typeface="ＭＳ Ｐゴシック" pitchFamily="34" charset="-128"/>
                <a:cs typeface="Arial" pitchFamily="34" charset="0"/>
              </a:rPr>
              <a:t>icon</a:t>
            </a:r>
            <a:r>
              <a:rPr kumimoji="1" lang="fr-CA" sz="1425" dirty="0">
                <a:solidFill>
                  <a:srgbClr val="000000"/>
                </a:solidFill>
                <a:latin typeface="Arial" pitchFamily="34" charset="0"/>
                <a:ea typeface="ＭＳ Ｐゴシック" pitchFamily="34" charset="-128"/>
                <a:cs typeface="Arial" pitchFamily="34" charset="0"/>
              </a:rPr>
              <a:t> (top right of screen) flashes, </a:t>
            </a:r>
            <a:r>
              <a:rPr kumimoji="1" lang="fr-CA" sz="1425" dirty="0" err="1">
                <a:solidFill>
                  <a:srgbClr val="000000"/>
                </a:solidFill>
                <a:latin typeface="Arial" pitchFamily="34" charset="0"/>
                <a:ea typeface="ＭＳ Ｐゴシック" pitchFamily="34" charset="-128"/>
                <a:cs typeface="Arial" pitchFamily="34" charset="0"/>
              </a:rPr>
              <a:t>it</a:t>
            </a:r>
            <a:r>
              <a:rPr kumimoji="1" lang="fr-CA" sz="1425" dirty="0">
                <a:solidFill>
                  <a:srgbClr val="000000"/>
                </a:solidFill>
                <a:latin typeface="Arial" pitchFamily="34" charset="0"/>
                <a:ea typeface="ＭＳ Ｐゴシック" pitchFamily="34" charset="-128"/>
                <a:cs typeface="Arial" pitchFamily="34" charset="0"/>
              </a:rPr>
              <a:t> </a:t>
            </a:r>
            <a:r>
              <a:rPr kumimoji="1" lang="fr-CA" sz="1425" dirty="0" err="1">
                <a:solidFill>
                  <a:srgbClr val="000000"/>
                </a:solidFill>
                <a:latin typeface="Arial" pitchFamily="34" charset="0"/>
                <a:ea typeface="ＭＳ Ｐゴシック" pitchFamily="34" charset="-128"/>
                <a:cs typeface="Arial" pitchFamily="34" charset="0"/>
              </a:rPr>
              <a:t>is</a:t>
            </a:r>
            <a:r>
              <a:rPr kumimoji="1" lang="fr-CA" sz="1425" dirty="0">
                <a:solidFill>
                  <a:srgbClr val="000000"/>
                </a:solidFill>
                <a:latin typeface="Arial" pitchFamily="34" charset="0"/>
                <a:ea typeface="ＭＳ Ｐゴシック" pitchFamily="34" charset="-128"/>
                <a:cs typeface="Arial" pitchFamily="34" charset="0"/>
              </a:rPr>
              <a:t> time to change the </a:t>
            </a:r>
            <a:r>
              <a:rPr kumimoji="1" lang="fr-CA" sz="1425" dirty="0" err="1">
                <a:solidFill>
                  <a:srgbClr val="000000"/>
                </a:solidFill>
                <a:latin typeface="Arial" pitchFamily="34" charset="0"/>
                <a:ea typeface="ＭＳ Ｐゴシック" pitchFamily="34" charset="-128"/>
                <a:cs typeface="Arial" pitchFamily="34" charset="0"/>
              </a:rPr>
              <a:t>staple</a:t>
            </a:r>
            <a:r>
              <a:rPr kumimoji="1" lang="fr-CA" sz="1425" dirty="0">
                <a:solidFill>
                  <a:srgbClr val="000000"/>
                </a:solidFill>
                <a:latin typeface="Arial" pitchFamily="34" charset="0"/>
                <a:ea typeface="ＭＳ Ｐゴシック" pitchFamily="34" charset="-128"/>
                <a:cs typeface="Arial" pitchFamily="34" charset="0"/>
              </a:rPr>
              <a:t> </a:t>
            </a:r>
            <a:r>
              <a:rPr kumimoji="1" lang="fr-CA" sz="1425" dirty="0" err="1">
                <a:solidFill>
                  <a:srgbClr val="000000"/>
                </a:solidFill>
                <a:latin typeface="Arial" pitchFamily="34" charset="0"/>
                <a:ea typeface="ＭＳ Ｐゴシック" pitchFamily="34" charset="-128"/>
                <a:cs typeface="Arial" pitchFamily="34" charset="0"/>
              </a:rPr>
              <a:t>cartridge</a:t>
            </a:r>
            <a:endParaRPr kumimoji="1" lang="en-US" sz="1425" dirty="0">
              <a:solidFill>
                <a:srgbClr val="000000"/>
              </a:solidFill>
              <a:latin typeface="Arial" pitchFamily="34" charset="0"/>
              <a:ea typeface="ＭＳ Ｐゴシック" pitchFamily="34" charset="-128"/>
              <a:cs typeface="Arial" pitchFamily="34" charset="0"/>
            </a:endParaRPr>
          </a:p>
        </p:txBody>
      </p:sp>
      <p:sp>
        <p:nvSpPr>
          <p:cNvPr id="3" name="Slide Number Placeholder 2">
            <a:extLst>
              <a:ext uri="{FF2B5EF4-FFF2-40B4-BE49-F238E27FC236}">
                <a16:creationId xmlns:a16="http://schemas.microsoft.com/office/drawing/2014/main" id="{16807C12-7F22-42CA-AD44-A472F2C31221}"/>
              </a:ext>
            </a:extLst>
          </p:cNvPr>
          <p:cNvSpPr>
            <a:spLocks noGrp="1"/>
          </p:cNvSpPr>
          <p:nvPr>
            <p:ph type="sldNum" sz="quarter" idx="16"/>
          </p:nvPr>
        </p:nvSpPr>
        <p:spPr/>
        <p:txBody>
          <a:bodyPr/>
          <a:lstStyle/>
          <a:p>
            <a:fld id="{B18C7F2A-C7B3-D640-BAC8-F0A18513C1A4}" type="slidenum">
              <a:rPr lang="en-GB" smtClean="0"/>
              <a:pPr/>
              <a:t>77</a:t>
            </a:fld>
            <a:endParaRPr lang="en-GB"/>
          </a:p>
        </p:txBody>
      </p:sp>
      <p:pic>
        <p:nvPicPr>
          <p:cNvPr id="11" name="Audio 2">
            <a:hlinkClick r:id="" action="ppaction://media"/>
            <a:extLst>
              <a:ext uri="{FF2B5EF4-FFF2-40B4-BE49-F238E27FC236}">
                <a16:creationId xmlns:a16="http://schemas.microsoft.com/office/drawing/2014/main" id="{E228B5A8-F0A0-4D89-80DF-DA1C61D43C8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4318000"/>
            <a:ext cx="609600" cy="609600"/>
          </a:xfrm>
          <a:prstGeom prst="rect">
            <a:avLst/>
          </a:prstGeom>
        </p:spPr>
      </p:pic>
    </p:spTree>
  </p:cSld>
  <p:clrMapOvr>
    <a:masterClrMapping/>
  </p:clrMapOvr>
  <p:transition advTm="1508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17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le 15"/>
          <p:cNvSpPr>
            <a:spLocks noGrp="1"/>
          </p:cNvSpPr>
          <p:nvPr>
            <p:ph type="title"/>
          </p:nvPr>
        </p:nvSpPr>
        <p:spPr>
          <a:xfrm>
            <a:off x="392906" y="103668"/>
            <a:ext cx="5943600" cy="456962"/>
          </a:xfrm>
        </p:spPr>
        <p:txBody>
          <a:bodyPr/>
          <a:lstStyle/>
          <a:p>
            <a:pPr algn="l"/>
            <a:r>
              <a:rPr lang="en-US" dirty="0">
                <a:solidFill>
                  <a:srgbClr val="000000"/>
                </a:solidFill>
              </a:rPr>
              <a:t>    </a:t>
            </a:r>
            <a:r>
              <a:rPr lang="en-US" sz="2800" dirty="0">
                <a:solidFill>
                  <a:srgbClr val="000000"/>
                </a:solidFill>
              </a:rPr>
              <a:t>Staples – Saddle Stitch</a:t>
            </a:r>
            <a:endParaRPr lang="en-US" sz="2800" dirty="0"/>
          </a:p>
        </p:txBody>
      </p:sp>
      <p:sp>
        <p:nvSpPr>
          <p:cNvPr id="135171" name="Text Box 5"/>
          <p:cNvSpPr txBox="1">
            <a:spLocks noChangeArrowheads="1"/>
          </p:cNvSpPr>
          <p:nvPr/>
        </p:nvSpPr>
        <p:spPr bwMode="auto">
          <a:xfrm>
            <a:off x="5219700" y="735807"/>
            <a:ext cx="2781300" cy="276999"/>
          </a:xfrm>
          <a:prstGeom prst="rect">
            <a:avLst/>
          </a:prstGeom>
          <a:noFill/>
          <a:ln w="9525">
            <a:noFill/>
            <a:miter lim="800000"/>
            <a:headEnd/>
            <a:tailEnd/>
          </a:ln>
        </p:spPr>
        <p:txBody>
          <a:bodyPr>
            <a:spAutoFit/>
          </a:bodyPr>
          <a:lstStyle/>
          <a:p>
            <a:pPr algn="l" eaLnBrk="1" hangingPunct="1">
              <a:spcBef>
                <a:spcPct val="50000"/>
              </a:spcBef>
            </a:pPr>
            <a:endParaRPr lang="fr-FR" sz="1200">
              <a:solidFill>
                <a:srgbClr val="CC3300"/>
              </a:solidFill>
              <a:latin typeface="Arial" pitchFamily="34" charset="0"/>
              <a:cs typeface="Arial" pitchFamily="34" charset="0"/>
            </a:endParaRPr>
          </a:p>
        </p:txBody>
      </p:sp>
      <p:sp>
        <p:nvSpPr>
          <p:cNvPr id="135172" name="Text Box 8"/>
          <p:cNvSpPr txBox="1">
            <a:spLocks noChangeArrowheads="1"/>
          </p:cNvSpPr>
          <p:nvPr/>
        </p:nvSpPr>
        <p:spPr bwMode="auto">
          <a:xfrm>
            <a:off x="6497718" y="1277575"/>
            <a:ext cx="2471621" cy="2031325"/>
          </a:xfrm>
          <a:prstGeom prst="rect">
            <a:avLst/>
          </a:prstGeom>
          <a:noFill/>
          <a:ln w="9525">
            <a:noFill/>
            <a:miter lim="800000"/>
            <a:headEnd/>
            <a:tailEnd/>
          </a:ln>
        </p:spPr>
        <p:txBody>
          <a:bodyPr wrap="square">
            <a:spAutoFit/>
          </a:bodyPr>
          <a:lstStyle/>
          <a:p>
            <a:pPr eaLnBrk="1" hangingPunct="1">
              <a:spcBef>
                <a:spcPct val="50000"/>
              </a:spcBef>
            </a:pPr>
            <a:r>
              <a:rPr lang="fr-CA" b="0" dirty="0" err="1">
                <a:solidFill>
                  <a:srgbClr val="CF142B"/>
                </a:solidFill>
                <a:latin typeface="Arial" pitchFamily="34" charset="0"/>
                <a:cs typeface="Arial" pitchFamily="34" charset="0"/>
              </a:rPr>
              <a:t>Following</a:t>
            </a:r>
            <a:r>
              <a:rPr lang="fr-CA" b="0" dirty="0">
                <a:solidFill>
                  <a:srgbClr val="CF142B"/>
                </a:solidFill>
                <a:latin typeface="Arial" pitchFamily="34" charset="0"/>
                <a:cs typeface="Arial" pitchFamily="34" charset="0"/>
              </a:rPr>
              <a:t> the instructions on the display or the box of </a:t>
            </a:r>
            <a:r>
              <a:rPr lang="fr-CA" b="0" dirty="0" err="1">
                <a:solidFill>
                  <a:srgbClr val="CF142B"/>
                </a:solidFill>
                <a:latin typeface="Arial" pitchFamily="34" charset="0"/>
                <a:cs typeface="Arial" pitchFamily="34" charset="0"/>
              </a:rPr>
              <a:t>staples</a:t>
            </a:r>
            <a:r>
              <a:rPr lang="fr-CA" b="0" dirty="0">
                <a:solidFill>
                  <a:srgbClr val="CF142B"/>
                </a:solidFill>
                <a:latin typeface="Arial" pitchFamily="34" charset="0"/>
                <a:cs typeface="Arial" pitchFamily="34" charset="0"/>
              </a:rPr>
              <a:t>, </a:t>
            </a:r>
            <a:r>
              <a:rPr lang="fr-CA" b="0" dirty="0" err="1">
                <a:solidFill>
                  <a:srgbClr val="CF142B"/>
                </a:solidFill>
                <a:latin typeface="Arial" pitchFamily="34" charset="0"/>
                <a:cs typeface="Arial" pitchFamily="34" charset="0"/>
              </a:rPr>
              <a:t>remove</a:t>
            </a:r>
            <a:r>
              <a:rPr lang="fr-CA" b="0" dirty="0">
                <a:solidFill>
                  <a:srgbClr val="CF142B"/>
                </a:solidFill>
                <a:latin typeface="Arial" pitchFamily="34" charset="0"/>
                <a:cs typeface="Arial" pitchFamily="34" charset="0"/>
              </a:rPr>
              <a:t> the </a:t>
            </a:r>
            <a:r>
              <a:rPr lang="fr-CA" b="0" dirty="0" err="1">
                <a:solidFill>
                  <a:srgbClr val="CF142B"/>
                </a:solidFill>
                <a:latin typeface="Arial" pitchFamily="34" charset="0"/>
                <a:cs typeface="Arial" pitchFamily="34" charset="0"/>
              </a:rPr>
              <a:t>cartridge</a:t>
            </a:r>
            <a:r>
              <a:rPr lang="fr-CA" b="0" dirty="0">
                <a:solidFill>
                  <a:srgbClr val="CF142B"/>
                </a:solidFill>
                <a:latin typeface="Arial" pitchFamily="34" charset="0"/>
                <a:cs typeface="Arial" pitchFamily="34" charset="0"/>
              </a:rPr>
              <a:t> </a:t>
            </a:r>
            <a:r>
              <a:rPr lang="fr-CA" b="0" dirty="0" err="1">
                <a:solidFill>
                  <a:srgbClr val="CF142B"/>
                </a:solidFill>
                <a:latin typeface="Arial" pitchFamily="34" charset="0"/>
                <a:cs typeface="Arial" pitchFamily="34" charset="0"/>
              </a:rPr>
              <a:t>from</a:t>
            </a:r>
            <a:r>
              <a:rPr lang="fr-CA" b="0" dirty="0">
                <a:solidFill>
                  <a:srgbClr val="CF142B"/>
                </a:solidFill>
                <a:latin typeface="Arial" pitchFamily="34" charset="0"/>
                <a:cs typeface="Arial" pitchFamily="34" charset="0"/>
              </a:rPr>
              <a:t> the casing and insert a new one </a:t>
            </a:r>
            <a:endParaRPr lang="en-US" b="0" dirty="0">
              <a:solidFill>
                <a:srgbClr val="CF142B"/>
              </a:solidFill>
              <a:latin typeface="Arial" pitchFamily="34" charset="0"/>
              <a:cs typeface="Arial" pitchFamily="34" charset="0"/>
            </a:endParaRPr>
          </a:p>
        </p:txBody>
      </p:sp>
      <p:pic>
        <p:nvPicPr>
          <p:cNvPr id="135173" name="Picture 9" descr="E:\Série 03\Série 03 - Pics\SR3150\Inside view.jpg"/>
          <p:cNvPicPr>
            <a:picLocks noChangeAspect="1" noChangeArrowheads="1"/>
          </p:cNvPicPr>
          <p:nvPr/>
        </p:nvPicPr>
        <p:blipFill>
          <a:blip r:embed="rId4" cstate="print"/>
          <a:srcRect/>
          <a:stretch>
            <a:fillRect/>
          </a:stretch>
        </p:blipFill>
        <p:spPr bwMode="auto">
          <a:xfrm>
            <a:off x="491967" y="874306"/>
            <a:ext cx="2052638" cy="3188494"/>
          </a:xfrm>
          <a:prstGeom prst="rect">
            <a:avLst/>
          </a:prstGeom>
          <a:noFill/>
          <a:ln w="9525">
            <a:solidFill>
              <a:srgbClr val="000000"/>
            </a:solidFill>
            <a:miter lim="800000"/>
            <a:headEnd/>
            <a:tailEnd/>
          </a:ln>
        </p:spPr>
      </p:pic>
      <p:pic>
        <p:nvPicPr>
          <p:cNvPr id="135174" name="Picture 10" descr="E:\Série 03\Série 03 - Pics\SR3150\Staple cartridge view.jpg"/>
          <p:cNvPicPr>
            <a:picLocks noChangeAspect="1" noChangeArrowheads="1"/>
          </p:cNvPicPr>
          <p:nvPr/>
        </p:nvPicPr>
        <p:blipFill>
          <a:blip r:embed="rId5" cstate="print"/>
          <a:srcRect/>
          <a:stretch>
            <a:fillRect/>
          </a:stretch>
        </p:blipFill>
        <p:spPr bwMode="auto">
          <a:xfrm>
            <a:off x="4572000" y="1314391"/>
            <a:ext cx="1764506" cy="2499122"/>
          </a:xfrm>
          <a:prstGeom prst="rect">
            <a:avLst/>
          </a:prstGeom>
          <a:noFill/>
          <a:ln w="9525">
            <a:solidFill>
              <a:srgbClr val="000000"/>
            </a:solidFill>
            <a:miter lim="800000"/>
            <a:headEnd/>
            <a:tailEnd/>
          </a:ln>
        </p:spPr>
      </p:pic>
      <p:sp>
        <p:nvSpPr>
          <p:cNvPr id="135175" name="Text Box 8"/>
          <p:cNvSpPr txBox="1">
            <a:spLocks noChangeArrowheads="1"/>
          </p:cNvSpPr>
          <p:nvPr/>
        </p:nvSpPr>
        <p:spPr bwMode="auto">
          <a:xfrm>
            <a:off x="2987991" y="1409790"/>
            <a:ext cx="1422797" cy="2308324"/>
          </a:xfrm>
          <a:prstGeom prst="rect">
            <a:avLst/>
          </a:prstGeom>
          <a:noFill/>
          <a:ln w="9525">
            <a:noFill/>
            <a:miter lim="800000"/>
            <a:headEnd/>
            <a:tailEnd/>
          </a:ln>
        </p:spPr>
        <p:txBody>
          <a:bodyPr>
            <a:spAutoFit/>
          </a:bodyPr>
          <a:lstStyle/>
          <a:p>
            <a:pPr eaLnBrk="1" hangingPunct="1">
              <a:spcBef>
                <a:spcPct val="50000"/>
              </a:spcBef>
            </a:pPr>
            <a:r>
              <a:rPr lang="fr-CA" b="0" dirty="0">
                <a:solidFill>
                  <a:srgbClr val="CF142B"/>
                </a:solidFill>
                <a:latin typeface="Arial" pitchFamily="34" charset="0"/>
                <a:cs typeface="Arial" pitchFamily="34" charset="0"/>
              </a:rPr>
              <a:t>Pull out the </a:t>
            </a:r>
            <a:r>
              <a:rPr lang="fr-CA" b="0" dirty="0" err="1">
                <a:solidFill>
                  <a:srgbClr val="CF142B"/>
                </a:solidFill>
                <a:latin typeface="Arial" pitchFamily="34" charset="0"/>
                <a:cs typeface="Arial" pitchFamily="34" charset="0"/>
              </a:rPr>
              <a:t>stapling</a:t>
            </a:r>
            <a:r>
              <a:rPr lang="fr-CA" b="0" dirty="0">
                <a:solidFill>
                  <a:srgbClr val="CF142B"/>
                </a:solidFill>
                <a:latin typeface="Arial" pitchFamily="34" charset="0"/>
                <a:cs typeface="Arial" pitchFamily="34" charset="0"/>
              </a:rPr>
              <a:t> unit by </a:t>
            </a:r>
            <a:r>
              <a:rPr lang="fr-CA" b="0" dirty="0" err="1">
                <a:solidFill>
                  <a:srgbClr val="CF142B"/>
                </a:solidFill>
                <a:latin typeface="Arial" pitchFamily="34" charset="0"/>
                <a:cs typeface="Arial" pitchFamily="34" charset="0"/>
              </a:rPr>
              <a:t>its</a:t>
            </a:r>
            <a:r>
              <a:rPr lang="fr-CA" b="0" dirty="0">
                <a:solidFill>
                  <a:srgbClr val="CF142B"/>
                </a:solidFill>
                <a:latin typeface="Arial" pitchFamily="34" charset="0"/>
                <a:cs typeface="Arial" pitchFamily="34" charset="0"/>
              </a:rPr>
              <a:t> </a:t>
            </a:r>
            <a:r>
              <a:rPr lang="fr-CA" b="0" dirty="0" err="1">
                <a:solidFill>
                  <a:srgbClr val="CF142B"/>
                </a:solidFill>
                <a:latin typeface="Arial" pitchFamily="34" charset="0"/>
                <a:cs typeface="Arial" pitchFamily="34" charset="0"/>
              </a:rPr>
              <a:t>handle</a:t>
            </a:r>
            <a:r>
              <a:rPr lang="fr-CA" b="0" dirty="0">
                <a:solidFill>
                  <a:srgbClr val="CF142B"/>
                </a:solidFill>
                <a:latin typeface="Arial" pitchFamily="34" charset="0"/>
                <a:cs typeface="Arial" pitchFamily="34" charset="0"/>
              </a:rPr>
              <a:t>. The </a:t>
            </a:r>
            <a:r>
              <a:rPr lang="fr-CA" b="0" dirty="0" err="1">
                <a:solidFill>
                  <a:srgbClr val="CF142B"/>
                </a:solidFill>
                <a:latin typeface="Arial" pitchFamily="34" charset="0"/>
                <a:cs typeface="Arial" pitchFamily="34" charset="0"/>
              </a:rPr>
              <a:t>staple</a:t>
            </a:r>
            <a:r>
              <a:rPr lang="fr-CA" b="0" dirty="0">
                <a:solidFill>
                  <a:srgbClr val="CF142B"/>
                </a:solidFill>
                <a:latin typeface="Arial" pitchFamily="34" charset="0"/>
                <a:cs typeface="Arial" pitchFamily="34" charset="0"/>
              </a:rPr>
              <a:t> </a:t>
            </a:r>
            <a:r>
              <a:rPr lang="fr-CA" b="0" dirty="0" err="1">
                <a:solidFill>
                  <a:srgbClr val="CF142B"/>
                </a:solidFill>
                <a:latin typeface="Arial" pitchFamily="34" charset="0"/>
                <a:cs typeface="Arial" pitchFamily="34" charset="0"/>
              </a:rPr>
              <a:t>cartridge</a:t>
            </a:r>
            <a:r>
              <a:rPr lang="fr-CA" b="0" dirty="0">
                <a:solidFill>
                  <a:srgbClr val="CF142B"/>
                </a:solidFill>
                <a:latin typeface="Arial" pitchFamily="34" charset="0"/>
                <a:cs typeface="Arial" pitchFamily="34" charset="0"/>
              </a:rPr>
              <a:t> </a:t>
            </a:r>
            <a:r>
              <a:rPr lang="fr-CA" b="0" dirty="0" err="1">
                <a:solidFill>
                  <a:srgbClr val="CF142B"/>
                </a:solidFill>
                <a:latin typeface="Arial" pitchFamily="34" charset="0"/>
                <a:cs typeface="Arial" pitchFamily="34" charset="0"/>
              </a:rPr>
              <a:t>is</a:t>
            </a:r>
            <a:r>
              <a:rPr lang="fr-CA" b="0" dirty="0">
                <a:solidFill>
                  <a:srgbClr val="CF142B"/>
                </a:solidFill>
                <a:latin typeface="Arial" pitchFamily="34" charset="0"/>
                <a:cs typeface="Arial" pitchFamily="34" charset="0"/>
              </a:rPr>
              <a:t> </a:t>
            </a:r>
            <a:r>
              <a:rPr lang="fr-CA" b="0" dirty="0" err="1">
                <a:solidFill>
                  <a:srgbClr val="CF142B"/>
                </a:solidFill>
                <a:latin typeface="Arial" pitchFamily="34" charset="0"/>
                <a:cs typeface="Arial" pitchFamily="34" charset="0"/>
              </a:rPr>
              <a:t>located</a:t>
            </a:r>
            <a:r>
              <a:rPr lang="fr-CA" b="0" dirty="0">
                <a:solidFill>
                  <a:srgbClr val="CF142B"/>
                </a:solidFill>
                <a:latin typeface="Arial" pitchFamily="34" charset="0"/>
                <a:cs typeface="Arial" pitchFamily="34" charset="0"/>
              </a:rPr>
              <a:t> on the </a:t>
            </a:r>
            <a:r>
              <a:rPr lang="fr-CA" b="0" dirty="0" err="1">
                <a:solidFill>
                  <a:srgbClr val="CF142B"/>
                </a:solidFill>
                <a:latin typeface="Arial" pitchFamily="34" charset="0"/>
                <a:cs typeface="Arial" pitchFamily="34" charset="0"/>
              </a:rPr>
              <a:t>left</a:t>
            </a:r>
            <a:r>
              <a:rPr lang="fr-CA" b="0" dirty="0">
                <a:solidFill>
                  <a:srgbClr val="CF142B"/>
                </a:solidFill>
                <a:latin typeface="Arial" pitchFamily="34" charset="0"/>
                <a:cs typeface="Arial" pitchFamily="34" charset="0"/>
              </a:rPr>
              <a:t> </a:t>
            </a:r>
            <a:r>
              <a:rPr lang="fr-CA" b="0" dirty="0" err="1">
                <a:solidFill>
                  <a:srgbClr val="CF142B"/>
                </a:solidFill>
                <a:latin typeface="Arial" pitchFamily="34" charset="0"/>
                <a:cs typeface="Arial" pitchFamily="34" charset="0"/>
              </a:rPr>
              <a:t>side</a:t>
            </a:r>
            <a:endParaRPr lang="en-US" b="0" dirty="0">
              <a:solidFill>
                <a:srgbClr val="CF142B"/>
              </a:solidFill>
              <a:latin typeface="Arial" pitchFamily="34" charset="0"/>
              <a:cs typeface="Arial" pitchFamily="34" charset="0"/>
            </a:endParaRPr>
          </a:p>
        </p:txBody>
      </p:sp>
      <p:sp>
        <p:nvSpPr>
          <p:cNvPr id="135176" name="Line 13"/>
          <p:cNvSpPr>
            <a:spLocks noChangeShapeType="1"/>
          </p:cNvSpPr>
          <p:nvPr/>
        </p:nvSpPr>
        <p:spPr bwMode="auto">
          <a:xfrm flipH="1" flipV="1">
            <a:off x="2079665" y="2836618"/>
            <a:ext cx="869156" cy="476"/>
          </a:xfrm>
          <a:prstGeom prst="line">
            <a:avLst/>
          </a:prstGeom>
          <a:noFill/>
          <a:ln w="28575">
            <a:solidFill>
              <a:schemeClr val="accent1"/>
            </a:solidFill>
            <a:round/>
            <a:headEnd/>
            <a:tailEnd type="triangle" w="med" len="med"/>
          </a:ln>
        </p:spPr>
        <p:txBody>
          <a:bodyPr/>
          <a:lstStyle/>
          <a:p>
            <a:pPr algn="l" eaLnBrk="1" hangingPunct="1"/>
            <a:endParaRPr lang="en-US" b="0">
              <a:solidFill>
                <a:srgbClr val="CF142B"/>
              </a:solidFill>
              <a:latin typeface="Arial" pitchFamily="34" charset="0"/>
              <a:cs typeface="Arial" pitchFamily="34" charset="0"/>
            </a:endParaRPr>
          </a:p>
        </p:txBody>
      </p:sp>
      <p:sp>
        <p:nvSpPr>
          <p:cNvPr id="135177" name="Rectangle 13"/>
          <p:cNvSpPr>
            <a:spLocks noChangeArrowheads="1"/>
          </p:cNvSpPr>
          <p:nvPr/>
        </p:nvSpPr>
        <p:spPr bwMode="auto">
          <a:xfrm>
            <a:off x="1343501" y="2657310"/>
            <a:ext cx="485775" cy="359569"/>
          </a:xfrm>
          <a:prstGeom prst="rect">
            <a:avLst/>
          </a:prstGeom>
          <a:noFill/>
          <a:ln w="28575" algn="ctr">
            <a:solidFill>
              <a:schemeClr val="accent1"/>
            </a:solidFill>
            <a:round/>
            <a:headEnd/>
            <a:tailEnd/>
          </a:ln>
        </p:spPr>
        <p:txBody>
          <a:bodyPr/>
          <a:lstStyle/>
          <a:p>
            <a:pPr algn="l" eaLnBrk="1" hangingPunct="1"/>
            <a:endParaRPr lang="en-CA" b="0">
              <a:solidFill>
                <a:srgbClr val="CF142B"/>
              </a:solidFill>
              <a:latin typeface="Arial" pitchFamily="34" charset="0"/>
              <a:cs typeface="Arial" pitchFamily="34" charset="0"/>
            </a:endParaRPr>
          </a:p>
        </p:txBody>
      </p:sp>
      <p:sp>
        <p:nvSpPr>
          <p:cNvPr id="135178" name="Text Box 2"/>
          <p:cNvSpPr txBox="1">
            <a:spLocks noChangeArrowheads="1"/>
          </p:cNvSpPr>
          <p:nvPr/>
        </p:nvSpPr>
        <p:spPr bwMode="auto">
          <a:xfrm>
            <a:off x="1633538" y="4407070"/>
            <a:ext cx="6161485" cy="530915"/>
          </a:xfrm>
          <a:prstGeom prst="rect">
            <a:avLst/>
          </a:prstGeom>
          <a:noFill/>
          <a:ln w="9525">
            <a:noFill/>
            <a:miter lim="800000"/>
            <a:headEnd/>
            <a:tailEnd/>
          </a:ln>
        </p:spPr>
        <p:txBody>
          <a:bodyPr>
            <a:spAutoFit/>
          </a:bodyPr>
          <a:lstStyle/>
          <a:p>
            <a:pPr marL="257175" indent="-257175" defTabSz="342900">
              <a:spcBef>
                <a:spcPct val="20000"/>
              </a:spcBef>
            </a:pPr>
            <a:r>
              <a:rPr kumimoji="1" lang="fr-CA" sz="1425" dirty="0">
                <a:solidFill>
                  <a:srgbClr val="000000"/>
                </a:solidFill>
                <a:latin typeface="Arial" pitchFamily="34" charset="0"/>
                <a:ea typeface="ＭＳ Ｐゴシック" pitchFamily="34" charset="-128"/>
                <a:cs typeface="Arial" pitchFamily="34" charset="0"/>
              </a:rPr>
              <a:t>1000-sheet </a:t>
            </a:r>
            <a:r>
              <a:rPr kumimoji="1" lang="fr-CA" sz="1425" dirty="0" err="1">
                <a:solidFill>
                  <a:srgbClr val="000000"/>
                </a:solidFill>
                <a:latin typeface="Arial" pitchFamily="34" charset="0"/>
                <a:ea typeface="ＭＳ Ｐゴシック" pitchFamily="34" charset="-128"/>
                <a:cs typeface="Arial" pitchFamily="34" charset="0"/>
              </a:rPr>
              <a:t>Booklet</a:t>
            </a:r>
            <a:r>
              <a:rPr kumimoji="1" lang="fr-CA" sz="1425" dirty="0">
                <a:solidFill>
                  <a:srgbClr val="000000"/>
                </a:solidFill>
                <a:latin typeface="Arial" pitchFamily="34" charset="0"/>
                <a:ea typeface="ＭＳ Ｐゴシック" pitchFamily="34" charset="-128"/>
                <a:cs typeface="Arial" pitchFamily="34" charset="0"/>
              </a:rPr>
              <a:t> </a:t>
            </a:r>
            <a:r>
              <a:rPr kumimoji="1" lang="fr-CA" sz="1425" dirty="0" err="1">
                <a:solidFill>
                  <a:srgbClr val="000000"/>
                </a:solidFill>
                <a:latin typeface="Arial" pitchFamily="34" charset="0"/>
                <a:ea typeface="ＭＳ Ｐゴシック" pitchFamily="34" charset="-128"/>
                <a:cs typeface="Arial" pitchFamily="34" charset="0"/>
              </a:rPr>
              <a:t>Finisher</a:t>
            </a:r>
            <a:r>
              <a:rPr kumimoji="1" lang="fr-CA" sz="1425" dirty="0">
                <a:solidFill>
                  <a:srgbClr val="000000"/>
                </a:solidFill>
                <a:latin typeface="Arial" pitchFamily="34" charset="0"/>
                <a:ea typeface="ＭＳ Ｐゴシック" pitchFamily="34" charset="-128"/>
                <a:cs typeface="Arial" pitchFamily="34" charset="0"/>
              </a:rPr>
              <a:t> (SR3220): </a:t>
            </a:r>
            <a:r>
              <a:rPr kumimoji="1" lang="fr-CA" sz="1425" dirty="0" err="1">
                <a:solidFill>
                  <a:srgbClr val="000000"/>
                </a:solidFill>
                <a:latin typeface="Arial" pitchFamily="34" charset="0"/>
                <a:ea typeface="ＭＳ Ｐゴシック" pitchFamily="34" charset="-128"/>
                <a:cs typeface="Arial" pitchFamily="34" charset="0"/>
              </a:rPr>
              <a:t>when</a:t>
            </a:r>
            <a:r>
              <a:rPr kumimoji="1" lang="fr-CA" sz="1425" dirty="0">
                <a:solidFill>
                  <a:srgbClr val="000000"/>
                </a:solidFill>
                <a:latin typeface="Arial" pitchFamily="34" charset="0"/>
                <a:ea typeface="ＭＳ Ｐゴシック" pitchFamily="34" charset="-128"/>
                <a:cs typeface="Arial" pitchFamily="34" charset="0"/>
              </a:rPr>
              <a:t> the Staple </a:t>
            </a:r>
            <a:r>
              <a:rPr kumimoji="1" lang="fr-CA" sz="1425" dirty="0" err="1">
                <a:solidFill>
                  <a:srgbClr val="000000"/>
                </a:solidFill>
                <a:latin typeface="Arial" pitchFamily="34" charset="0"/>
                <a:ea typeface="ＭＳ Ｐゴシック" pitchFamily="34" charset="-128"/>
                <a:cs typeface="Arial" pitchFamily="34" charset="0"/>
              </a:rPr>
              <a:t>icon</a:t>
            </a:r>
            <a:r>
              <a:rPr kumimoji="1" lang="fr-CA" sz="1425" dirty="0">
                <a:solidFill>
                  <a:srgbClr val="000000"/>
                </a:solidFill>
                <a:latin typeface="Arial" pitchFamily="34" charset="0"/>
                <a:ea typeface="ＭＳ Ｐゴシック" pitchFamily="34" charset="-128"/>
                <a:cs typeface="Arial" pitchFamily="34" charset="0"/>
              </a:rPr>
              <a:t> (top right of screen) flashes, </a:t>
            </a:r>
            <a:r>
              <a:rPr kumimoji="1" lang="fr-CA" sz="1425" dirty="0" err="1">
                <a:solidFill>
                  <a:srgbClr val="000000"/>
                </a:solidFill>
                <a:latin typeface="Arial" pitchFamily="34" charset="0"/>
                <a:ea typeface="ＭＳ Ｐゴシック" pitchFamily="34" charset="-128"/>
                <a:cs typeface="Arial" pitchFamily="34" charset="0"/>
              </a:rPr>
              <a:t>it</a:t>
            </a:r>
            <a:r>
              <a:rPr kumimoji="1" lang="fr-CA" sz="1425" dirty="0">
                <a:solidFill>
                  <a:srgbClr val="000000"/>
                </a:solidFill>
                <a:latin typeface="Arial" pitchFamily="34" charset="0"/>
                <a:ea typeface="ＭＳ Ｐゴシック" pitchFamily="34" charset="-128"/>
                <a:cs typeface="Arial" pitchFamily="34" charset="0"/>
              </a:rPr>
              <a:t> </a:t>
            </a:r>
            <a:r>
              <a:rPr kumimoji="1" lang="fr-CA" sz="1425" dirty="0" err="1">
                <a:solidFill>
                  <a:srgbClr val="000000"/>
                </a:solidFill>
                <a:latin typeface="Arial" pitchFamily="34" charset="0"/>
                <a:ea typeface="ＭＳ Ｐゴシック" pitchFamily="34" charset="-128"/>
                <a:cs typeface="Arial" pitchFamily="34" charset="0"/>
              </a:rPr>
              <a:t>is</a:t>
            </a:r>
            <a:r>
              <a:rPr kumimoji="1" lang="fr-CA" sz="1425" dirty="0">
                <a:solidFill>
                  <a:srgbClr val="000000"/>
                </a:solidFill>
                <a:latin typeface="Arial" pitchFamily="34" charset="0"/>
                <a:ea typeface="ＭＳ Ｐゴシック" pitchFamily="34" charset="-128"/>
                <a:cs typeface="Arial" pitchFamily="34" charset="0"/>
              </a:rPr>
              <a:t> time to change the </a:t>
            </a:r>
            <a:r>
              <a:rPr kumimoji="1" lang="fr-CA" sz="1425" dirty="0" err="1">
                <a:solidFill>
                  <a:srgbClr val="000000"/>
                </a:solidFill>
                <a:latin typeface="Arial" pitchFamily="34" charset="0"/>
                <a:ea typeface="ＭＳ Ｐゴシック" pitchFamily="34" charset="-128"/>
                <a:cs typeface="Arial" pitchFamily="34" charset="0"/>
              </a:rPr>
              <a:t>staple</a:t>
            </a:r>
            <a:r>
              <a:rPr kumimoji="1" lang="fr-CA" sz="1425" dirty="0">
                <a:solidFill>
                  <a:srgbClr val="000000"/>
                </a:solidFill>
                <a:latin typeface="Arial" pitchFamily="34" charset="0"/>
                <a:ea typeface="ＭＳ Ｐゴシック" pitchFamily="34" charset="-128"/>
                <a:cs typeface="Arial" pitchFamily="34" charset="0"/>
              </a:rPr>
              <a:t> </a:t>
            </a:r>
            <a:r>
              <a:rPr kumimoji="1" lang="fr-CA" sz="1425" dirty="0" err="1">
                <a:solidFill>
                  <a:srgbClr val="000000"/>
                </a:solidFill>
                <a:latin typeface="Arial" pitchFamily="34" charset="0"/>
                <a:ea typeface="ＭＳ Ｐゴシック" pitchFamily="34" charset="-128"/>
                <a:cs typeface="Arial" pitchFamily="34" charset="0"/>
              </a:rPr>
              <a:t>cartridge</a:t>
            </a:r>
            <a:endParaRPr kumimoji="1" lang="en-US" sz="1425" dirty="0">
              <a:solidFill>
                <a:srgbClr val="000000"/>
              </a:solidFill>
              <a:latin typeface="Arial" pitchFamily="34" charset="0"/>
              <a:ea typeface="ＭＳ Ｐゴシック" pitchFamily="34" charset="-128"/>
              <a:cs typeface="Arial" pitchFamily="34" charset="0"/>
            </a:endParaRPr>
          </a:p>
        </p:txBody>
      </p:sp>
      <p:sp>
        <p:nvSpPr>
          <p:cNvPr id="3" name="Slide Number Placeholder 2">
            <a:extLst>
              <a:ext uri="{FF2B5EF4-FFF2-40B4-BE49-F238E27FC236}">
                <a16:creationId xmlns:a16="http://schemas.microsoft.com/office/drawing/2014/main" id="{42610D2C-36FF-49C4-8C41-4F0693C896AE}"/>
              </a:ext>
            </a:extLst>
          </p:cNvPr>
          <p:cNvSpPr>
            <a:spLocks noGrp="1"/>
          </p:cNvSpPr>
          <p:nvPr>
            <p:ph type="sldNum" sz="quarter" idx="16"/>
          </p:nvPr>
        </p:nvSpPr>
        <p:spPr/>
        <p:txBody>
          <a:bodyPr/>
          <a:lstStyle/>
          <a:p>
            <a:fld id="{B18C7F2A-C7B3-D640-BAC8-F0A18513C1A4}" type="slidenum">
              <a:rPr lang="en-GB" smtClean="0"/>
              <a:pPr/>
              <a:t>78</a:t>
            </a:fld>
            <a:endParaRPr lang="en-GB"/>
          </a:p>
        </p:txBody>
      </p:sp>
      <p:pic>
        <p:nvPicPr>
          <p:cNvPr id="12" name="Audio 1">
            <a:hlinkClick r:id="" action="ppaction://media"/>
            <a:extLst>
              <a:ext uri="{FF2B5EF4-FFF2-40B4-BE49-F238E27FC236}">
                <a16:creationId xmlns:a16="http://schemas.microsoft.com/office/drawing/2014/main" id="{58C80FF0-20C8-4C89-9B48-3C492E4B5D7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cSld>
  <p:clrMapOvr>
    <a:masterClrMapping/>
  </p:clrMapOvr>
  <p:transition advTm="2286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832"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ext Box 2"/>
          <p:cNvSpPr txBox="1">
            <a:spLocks noChangeArrowheads="1"/>
          </p:cNvSpPr>
          <p:nvPr/>
        </p:nvSpPr>
        <p:spPr bwMode="auto">
          <a:xfrm>
            <a:off x="1387158" y="4252281"/>
            <a:ext cx="6161485" cy="311624"/>
          </a:xfrm>
          <a:prstGeom prst="rect">
            <a:avLst/>
          </a:prstGeom>
          <a:noFill/>
          <a:ln w="9525">
            <a:noFill/>
            <a:miter lim="800000"/>
            <a:headEnd/>
            <a:tailEnd/>
          </a:ln>
        </p:spPr>
        <p:txBody>
          <a:bodyPr>
            <a:spAutoFit/>
          </a:bodyPr>
          <a:lstStyle/>
          <a:p>
            <a:pPr marL="257175" indent="-257175" algn="ctr" defTabSz="342900">
              <a:spcBef>
                <a:spcPct val="20000"/>
              </a:spcBef>
            </a:pPr>
            <a:r>
              <a:rPr kumimoji="1" lang="fr-CA" sz="1425" dirty="0">
                <a:solidFill>
                  <a:srgbClr val="000000"/>
                </a:solidFill>
                <a:latin typeface="Arial" pitchFamily="34" charset="0"/>
                <a:ea typeface="ＭＳ Ｐゴシック" pitchFamily="34" charset="-128"/>
                <a:cs typeface="Arial" pitchFamily="34" charset="0"/>
              </a:rPr>
              <a:t>1000-Sheet </a:t>
            </a:r>
            <a:r>
              <a:rPr kumimoji="1" lang="fr-CA" sz="1425" dirty="0" err="1">
                <a:solidFill>
                  <a:srgbClr val="000000"/>
                </a:solidFill>
                <a:latin typeface="Arial" pitchFamily="34" charset="0"/>
                <a:ea typeface="ＭＳ Ｐゴシック" pitchFamily="34" charset="-128"/>
                <a:cs typeface="Arial" pitchFamily="34" charset="0"/>
              </a:rPr>
              <a:t>Booklet</a:t>
            </a:r>
            <a:r>
              <a:rPr kumimoji="1" lang="fr-CA" sz="1425" dirty="0">
                <a:solidFill>
                  <a:srgbClr val="000000"/>
                </a:solidFill>
                <a:latin typeface="Arial" pitchFamily="34" charset="0"/>
                <a:ea typeface="ＭＳ Ｐゴシック" pitchFamily="34" charset="-128"/>
                <a:cs typeface="Arial" pitchFamily="34" charset="0"/>
              </a:rPr>
              <a:t> </a:t>
            </a:r>
            <a:r>
              <a:rPr kumimoji="1" lang="fr-CA" sz="1425" dirty="0" err="1">
                <a:solidFill>
                  <a:srgbClr val="000000"/>
                </a:solidFill>
                <a:latin typeface="Arial" pitchFamily="34" charset="0"/>
                <a:ea typeface="ＭＳ Ｐゴシック" pitchFamily="34" charset="-128"/>
                <a:cs typeface="Arial" pitchFamily="34" charset="0"/>
              </a:rPr>
              <a:t>Finisher</a:t>
            </a:r>
            <a:r>
              <a:rPr kumimoji="1" lang="fr-CA" sz="1425" dirty="0">
                <a:solidFill>
                  <a:srgbClr val="000000"/>
                </a:solidFill>
                <a:latin typeface="Arial" pitchFamily="34" charset="0"/>
                <a:ea typeface="ＭＳ Ｐゴシック" pitchFamily="34" charset="-128"/>
                <a:cs typeface="Arial" pitchFamily="34" charset="0"/>
              </a:rPr>
              <a:t> (SR3220),</a:t>
            </a:r>
            <a:endParaRPr kumimoji="1" lang="en-US" sz="1425" dirty="0">
              <a:solidFill>
                <a:srgbClr val="000000"/>
              </a:solidFill>
              <a:latin typeface="Arial" pitchFamily="34" charset="0"/>
              <a:ea typeface="ＭＳ Ｐゴシック" pitchFamily="34" charset="-128"/>
              <a:cs typeface="Arial" pitchFamily="34" charset="0"/>
            </a:endParaRPr>
          </a:p>
        </p:txBody>
      </p:sp>
      <p:sp>
        <p:nvSpPr>
          <p:cNvPr id="136195" name="Title 14"/>
          <p:cNvSpPr>
            <a:spLocks noGrp="1"/>
          </p:cNvSpPr>
          <p:nvPr>
            <p:ph type="title"/>
          </p:nvPr>
        </p:nvSpPr>
        <p:spPr>
          <a:xfrm>
            <a:off x="421719" y="153789"/>
            <a:ext cx="5943600" cy="456962"/>
          </a:xfrm>
        </p:spPr>
        <p:txBody>
          <a:bodyPr/>
          <a:lstStyle/>
          <a:p>
            <a:pPr algn="l"/>
            <a:r>
              <a:rPr lang="en-US" sz="2800" dirty="0">
                <a:solidFill>
                  <a:srgbClr val="000000"/>
                </a:solidFill>
              </a:rPr>
              <a:t>    Staples – Type S – Type K</a:t>
            </a:r>
            <a:endParaRPr lang="en-US" sz="2800" dirty="0"/>
          </a:p>
        </p:txBody>
      </p:sp>
      <p:sp>
        <p:nvSpPr>
          <p:cNvPr id="136196" name="Text Box 5"/>
          <p:cNvSpPr txBox="1">
            <a:spLocks noChangeArrowheads="1"/>
          </p:cNvSpPr>
          <p:nvPr/>
        </p:nvSpPr>
        <p:spPr bwMode="auto">
          <a:xfrm>
            <a:off x="5219700" y="735807"/>
            <a:ext cx="2781300" cy="276999"/>
          </a:xfrm>
          <a:prstGeom prst="rect">
            <a:avLst/>
          </a:prstGeom>
          <a:noFill/>
          <a:ln w="9525">
            <a:noFill/>
            <a:miter lim="800000"/>
            <a:headEnd/>
            <a:tailEnd/>
          </a:ln>
        </p:spPr>
        <p:txBody>
          <a:bodyPr>
            <a:spAutoFit/>
          </a:bodyPr>
          <a:lstStyle/>
          <a:p>
            <a:pPr algn="l" eaLnBrk="1" hangingPunct="1">
              <a:spcBef>
                <a:spcPct val="50000"/>
              </a:spcBef>
            </a:pPr>
            <a:endParaRPr lang="fr-FR" sz="1200">
              <a:solidFill>
                <a:srgbClr val="CC3300"/>
              </a:solidFill>
              <a:latin typeface="Arial" pitchFamily="34" charset="0"/>
              <a:cs typeface="Arial" pitchFamily="34" charset="0"/>
            </a:endParaRPr>
          </a:p>
        </p:txBody>
      </p:sp>
      <p:pic>
        <p:nvPicPr>
          <p:cNvPr id="136197" name="Picture 2" descr="E:\Série 03\Série 03 - Pics\SR3150\Staple cartridge pull out.jpg"/>
          <p:cNvPicPr>
            <a:picLocks noChangeAspect="1" noChangeArrowheads="1"/>
          </p:cNvPicPr>
          <p:nvPr/>
        </p:nvPicPr>
        <p:blipFill>
          <a:blip r:embed="rId4" cstate="print"/>
          <a:srcRect/>
          <a:stretch>
            <a:fillRect/>
          </a:stretch>
        </p:blipFill>
        <p:spPr bwMode="auto">
          <a:xfrm>
            <a:off x="1051560" y="1466375"/>
            <a:ext cx="1903809" cy="2263378"/>
          </a:xfrm>
          <a:prstGeom prst="rect">
            <a:avLst/>
          </a:prstGeom>
          <a:noFill/>
          <a:ln w="9525">
            <a:solidFill>
              <a:srgbClr val="000000"/>
            </a:solidFill>
            <a:miter lim="800000"/>
            <a:headEnd/>
            <a:tailEnd/>
          </a:ln>
        </p:spPr>
      </p:pic>
      <p:pic>
        <p:nvPicPr>
          <p:cNvPr id="136198" name="Picture 3" descr="E:\Série 03\Série 03 - Pics\SR3150\Staple cartridge pulled out.jpg"/>
          <p:cNvPicPr preferRelativeResize="0">
            <a:picLocks noChangeArrowheads="1"/>
          </p:cNvPicPr>
          <p:nvPr/>
        </p:nvPicPr>
        <p:blipFill>
          <a:blip r:embed="rId5" cstate="print"/>
          <a:srcRect/>
          <a:stretch>
            <a:fillRect/>
          </a:stretch>
        </p:blipFill>
        <p:spPr bwMode="auto">
          <a:xfrm>
            <a:off x="3393519" y="1467565"/>
            <a:ext cx="1906191" cy="2262188"/>
          </a:xfrm>
          <a:prstGeom prst="rect">
            <a:avLst/>
          </a:prstGeom>
          <a:noFill/>
          <a:ln w="9525">
            <a:solidFill>
              <a:srgbClr val="000000"/>
            </a:solidFill>
            <a:miter lim="800000"/>
            <a:headEnd/>
            <a:tailEnd/>
          </a:ln>
        </p:spPr>
      </p:pic>
      <p:pic>
        <p:nvPicPr>
          <p:cNvPr id="136199" name="Picture 4" descr="E:\Série 03\Série 03 - Pics\SR3150\Staple cartridge.jpg"/>
          <p:cNvPicPr preferRelativeResize="0">
            <a:picLocks noChangeArrowheads="1"/>
          </p:cNvPicPr>
          <p:nvPr/>
        </p:nvPicPr>
        <p:blipFill>
          <a:blip r:embed="rId6" cstate="print"/>
          <a:srcRect/>
          <a:stretch>
            <a:fillRect/>
          </a:stretch>
        </p:blipFill>
        <p:spPr bwMode="auto">
          <a:xfrm>
            <a:off x="6093619" y="1466374"/>
            <a:ext cx="1907381" cy="2263379"/>
          </a:xfrm>
          <a:prstGeom prst="rect">
            <a:avLst/>
          </a:prstGeom>
          <a:noFill/>
          <a:ln w="9525">
            <a:solidFill>
              <a:srgbClr val="000000"/>
            </a:solidFill>
            <a:miter lim="800000"/>
            <a:headEnd/>
            <a:tailEnd/>
          </a:ln>
        </p:spPr>
      </p:pic>
      <p:sp>
        <p:nvSpPr>
          <p:cNvPr id="136200" name="Text Box 8"/>
          <p:cNvSpPr txBox="1">
            <a:spLocks noChangeArrowheads="1"/>
          </p:cNvSpPr>
          <p:nvPr/>
        </p:nvSpPr>
        <p:spPr bwMode="auto">
          <a:xfrm>
            <a:off x="6251979" y="1100496"/>
            <a:ext cx="1925241" cy="276999"/>
          </a:xfrm>
          <a:prstGeom prst="rect">
            <a:avLst/>
          </a:prstGeom>
          <a:noFill/>
          <a:ln w="9525">
            <a:noFill/>
            <a:miter lim="800000"/>
            <a:headEnd/>
            <a:tailEnd/>
          </a:ln>
        </p:spPr>
        <p:txBody>
          <a:bodyPr>
            <a:spAutoFit/>
          </a:bodyPr>
          <a:lstStyle/>
          <a:p>
            <a:pPr eaLnBrk="1" hangingPunct="1">
              <a:spcBef>
                <a:spcPct val="50000"/>
              </a:spcBef>
            </a:pPr>
            <a:r>
              <a:rPr lang="fr-CA" sz="1200" dirty="0" err="1">
                <a:solidFill>
                  <a:srgbClr val="CF142B"/>
                </a:solidFill>
                <a:latin typeface="Arial" pitchFamily="34" charset="0"/>
                <a:cs typeface="Arial" pitchFamily="34" charset="0"/>
              </a:rPr>
              <a:t>Refill</a:t>
            </a:r>
            <a:r>
              <a:rPr lang="fr-CA" sz="1200" dirty="0">
                <a:solidFill>
                  <a:srgbClr val="CF142B"/>
                </a:solidFill>
                <a:latin typeface="Arial" pitchFamily="34" charset="0"/>
                <a:cs typeface="Arial" pitchFamily="34" charset="0"/>
              </a:rPr>
              <a:t> </a:t>
            </a:r>
            <a:r>
              <a:rPr lang="fr-CA" sz="1200" dirty="0" err="1">
                <a:solidFill>
                  <a:srgbClr val="CF142B"/>
                </a:solidFill>
                <a:latin typeface="Arial" pitchFamily="34" charset="0"/>
                <a:cs typeface="Arial" pitchFamily="34" charset="0"/>
              </a:rPr>
              <a:t>ctg</a:t>
            </a:r>
            <a:r>
              <a:rPr lang="fr-CA" sz="1200" dirty="0">
                <a:solidFill>
                  <a:srgbClr val="CF142B"/>
                </a:solidFill>
                <a:latin typeface="Arial" pitchFamily="34" charset="0"/>
                <a:cs typeface="Arial" pitchFamily="34" charset="0"/>
              </a:rPr>
              <a:t> Type K</a:t>
            </a:r>
            <a:endParaRPr lang="en-US" sz="1200" dirty="0">
              <a:solidFill>
                <a:srgbClr val="CF142B"/>
              </a:solidFill>
              <a:latin typeface="Arial" pitchFamily="34" charset="0"/>
              <a:cs typeface="Arial" pitchFamily="34" charset="0"/>
            </a:endParaRPr>
          </a:p>
        </p:txBody>
      </p:sp>
      <p:sp>
        <p:nvSpPr>
          <p:cNvPr id="136201" name="Text Box 8"/>
          <p:cNvSpPr txBox="1">
            <a:spLocks noChangeArrowheads="1"/>
          </p:cNvSpPr>
          <p:nvPr/>
        </p:nvSpPr>
        <p:spPr bwMode="auto">
          <a:xfrm>
            <a:off x="1051560" y="1100496"/>
            <a:ext cx="3886200" cy="276999"/>
          </a:xfrm>
          <a:prstGeom prst="rect">
            <a:avLst/>
          </a:prstGeom>
          <a:noFill/>
          <a:ln w="9525">
            <a:noFill/>
            <a:miter lim="800000"/>
            <a:headEnd/>
            <a:tailEnd/>
          </a:ln>
        </p:spPr>
        <p:txBody>
          <a:bodyPr>
            <a:spAutoFit/>
          </a:bodyPr>
          <a:lstStyle/>
          <a:p>
            <a:pPr eaLnBrk="1" hangingPunct="1">
              <a:spcBef>
                <a:spcPct val="50000"/>
              </a:spcBef>
            </a:pPr>
            <a:r>
              <a:rPr lang="fr-CA" sz="1200" dirty="0" err="1">
                <a:solidFill>
                  <a:srgbClr val="CF142B"/>
                </a:solidFill>
                <a:latin typeface="Arial" pitchFamily="34" charset="0"/>
                <a:cs typeface="Arial" pitchFamily="34" charset="0"/>
              </a:rPr>
              <a:t>Staple</a:t>
            </a:r>
            <a:r>
              <a:rPr lang="fr-CA" sz="1200" dirty="0">
                <a:solidFill>
                  <a:srgbClr val="CF142B"/>
                </a:solidFill>
                <a:latin typeface="Arial" pitchFamily="34" charset="0"/>
                <a:cs typeface="Arial" pitchFamily="34" charset="0"/>
              </a:rPr>
              <a:t> </a:t>
            </a:r>
            <a:r>
              <a:rPr lang="fr-CA" sz="1200" dirty="0" err="1">
                <a:solidFill>
                  <a:srgbClr val="CF142B"/>
                </a:solidFill>
                <a:latin typeface="Arial" pitchFamily="34" charset="0"/>
                <a:cs typeface="Arial" pitchFamily="34" charset="0"/>
              </a:rPr>
              <a:t>ctg</a:t>
            </a:r>
            <a:r>
              <a:rPr lang="fr-CA" sz="1200" dirty="0">
                <a:solidFill>
                  <a:srgbClr val="CF142B"/>
                </a:solidFill>
                <a:latin typeface="Arial" pitchFamily="34" charset="0"/>
                <a:cs typeface="Arial" pitchFamily="34" charset="0"/>
              </a:rPr>
              <a:t> Type S</a:t>
            </a:r>
            <a:endParaRPr lang="en-US" sz="1200" dirty="0">
              <a:solidFill>
                <a:srgbClr val="CF142B"/>
              </a:solidFill>
              <a:latin typeface="Arial" pitchFamily="34" charset="0"/>
              <a:cs typeface="Arial" pitchFamily="34" charset="0"/>
            </a:endParaRPr>
          </a:p>
        </p:txBody>
      </p:sp>
      <p:sp>
        <p:nvSpPr>
          <p:cNvPr id="3" name="Slide Number Placeholder 2">
            <a:extLst>
              <a:ext uri="{FF2B5EF4-FFF2-40B4-BE49-F238E27FC236}">
                <a16:creationId xmlns:a16="http://schemas.microsoft.com/office/drawing/2014/main" id="{4A4A6A5A-6E69-4D65-8F71-32382424F4A1}"/>
              </a:ext>
            </a:extLst>
          </p:cNvPr>
          <p:cNvSpPr>
            <a:spLocks noGrp="1"/>
          </p:cNvSpPr>
          <p:nvPr>
            <p:ph type="sldNum" sz="quarter" idx="16"/>
          </p:nvPr>
        </p:nvSpPr>
        <p:spPr/>
        <p:txBody>
          <a:bodyPr/>
          <a:lstStyle/>
          <a:p>
            <a:fld id="{B18C7F2A-C7B3-D640-BAC8-F0A18513C1A4}" type="slidenum">
              <a:rPr lang="en-GB" smtClean="0"/>
              <a:pPr/>
              <a:t>79</a:t>
            </a:fld>
            <a:endParaRPr lang="en-GB"/>
          </a:p>
        </p:txBody>
      </p:sp>
      <p:pic>
        <p:nvPicPr>
          <p:cNvPr id="11" name="Audio 1">
            <a:hlinkClick r:id="" action="ppaction://media"/>
            <a:extLst>
              <a:ext uri="{FF2B5EF4-FFF2-40B4-BE49-F238E27FC236}">
                <a16:creationId xmlns:a16="http://schemas.microsoft.com/office/drawing/2014/main" id="{E10E993A-E80C-4C71-819B-E9E391CB2BE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4318000"/>
            <a:ext cx="609600" cy="609600"/>
          </a:xfrm>
          <a:prstGeom prst="rect">
            <a:avLst/>
          </a:prstGeom>
        </p:spPr>
      </p:pic>
    </p:spTree>
  </p:cSld>
  <p:clrMapOvr>
    <a:masterClrMapping/>
  </p:clrMapOvr>
  <p:transition advTm="93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4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4" name="Title 8"/>
          <p:cNvSpPr>
            <a:spLocks noGrp="1"/>
          </p:cNvSpPr>
          <p:nvPr>
            <p:ph type="title"/>
          </p:nvPr>
        </p:nvSpPr>
        <p:spPr>
          <a:xfrm>
            <a:off x="1050925" y="125771"/>
            <a:ext cx="5943600" cy="457200"/>
          </a:xfrm>
          <a:ln/>
        </p:spPr>
        <p:txBody>
          <a:bodyPr/>
          <a:lstStyle/>
          <a:p>
            <a:r>
              <a:rPr lang="en-US" sz="2800" dirty="0"/>
              <a:t>Login and Logout</a:t>
            </a:r>
          </a:p>
        </p:txBody>
      </p:sp>
      <p:sp>
        <p:nvSpPr>
          <p:cNvPr id="17415" name="Slide Number Placeholder 7"/>
          <p:cNvSpPr>
            <a:spLocks noGrp="1"/>
          </p:cNvSpPr>
          <p:nvPr>
            <p:ph type="sldNum" sz="quarter" idx="18"/>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CA3C338-BCB1-904F-8426-3C5BA345C268}" type="slidenum">
              <a:rPr kumimoji="0" lang="en-GB" sz="600" b="0" i="0" u="none" strike="noStrike" kern="1200" cap="none" spc="0" normalizeH="0" baseline="0" noProof="0">
                <a:ln>
                  <a:noFill/>
                </a:ln>
                <a:solidFill>
                  <a:srgbClr val="717171"/>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GB" sz="600" b="0" i="0" u="none" strike="noStrike" kern="1200" cap="none" spc="0" normalizeH="0" baseline="0" noProof="0">
              <a:ln>
                <a:noFill/>
              </a:ln>
              <a:solidFill>
                <a:srgbClr val="717171"/>
              </a:solidFill>
              <a:effectLst/>
              <a:uLnTx/>
              <a:uFillTx/>
              <a:latin typeface="Arial" charset="0"/>
              <a:ea typeface="ＭＳ Ｐゴシック" charset="0"/>
              <a:cs typeface="Arial" charset="0"/>
            </a:endParaRPr>
          </a:p>
        </p:txBody>
      </p:sp>
      <p:sp>
        <p:nvSpPr>
          <p:cNvPr id="10" name="Footer Placeholder 9"/>
          <p:cNvSpPr>
            <a:spLocks noGrp="1"/>
          </p:cNvSpPr>
          <p:nvPr>
            <p:ph type="ftr" sz="quarter" idx="17"/>
          </p:nvPr>
        </p:nvSpPr>
        <p:spPr bwMode="auto">
          <a:xfrm>
            <a:off x="3124200" y="4767263"/>
            <a:ext cx="2895600" cy="273844"/>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600" b="0" i="0" u="none" strike="noStrike" kern="1200" cap="none" spc="0" normalizeH="0" baseline="0" noProof="0" dirty="0">
                <a:ln>
                  <a:noFill/>
                </a:ln>
                <a:solidFill>
                  <a:srgbClr val="717171"/>
                </a:solidFill>
                <a:effectLst/>
                <a:uLnTx/>
                <a:uFillTx/>
                <a:latin typeface="Arial" charset="0"/>
                <a:ea typeface="ＭＳ Ｐゴシック" charset="0"/>
                <a:cs typeface="Arial" charset="0"/>
              </a:rPr>
              <a:t>© 2017 Ricoh USA, Inc. All Rights Reserved.</a:t>
            </a:r>
            <a:endParaRPr kumimoji="0" lang="en-GB" sz="600" b="0" i="0" u="none" strike="noStrike" kern="1200" cap="none" spc="0" normalizeH="0" baseline="0" noProof="0" dirty="0">
              <a:ln>
                <a:noFill/>
              </a:ln>
              <a:solidFill>
                <a:srgbClr val="717171"/>
              </a:solidFill>
              <a:effectLst/>
              <a:uLnTx/>
              <a:uFillTx/>
              <a:latin typeface="Arial" charset="0"/>
              <a:ea typeface="ＭＳ Ｐゴシック" charset="0"/>
              <a:cs typeface="Arial" charset="0"/>
            </a:endParaRPr>
          </a:p>
        </p:txBody>
      </p:sp>
      <p:pic>
        <p:nvPicPr>
          <p:cNvPr id="12" name="Picture 2" descr="C:\Users\Callalilly\Desktop\CR.jpg">
            <a:extLst>
              <a:ext uri="{FF2B5EF4-FFF2-40B4-BE49-F238E27FC236}">
                <a16:creationId xmlns:a16="http://schemas.microsoft.com/office/drawing/2014/main" id="{FACB21A2-CAD6-4B10-8640-10ADBFFE4F3B}"/>
              </a:ext>
            </a:extLst>
          </p:cNvPr>
          <p:cNvPicPr>
            <a:picLocks noChangeAspect="1" noChangeArrowheads="1"/>
          </p:cNvPicPr>
          <p:nvPr/>
        </p:nvPicPr>
        <p:blipFill>
          <a:blip r:embed="rId5" cstate="print"/>
          <a:srcRect b="8696"/>
          <a:stretch>
            <a:fillRect/>
          </a:stretch>
        </p:blipFill>
        <p:spPr bwMode="auto">
          <a:xfrm>
            <a:off x="4614081" y="889065"/>
            <a:ext cx="3200010" cy="1786052"/>
          </a:xfrm>
          <a:prstGeom prst="rect">
            <a:avLst/>
          </a:prstGeom>
          <a:ln/>
        </p:spPr>
        <p:style>
          <a:lnRef idx="3">
            <a:schemeClr val="lt1"/>
          </a:lnRef>
          <a:fillRef idx="1">
            <a:schemeClr val="accent2"/>
          </a:fillRef>
          <a:effectRef idx="1">
            <a:schemeClr val="accent2"/>
          </a:effectRef>
          <a:fontRef idx="minor">
            <a:schemeClr val="lt1"/>
          </a:fontRef>
        </p:style>
      </p:pic>
      <p:sp>
        <p:nvSpPr>
          <p:cNvPr id="18" name="Rectangle 17">
            <a:extLst>
              <a:ext uri="{FF2B5EF4-FFF2-40B4-BE49-F238E27FC236}">
                <a16:creationId xmlns:a16="http://schemas.microsoft.com/office/drawing/2014/main" id="{0B06DAA1-CAE8-42B4-B945-514FAC3CBE64}"/>
              </a:ext>
            </a:extLst>
          </p:cNvPr>
          <p:cNvSpPr/>
          <p:nvPr/>
        </p:nvSpPr>
        <p:spPr>
          <a:xfrm>
            <a:off x="264405" y="2883300"/>
            <a:ext cx="8681291" cy="2095123"/>
          </a:xfrm>
          <a:prstGeom prst="rect">
            <a:avLst/>
          </a:prstGeom>
          <a:gradFill flip="none" rotWithShape="1">
            <a:gsLst>
              <a:gs pos="0">
                <a:schemeClr val="accent2">
                  <a:lumMod val="20000"/>
                  <a:lumOff val="80000"/>
                </a:schemeClr>
              </a:gs>
              <a:gs pos="99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Once your card is activated, you can go to any Ricoh device in your office to Log In and release your Print jobs, use Device Functions and Scan.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mn-cs"/>
              </a:rPr>
              <a:t>Don’t Forget To Log out by pressing the Logout button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mn-cs"/>
              </a:rPr>
              <a:t>at the top right of the screen or tap your card on the reader or it will log you out automatically after 60 seconds.</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US" sz="2000" b="0" i="0" u="none" strike="noStrike" kern="1200" cap="none" spc="0" normalizeH="0" baseline="0" noProof="0" dirty="0">
              <a:ln>
                <a:noFill/>
              </a:ln>
              <a:solidFill>
                <a:srgbClr val="CF142B"/>
              </a:solidFill>
              <a:effectLst/>
              <a:uLnTx/>
              <a:uFillTx/>
              <a:latin typeface="Arial"/>
              <a:ea typeface="+mn-ea"/>
              <a:cs typeface="+mn-cs"/>
            </a:endParaRP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US" sz="2000" b="1" i="0" u="none" strike="noStrike" kern="1200" cap="none" spc="0" normalizeH="0" baseline="0" noProof="0" dirty="0">
              <a:ln>
                <a:noFill/>
              </a:ln>
              <a:solidFill>
                <a:srgbClr val="CF142B"/>
              </a:solidFill>
              <a:effectLst/>
              <a:uLnTx/>
              <a:uFillTx/>
              <a:latin typeface="Arial"/>
              <a:ea typeface="+mn-ea"/>
              <a:cs typeface="+mn-cs"/>
            </a:endParaRP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GB" sz="2000" b="1" i="0" u="none" strike="noStrike" kern="1200" cap="none" spc="0" normalizeH="0" baseline="0" noProof="0" dirty="0">
              <a:ln>
                <a:noFill/>
              </a:ln>
              <a:solidFill>
                <a:srgbClr val="CF142B"/>
              </a:solidFill>
              <a:effectLst/>
              <a:uLnTx/>
              <a:uFillTx/>
              <a:latin typeface="Arial"/>
              <a:ea typeface="+mn-ea"/>
              <a:cs typeface="+mn-cs"/>
            </a:endParaRPr>
          </a:p>
        </p:txBody>
      </p:sp>
      <p:sp>
        <p:nvSpPr>
          <p:cNvPr id="15" name="Freeform 94">
            <a:extLst>
              <a:ext uri="{FF2B5EF4-FFF2-40B4-BE49-F238E27FC236}">
                <a16:creationId xmlns:a16="http://schemas.microsoft.com/office/drawing/2014/main" id="{DAD7C3C0-3013-42B7-822C-04D31083AA5D}"/>
              </a:ext>
            </a:extLst>
          </p:cNvPr>
          <p:cNvSpPr>
            <a:spLocks noEditPoints="1"/>
          </p:cNvSpPr>
          <p:nvPr/>
        </p:nvSpPr>
        <p:spPr bwMode="auto">
          <a:xfrm>
            <a:off x="349320" y="3710855"/>
            <a:ext cx="486457" cy="440012"/>
          </a:xfrm>
          <a:custGeom>
            <a:avLst/>
            <a:gdLst>
              <a:gd name="T0" fmla="*/ 1981 w 1984"/>
              <a:gd name="T1" fmla="*/ 1620 h 1795"/>
              <a:gd name="T2" fmla="*/ 1975 w 1984"/>
              <a:gd name="T3" fmla="*/ 1598 h 1795"/>
              <a:gd name="T4" fmla="*/ 1966 w 1984"/>
              <a:gd name="T5" fmla="*/ 1575 h 1795"/>
              <a:gd name="T6" fmla="*/ 1955 w 1984"/>
              <a:gd name="T7" fmla="*/ 1551 h 1795"/>
              <a:gd name="T8" fmla="*/ 1602 w 1984"/>
              <a:gd name="T9" fmla="*/ 928 h 1795"/>
              <a:gd name="T10" fmla="*/ 1574 w 1984"/>
              <a:gd name="T11" fmla="*/ 880 h 1795"/>
              <a:gd name="T12" fmla="*/ 1124 w 1984"/>
              <a:gd name="T13" fmla="*/ 85 h 1795"/>
              <a:gd name="T14" fmla="*/ 1109 w 1984"/>
              <a:gd name="T15" fmla="*/ 65 h 1795"/>
              <a:gd name="T16" fmla="*/ 1094 w 1984"/>
              <a:gd name="T17" fmla="*/ 47 h 1795"/>
              <a:gd name="T18" fmla="*/ 1077 w 1984"/>
              <a:gd name="T19" fmla="*/ 32 h 1795"/>
              <a:gd name="T20" fmla="*/ 1060 w 1984"/>
              <a:gd name="T21" fmla="*/ 20 h 1795"/>
              <a:gd name="T22" fmla="*/ 1041 w 1984"/>
              <a:gd name="T23" fmla="*/ 10 h 1795"/>
              <a:gd name="T24" fmla="*/ 1022 w 1984"/>
              <a:gd name="T25" fmla="*/ 4 h 1795"/>
              <a:gd name="T26" fmla="*/ 1002 w 1984"/>
              <a:gd name="T27" fmla="*/ 1 h 1795"/>
              <a:gd name="T28" fmla="*/ 982 w 1984"/>
              <a:gd name="T29" fmla="*/ 1 h 1795"/>
              <a:gd name="T30" fmla="*/ 962 w 1984"/>
              <a:gd name="T31" fmla="*/ 4 h 1795"/>
              <a:gd name="T32" fmla="*/ 943 w 1984"/>
              <a:gd name="T33" fmla="*/ 10 h 1795"/>
              <a:gd name="T34" fmla="*/ 925 w 1984"/>
              <a:gd name="T35" fmla="*/ 20 h 1795"/>
              <a:gd name="T36" fmla="*/ 907 w 1984"/>
              <a:gd name="T37" fmla="*/ 32 h 1795"/>
              <a:gd name="T38" fmla="*/ 890 w 1984"/>
              <a:gd name="T39" fmla="*/ 47 h 1795"/>
              <a:gd name="T40" fmla="*/ 875 w 1984"/>
              <a:gd name="T41" fmla="*/ 65 h 1795"/>
              <a:gd name="T42" fmla="*/ 860 w 1984"/>
              <a:gd name="T43" fmla="*/ 85 h 1795"/>
              <a:gd name="T44" fmla="*/ 430 w 1984"/>
              <a:gd name="T45" fmla="*/ 844 h 1795"/>
              <a:gd name="T46" fmla="*/ 383 w 1984"/>
              <a:gd name="T47" fmla="*/ 927 h 1795"/>
              <a:gd name="T48" fmla="*/ 23 w 1984"/>
              <a:gd name="T49" fmla="*/ 1563 h 1795"/>
              <a:gd name="T50" fmla="*/ 13 w 1984"/>
              <a:gd name="T51" fmla="*/ 1586 h 1795"/>
              <a:gd name="T52" fmla="*/ 6 w 1984"/>
              <a:gd name="T53" fmla="*/ 1609 h 1795"/>
              <a:gd name="T54" fmla="*/ 2 w 1984"/>
              <a:gd name="T55" fmla="*/ 1631 h 1795"/>
              <a:gd name="T56" fmla="*/ 0 w 1984"/>
              <a:gd name="T57" fmla="*/ 1653 h 1795"/>
              <a:gd name="T58" fmla="*/ 2 w 1984"/>
              <a:gd name="T59" fmla="*/ 1674 h 1795"/>
              <a:gd name="T60" fmla="*/ 6 w 1984"/>
              <a:gd name="T61" fmla="*/ 1694 h 1795"/>
              <a:gd name="T62" fmla="*/ 13 w 1984"/>
              <a:gd name="T63" fmla="*/ 1713 h 1795"/>
              <a:gd name="T64" fmla="*/ 23 w 1984"/>
              <a:gd name="T65" fmla="*/ 1730 h 1795"/>
              <a:gd name="T66" fmla="*/ 36 w 1984"/>
              <a:gd name="T67" fmla="*/ 1746 h 1795"/>
              <a:gd name="T68" fmla="*/ 51 w 1984"/>
              <a:gd name="T69" fmla="*/ 1760 h 1795"/>
              <a:gd name="T70" fmla="*/ 68 w 1984"/>
              <a:gd name="T71" fmla="*/ 1771 h 1795"/>
              <a:gd name="T72" fmla="*/ 87 w 1984"/>
              <a:gd name="T73" fmla="*/ 1781 h 1795"/>
              <a:gd name="T74" fmla="*/ 108 w 1984"/>
              <a:gd name="T75" fmla="*/ 1788 h 1795"/>
              <a:gd name="T76" fmla="*/ 130 w 1984"/>
              <a:gd name="T77" fmla="*/ 1793 h 1795"/>
              <a:gd name="T78" fmla="*/ 155 w 1984"/>
              <a:gd name="T79" fmla="*/ 1795 h 1795"/>
              <a:gd name="T80" fmla="*/ 1816 w 1984"/>
              <a:gd name="T81" fmla="*/ 1795 h 1795"/>
              <a:gd name="T82" fmla="*/ 1842 w 1984"/>
              <a:gd name="T83" fmla="*/ 1794 h 1795"/>
              <a:gd name="T84" fmla="*/ 1865 w 1984"/>
              <a:gd name="T85" fmla="*/ 1791 h 1795"/>
              <a:gd name="T86" fmla="*/ 1887 w 1984"/>
              <a:gd name="T87" fmla="*/ 1785 h 1795"/>
              <a:gd name="T88" fmla="*/ 1907 w 1984"/>
              <a:gd name="T89" fmla="*/ 1776 h 1795"/>
              <a:gd name="T90" fmla="*/ 1925 w 1984"/>
              <a:gd name="T91" fmla="*/ 1766 h 1795"/>
              <a:gd name="T92" fmla="*/ 1941 w 1984"/>
              <a:gd name="T93" fmla="*/ 1753 h 1795"/>
              <a:gd name="T94" fmla="*/ 1955 w 1984"/>
              <a:gd name="T95" fmla="*/ 1738 h 1795"/>
              <a:gd name="T96" fmla="*/ 1967 w 1984"/>
              <a:gd name="T97" fmla="*/ 1722 h 1795"/>
              <a:gd name="T98" fmla="*/ 1975 w 1984"/>
              <a:gd name="T99" fmla="*/ 1703 h 1795"/>
              <a:gd name="T100" fmla="*/ 1981 w 1984"/>
              <a:gd name="T101" fmla="*/ 1684 h 1795"/>
              <a:gd name="T102" fmla="*/ 1984 w 1984"/>
              <a:gd name="T103" fmla="*/ 1663 h 1795"/>
              <a:gd name="T104" fmla="*/ 1984 w 1984"/>
              <a:gd name="T105" fmla="*/ 1642 h 1795"/>
              <a:gd name="T106" fmla="*/ 1079 w 1984"/>
              <a:gd name="T107" fmla="*/ 402 h 1795"/>
              <a:gd name="T108" fmla="*/ 930 w 1984"/>
              <a:gd name="T109" fmla="*/ 1279 h 1795"/>
              <a:gd name="T110" fmla="*/ 1079 w 1984"/>
              <a:gd name="T111" fmla="*/ 402 h 1795"/>
              <a:gd name="T112" fmla="*/ 884 w 1984"/>
              <a:gd name="T113" fmla="*/ 1536 h 1795"/>
              <a:gd name="T114" fmla="*/ 1100 w 1984"/>
              <a:gd name="T115" fmla="*/ 1536 h 1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84" h="1795">
                <a:moveTo>
                  <a:pt x="1983" y="1631"/>
                </a:moveTo>
                <a:cubicBezTo>
                  <a:pt x="1981" y="1620"/>
                  <a:pt x="1981" y="1620"/>
                  <a:pt x="1981" y="1620"/>
                </a:cubicBezTo>
                <a:cubicBezTo>
                  <a:pt x="1978" y="1609"/>
                  <a:pt x="1978" y="1609"/>
                  <a:pt x="1978" y="1609"/>
                </a:cubicBezTo>
                <a:cubicBezTo>
                  <a:pt x="1975" y="1598"/>
                  <a:pt x="1975" y="1598"/>
                  <a:pt x="1975" y="1598"/>
                </a:cubicBezTo>
                <a:cubicBezTo>
                  <a:pt x="1971" y="1586"/>
                  <a:pt x="1971" y="1586"/>
                  <a:pt x="1971" y="1586"/>
                </a:cubicBezTo>
                <a:cubicBezTo>
                  <a:pt x="1966" y="1575"/>
                  <a:pt x="1966" y="1575"/>
                  <a:pt x="1966" y="1575"/>
                </a:cubicBezTo>
                <a:cubicBezTo>
                  <a:pt x="1961" y="1563"/>
                  <a:pt x="1961" y="1563"/>
                  <a:pt x="1961" y="1563"/>
                </a:cubicBezTo>
                <a:cubicBezTo>
                  <a:pt x="1955" y="1551"/>
                  <a:pt x="1955" y="1551"/>
                  <a:pt x="1955" y="1551"/>
                </a:cubicBezTo>
                <a:cubicBezTo>
                  <a:pt x="1604" y="933"/>
                  <a:pt x="1604" y="933"/>
                  <a:pt x="1604" y="933"/>
                </a:cubicBezTo>
                <a:cubicBezTo>
                  <a:pt x="1602" y="928"/>
                  <a:pt x="1602" y="928"/>
                  <a:pt x="1602" y="928"/>
                </a:cubicBezTo>
                <a:cubicBezTo>
                  <a:pt x="1595" y="916"/>
                  <a:pt x="1595" y="916"/>
                  <a:pt x="1595" y="916"/>
                </a:cubicBezTo>
                <a:cubicBezTo>
                  <a:pt x="1574" y="880"/>
                  <a:pt x="1574" y="880"/>
                  <a:pt x="1574" y="880"/>
                </a:cubicBezTo>
                <a:cubicBezTo>
                  <a:pt x="1131" y="97"/>
                  <a:pt x="1131" y="97"/>
                  <a:pt x="1131" y="97"/>
                </a:cubicBezTo>
                <a:cubicBezTo>
                  <a:pt x="1124" y="85"/>
                  <a:pt x="1124" y="85"/>
                  <a:pt x="1124" y="85"/>
                </a:cubicBezTo>
                <a:cubicBezTo>
                  <a:pt x="1117" y="75"/>
                  <a:pt x="1117" y="75"/>
                  <a:pt x="1117" y="75"/>
                </a:cubicBezTo>
                <a:cubicBezTo>
                  <a:pt x="1109" y="65"/>
                  <a:pt x="1109" y="65"/>
                  <a:pt x="1109" y="65"/>
                </a:cubicBezTo>
                <a:cubicBezTo>
                  <a:pt x="1102" y="56"/>
                  <a:pt x="1102" y="56"/>
                  <a:pt x="1102" y="56"/>
                </a:cubicBezTo>
                <a:cubicBezTo>
                  <a:pt x="1094" y="47"/>
                  <a:pt x="1094" y="47"/>
                  <a:pt x="1094" y="47"/>
                </a:cubicBezTo>
                <a:cubicBezTo>
                  <a:pt x="1086" y="39"/>
                  <a:pt x="1086" y="39"/>
                  <a:pt x="1086" y="39"/>
                </a:cubicBezTo>
                <a:cubicBezTo>
                  <a:pt x="1077" y="32"/>
                  <a:pt x="1077" y="32"/>
                  <a:pt x="1077" y="32"/>
                </a:cubicBezTo>
                <a:cubicBezTo>
                  <a:pt x="1069" y="25"/>
                  <a:pt x="1069" y="25"/>
                  <a:pt x="1069" y="25"/>
                </a:cubicBezTo>
                <a:cubicBezTo>
                  <a:pt x="1060" y="20"/>
                  <a:pt x="1060" y="20"/>
                  <a:pt x="1060" y="20"/>
                </a:cubicBezTo>
                <a:cubicBezTo>
                  <a:pt x="1051" y="15"/>
                  <a:pt x="1051" y="15"/>
                  <a:pt x="1051" y="15"/>
                </a:cubicBezTo>
                <a:cubicBezTo>
                  <a:pt x="1041" y="10"/>
                  <a:pt x="1041" y="10"/>
                  <a:pt x="1041" y="10"/>
                </a:cubicBezTo>
                <a:cubicBezTo>
                  <a:pt x="1032" y="7"/>
                  <a:pt x="1032" y="7"/>
                  <a:pt x="1032" y="7"/>
                </a:cubicBezTo>
                <a:cubicBezTo>
                  <a:pt x="1022" y="4"/>
                  <a:pt x="1022" y="4"/>
                  <a:pt x="1022" y="4"/>
                </a:cubicBezTo>
                <a:cubicBezTo>
                  <a:pt x="1012" y="2"/>
                  <a:pt x="1012" y="2"/>
                  <a:pt x="1012" y="2"/>
                </a:cubicBezTo>
                <a:cubicBezTo>
                  <a:pt x="1002" y="1"/>
                  <a:pt x="1002" y="1"/>
                  <a:pt x="1002" y="1"/>
                </a:cubicBezTo>
                <a:cubicBezTo>
                  <a:pt x="992" y="0"/>
                  <a:pt x="992" y="0"/>
                  <a:pt x="992" y="0"/>
                </a:cubicBezTo>
                <a:cubicBezTo>
                  <a:pt x="982" y="1"/>
                  <a:pt x="982" y="1"/>
                  <a:pt x="982" y="1"/>
                </a:cubicBezTo>
                <a:cubicBezTo>
                  <a:pt x="972" y="2"/>
                  <a:pt x="972" y="2"/>
                  <a:pt x="972" y="2"/>
                </a:cubicBezTo>
                <a:cubicBezTo>
                  <a:pt x="962" y="4"/>
                  <a:pt x="962" y="4"/>
                  <a:pt x="962" y="4"/>
                </a:cubicBezTo>
                <a:cubicBezTo>
                  <a:pt x="953" y="7"/>
                  <a:pt x="953" y="7"/>
                  <a:pt x="953" y="7"/>
                </a:cubicBezTo>
                <a:cubicBezTo>
                  <a:pt x="943" y="10"/>
                  <a:pt x="943" y="10"/>
                  <a:pt x="943" y="10"/>
                </a:cubicBezTo>
                <a:cubicBezTo>
                  <a:pt x="934" y="15"/>
                  <a:pt x="934" y="15"/>
                  <a:pt x="934" y="15"/>
                </a:cubicBezTo>
                <a:cubicBezTo>
                  <a:pt x="925" y="20"/>
                  <a:pt x="925" y="20"/>
                  <a:pt x="925" y="20"/>
                </a:cubicBezTo>
                <a:cubicBezTo>
                  <a:pt x="916" y="25"/>
                  <a:pt x="916" y="25"/>
                  <a:pt x="916" y="25"/>
                </a:cubicBezTo>
                <a:cubicBezTo>
                  <a:pt x="907" y="32"/>
                  <a:pt x="907" y="32"/>
                  <a:pt x="907" y="32"/>
                </a:cubicBezTo>
                <a:cubicBezTo>
                  <a:pt x="898" y="39"/>
                  <a:pt x="898" y="39"/>
                  <a:pt x="898" y="39"/>
                </a:cubicBezTo>
                <a:cubicBezTo>
                  <a:pt x="890" y="47"/>
                  <a:pt x="890" y="47"/>
                  <a:pt x="890" y="47"/>
                </a:cubicBezTo>
                <a:cubicBezTo>
                  <a:pt x="882" y="56"/>
                  <a:pt x="882" y="56"/>
                  <a:pt x="882" y="56"/>
                </a:cubicBezTo>
                <a:cubicBezTo>
                  <a:pt x="875" y="65"/>
                  <a:pt x="875" y="65"/>
                  <a:pt x="875" y="65"/>
                </a:cubicBezTo>
                <a:cubicBezTo>
                  <a:pt x="867" y="75"/>
                  <a:pt x="867" y="75"/>
                  <a:pt x="867" y="75"/>
                </a:cubicBezTo>
                <a:cubicBezTo>
                  <a:pt x="860" y="85"/>
                  <a:pt x="860" y="85"/>
                  <a:pt x="860" y="85"/>
                </a:cubicBezTo>
                <a:cubicBezTo>
                  <a:pt x="854" y="97"/>
                  <a:pt x="854" y="97"/>
                  <a:pt x="854" y="97"/>
                </a:cubicBezTo>
                <a:cubicBezTo>
                  <a:pt x="430" y="844"/>
                  <a:pt x="430" y="844"/>
                  <a:pt x="430" y="844"/>
                </a:cubicBezTo>
                <a:cubicBezTo>
                  <a:pt x="429" y="844"/>
                  <a:pt x="429" y="844"/>
                  <a:pt x="429" y="844"/>
                </a:cubicBezTo>
                <a:cubicBezTo>
                  <a:pt x="383" y="927"/>
                  <a:pt x="383" y="927"/>
                  <a:pt x="383" y="927"/>
                </a:cubicBezTo>
                <a:cubicBezTo>
                  <a:pt x="29" y="1551"/>
                  <a:pt x="29" y="1551"/>
                  <a:pt x="29" y="1551"/>
                </a:cubicBezTo>
                <a:cubicBezTo>
                  <a:pt x="23" y="1563"/>
                  <a:pt x="23" y="1563"/>
                  <a:pt x="23" y="1563"/>
                </a:cubicBezTo>
                <a:cubicBezTo>
                  <a:pt x="18" y="1575"/>
                  <a:pt x="18" y="1575"/>
                  <a:pt x="18" y="1575"/>
                </a:cubicBezTo>
                <a:cubicBezTo>
                  <a:pt x="13" y="1586"/>
                  <a:pt x="13" y="1586"/>
                  <a:pt x="13" y="1586"/>
                </a:cubicBezTo>
                <a:cubicBezTo>
                  <a:pt x="9" y="1598"/>
                  <a:pt x="9" y="1598"/>
                  <a:pt x="9" y="1598"/>
                </a:cubicBezTo>
                <a:cubicBezTo>
                  <a:pt x="6" y="1609"/>
                  <a:pt x="6" y="1609"/>
                  <a:pt x="6" y="1609"/>
                </a:cubicBezTo>
                <a:cubicBezTo>
                  <a:pt x="3" y="1620"/>
                  <a:pt x="3" y="1620"/>
                  <a:pt x="3" y="1620"/>
                </a:cubicBezTo>
                <a:cubicBezTo>
                  <a:pt x="2" y="1631"/>
                  <a:pt x="2" y="1631"/>
                  <a:pt x="2" y="1631"/>
                </a:cubicBezTo>
                <a:cubicBezTo>
                  <a:pt x="0" y="1642"/>
                  <a:pt x="0" y="1642"/>
                  <a:pt x="0" y="1642"/>
                </a:cubicBezTo>
                <a:cubicBezTo>
                  <a:pt x="0" y="1653"/>
                  <a:pt x="0" y="1653"/>
                  <a:pt x="0" y="1653"/>
                </a:cubicBezTo>
                <a:cubicBezTo>
                  <a:pt x="0" y="1663"/>
                  <a:pt x="0" y="1663"/>
                  <a:pt x="0" y="1663"/>
                </a:cubicBezTo>
                <a:cubicBezTo>
                  <a:pt x="2" y="1674"/>
                  <a:pt x="2" y="1674"/>
                  <a:pt x="2" y="1674"/>
                </a:cubicBezTo>
                <a:cubicBezTo>
                  <a:pt x="3" y="1684"/>
                  <a:pt x="3" y="1684"/>
                  <a:pt x="3" y="1684"/>
                </a:cubicBezTo>
                <a:cubicBezTo>
                  <a:pt x="6" y="1694"/>
                  <a:pt x="6" y="1694"/>
                  <a:pt x="6" y="1694"/>
                </a:cubicBezTo>
                <a:cubicBezTo>
                  <a:pt x="9" y="1703"/>
                  <a:pt x="9" y="1703"/>
                  <a:pt x="9" y="1703"/>
                </a:cubicBezTo>
                <a:cubicBezTo>
                  <a:pt x="13" y="1713"/>
                  <a:pt x="13" y="1713"/>
                  <a:pt x="13" y="1713"/>
                </a:cubicBezTo>
                <a:cubicBezTo>
                  <a:pt x="18" y="1722"/>
                  <a:pt x="18" y="1722"/>
                  <a:pt x="18" y="1722"/>
                </a:cubicBezTo>
                <a:cubicBezTo>
                  <a:pt x="23" y="1730"/>
                  <a:pt x="23" y="1730"/>
                  <a:pt x="23" y="1730"/>
                </a:cubicBezTo>
                <a:cubicBezTo>
                  <a:pt x="29" y="1738"/>
                  <a:pt x="29" y="1738"/>
                  <a:pt x="29" y="1738"/>
                </a:cubicBezTo>
                <a:cubicBezTo>
                  <a:pt x="36" y="1746"/>
                  <a:pt x="36" y="1746"/>
                  <a:pt x="36" y="1746"/>
                </a:cubicBezTo>
                <a:cubicBezTo>
                  <a:pt x="43" y="1753"/>
                  <a:pt x="43" y="1753"/>
                  <a:pt x="43" y="1753"/>
                </a:cubicBezTo>
                <a:cubicBezTo>
                  <a:pt x="51" y="1760"/>
                  <a:pt x="51" y="1760"/>
                  <a:pt x="51" y="1760"/>
                </a:cubicBezTo>
                <a:cubicBezTo>
                  <a:pt x="59" y="1766"/>
                  <a:pt x="59" y="1766"/>
                  <a:pt x="59" y="1766"/>
                </a:cubicBezTo>
                <a:cubicBezTo>
                  <a:pt x="68" y="1771"/>
                  <a:pt x="68" y="1771"/>
                  <a:pt x="68" y="1771"/>
                </a:cubicBezTo>
                <a:cubicBezTo>
                  <a:pt x="77" y="1776"/>
                  <a:pt x="77" y="1776"/>
                  <a:pt x="77" y="1776"/>
                </a:cubicBezTo>
                <a:cubicBezTo>
                  <a:pt x="87" y="1781"/>
                  <a:pt x="87" y="1781"/>
                  <a:pt x="87" y="1781"/>
                </a:cubicBezTo>
                <a:cubicBezTo>
                  <a:pt x="97" y="1785"/>
                  <a:pt x="97" y="1785"/>
                  <a:pt x="97" y="1785"/>
                </a:cubicBezTo>
                <a:cubicBezTo>
                  <a:pt x="108" y="1788"/>
                  <a:pt x="108" y="1788"/>
                  <a:pt x="108" y="1788"/>
                </a:cubicBezTo>
                <a:cubicBezTo>
                  <a:pt x="119" y="1791"/>
                  <a:pt x="119" y="1791"/>
                  <a:pt x="119" y="1791"/>
                </a:cubicBezTo>
                <a:cubicBezTo>
                  <a:pt x="130" y="1793"/>
                  <a:pt x="130" y="1793"/>
                  <a:pt x="130" y="1793"/>
                </a:cubicBezTo>
                <a:cubicBezTo>
                  <a:pt x="142" y="1794"/>
                  <a:pt x="142" y="1794"/>
                  <a:pt x="142" y="1794"/>
                </a:cubicBezTo>
                <a:cubicBezTo>
                  <a:pt x="155" y="1795"/>
                  <a:pt x="155" y="1795"/>
                  <a:pt x="155" y="1795"/>
                </a:cubicBezTo>
                <a:cubicBezTo>
                  <a:pt x="168" y="1795"/>
                  <a:pt x="168" y="1795"/>
                  <a:pt x="168" y="1795"/>
                </a:cubicBezTo>
                <a:cubicBezTo>
                  <a:pt x="1816" y="1795"/>
                  <a:pt x="1816" y="1795"/>
                  <a:pt x="1816" y="1795"/>
                </a:cubicBezTo>
                <a:cubicBezTo>
                  <a:pt x="1829" y="1795"/>
                  <a:pt x="1829" y="1795"/>
                  <a:pt x="1829" y="1795"/>
                </a:cubicBezTo>
                <a:cubicBezTo>
                  <a:pt x="1842" y="1794"/>
                  <a:pt x="1842" y="1794"/>
                  <a:pt x="1842" y="1794"/>
                </a:cubicBezTo>
                <a:cubicBezTo>
                  <a:pt x="1854" y="1793"/>
                  <a:pt x="1854" y="1793"/>
                  <a:pt x="1854" y="1793"/>
                </a:cubicBezTo>
                <a:cubicBezTo>
                  <a:pt x="1865" y="1791"/>
                  <a:pt x="1865" y="1791"/>
                  <a:pt x="1865" y="1791"/>
                </a:cubicBezTo>
                <a:cubicBezTo>
                  <a:pt x="1877" y="1788"/>
                  <a:pt x="1877" y="1788"/>
                  <a:pt x="1877" y="1788"/>
                </a:cubicBezTo>
                <a:cubicBezTo>
                  <a:pt x="1887" y="1785"/>
                  <a:pt x="1887" y="1785"/>
                  <a:pt x="1887" y="1785"/>
                </a:cubicBezTo>
                <a:cubicBezTo>
                  <a:pt x="1898" y="1781"/>
                  <a:pt x="1898" y="1781"/>
                  <a:pt x="1898" y="1781"/>
                </a:cubicBezTo>
                <a:cubicBezTo>
                  <a:pt x="1907" y="1776"/>
                  <a:pt x="1907" y="1776"/>
                  <a:pt x="1907" y="1776"/>
                </a:cubicBezTo>
                <a:cubicBezTo>
                  <a:pt x="1917" y="1771"/>
                  <a:pt x="1917" y="1771"/>
                  <a:pt x="1917" y="1771"/>
                </a:cubicBezTo>
                <a:cubicBezTo>
                  <a:pt x="1925" y="1766"/>
                  <a:pt x="1925" y="1766"/>
                  <a:pt x="1925" y="1766"/>
                </a:cubicBezTo>
                <a:cubicBezTo>
                  <a:pt x="1934" y="1760"/>
                  <a:pt x="1934" y="1760"/>
                  <a:pt x="1934" y="1760"/>
                </a:cubicBezTo>
                <a:cubicBezTo>
                  <a:pt x="1941" y="1753"/>
                  <a:pt x="1941" y="1753"/>
                  <a:pt x="1941" y="1753"/>
                </a:cubicBezTo>
                <a:cubicBezTo>
                  <a:pt x="1949" y="1746"/>
                  <a:pt x="1949" y="1746"/>
                  <a:pt x="1949" y="1746"/>
                </a:cubicBezTo>
                <a:cubicBezTo>
                  <a:pt x="1955" y="1738"/>
                  <a:pt x="1955" y="1738"/>
                  <a:pt x="1955" y="1738"/>
                </a:cubicBezTo>
                <a:cubicBezTo>
                  <a:pt x="1961" y="1730"/>
                  <a:pt x="1961" y="1730"/>
                  <a:pt x="1961" y="1730"/>
                </a:cubicBezTo>
                <a:cubicBezTo>
                  <a:pt x="1967" y="1722"/>
                  <a:pt x="1967" y="1722"/>
                  <a:pt x="1967" y="1722"/>
                </a:cubicBezTo>
                <a:cubicBezTo>
                  <a:pt x="1971" y="1713"/>
                  <a:pt x="1971" y="1713"/>
                  <a:pt x="1971" y="1713"/>
                </a:cubicBezTo>
                <a:cubicBezTo>
                  <a:pt x="1975" y="1703"/>
                  <a:pt x="1975" y="1703"/>
                  <a:pt x="1975" y="1703"/>
                </a:cubicBezTo>
                <a:cubicBezTo>
                  <a:pt x="1978" y="1694"/>
                  <a:pt x="1978" y="1694"/>
                  <a:pt x="1978" y="1694"/>
                </a:cubicBezTo>
                <a:cubicBezTo>
                  <a:pt x="1981" y="1684"/>
                  <a:pt x="1981" y="1684"/>
                  <a:pt x="1981" y="1684"/>
                </a:cubicBezTo>
                <a:cubicBezTo>
                  <a:pt x="1983" y="1674"/>
                  <a:pt x="1983" y="1674"/>
                  <a:pt x="1983" y="1674"/>
                </a:cubicBezTo>
                <a:cubicBezTo>
                  <a:pt x="1984" y="1663"/>
                  <a:pt x="1984" y="1663"/>
                  <a:pt x="1984" y="1663"/>
                </a:cubicBezTo>
                <a:cubicBezTo>
                  <a:pt x="1984" y="1653"/>
                  <a:pt x="1984" y="1653"/>
                  <a:pt x="1984" y="1653"/>
                </a:cubicBezTo>
                <a:cubicBezTo>
                  <a:pt x="1984" y="1642"/>
                  <a:pt x="1984" y="1642"/>
                  <a:pt x="1984" y="1642"/>
                </a:cubicBezTo>
                <a:lnTo>
                  <a:pt x="1983" y="1631"/>
                </a:lnTo>
                <a:close/>
                <a:moveTo>
                  <a:pt x="1079" y="402"/>
                </a:moveTo>
                <a:cubicBezTo>
                  <a:pt x="1054" y="1279"/>
                  <a:pt x="1054" y="1279"/>
                  <a:pt x="1054" y="1279"/>
                </a:cubicBezTo>
                <a:cubicBezTo>
                  <a:pt x="930" y="1279"/>
                  <a:pt x="930" y="1279"/>
                  <a:pt x="930" y="1279"/>
                </a:cubicBezTo>
                <a:cubicBezTo>
                  <a:pt x="904" y="402"/>
                  <a:pt x="904" y="402"/>
                  <a:pt x="904" y="402"/>
                </a:cubicBezTo>
                <a:cubicBezTo>
                  <a:pt x="1079" y="402"/>
                  <a:pt x="1079" y="402"/>
                  <a:pt x="1079" y="402"/>
                </a:cubicBezTo>
                <a:close/>
                <a:moveTo>
                  <a:pt x="989" y="1650"/>
                </a:moveTo>
                <a:cubicBezTo>
                  <a:pt x="927" y="1650"/>
                  <a:pt x="884" y="1600"/>
                  <a:pt x="884" y="1536"/>
                </a:cubicBezTo>
                <a:cubicBezTo>
                  <a:pt x="884" y="1472"/>
                  <a:pt x="930" y="1424"/>
                  <a:pt x="994" y="1424"/>
                </a:cubicBezTo>
                <a:cubicBezTo>
                  <a:pt x="1058" y="1424"/>
                  <a:pt x="1100" y="1472"/>
                  <a:pt x="1100" y="1536"/>
                </a:cubicBezTo>
                <a:cubicBezTo>
                  <a:pt x="1100" y="1600"/>
                  <a:pt x="1058" y="1650"/>
                  <a:pt x="989" y="1650"/>
                </a:cubicBezTo>
                <a:close/>
              </a:path>
            </a:pathLst>
          </a:custGeom>
          <a:solidFill>
            <a:schemeClr val="accent1"/>
          </a:solidFill>
          <a:ln>
            <a:noFill/>
          </a:ln>
          <a:effectLst>
            <a:outerShdw blurRad="152400" sx="121000" sy="121000" algn="ctr" rotWithShape="0">
              <a:schemeClr val="bg1"/>
            </a:outerShdw>
          </a:effectLst>
          <a:scene3d>
            <a:camera prst="orthographicFront">
              <a:rot lat="0" lon="60000" rev="0"/>
            </a:camera>
            <a:lightRig rig="threePt" dir="t"/>
          </a:scene3d>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13" name="Rectangle 12">
            <a:extLst>
              <a:ext uri="{FF2B5EF4-FFF2-40B4-BE49-F238E27FC236}">
                <a16:creationId xmlns:a16="http://schemas.microsoft.com/office/drawing/2014/main" id="{9A27ACE2-0DAC-4358-9E3A-3D5A8ED20217}"/>
              </a:ext>
            </a:extLst>
          </p:cNvPr>
          <p:cNvSpPr/>
          <p:nvPr/>
        </p:nvSpPr>
        <p:spPr>
          <a:xfrm>
            <a:off x="5300412" y="871807"/>
            <a:ext cx="1600200" cy="1343179"/>
          </a:xfrm>
          <a:prstGeom prst="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3" name="Picture 2" descr="A screenshot of a cell phone&#10;&#10;Description automatically generated">
            <a:extLst>
              <a:ext uri="{FF2B5EF4-FFF2-40B4-BE49-F238E27FC236}">
                <a16:creationId xmlns:a16="http://schemas.microsoft.com/office/drawing/2014/main" id="{5438EFAC-774D-4AE7-A1D6-BEE4E3FDAAA9}"/>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10741" y="826195"/>
            <a:ext cx="3515781" cy="1911791"/>
          </a:xfrm>
          <a:prstGeom prst="rect">
            <a:avLst/>
          </a:prstGeom>
        </p:spPr>
      </p:pic>
      <p:sp>
        <p:nvSpPr>
          <p:cNvPr id="11" name="Rectangle 10">
            <a:extLst>
              <a:ext uri="{FF2B5EF4-FFF2-40B4-BE49-F238E27FC236}">
                <a16:creationId xmlns:a16="http://schemas.microsoft.com/office/drawing/2014/main" id="{6999E041-A0A5-4C45-B72C-6003AEC89083}"/>
              </a:ext>
            </a:extLst>
          </p:cNvPr>
          <p:cNvSpPr/>
          <p:nvPr/>
        </p:nvSpPr>
        <p:spPr>
          <a:xfrm>
            <a:off x="3569072" y="797533"/>
            <a:ext cx="557450" cy="264696"/>
          </a:xfrm>
          <a:prstGeom prst="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4" name="Audio 1">
            <a:hlinkClick r:id="" action="ppaction://media"/>
            <a:extLst>
              <a:ext uri="{FF2B5EF4-FFF2-40B4-BE49-F238E27FC236}">
                <a16:creationId xmlns:a16="http://schemas.microsoft.com/office/drawing/2014/main" id="{6EEF82D1-1D19-4BDA-808D-48ADB1FED71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703586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803"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le 16"/>
          <p:cNvSpPr>
            <a:spLocks noGrp="1"/>
          </p:cNvSpPr>
          <p:nvPr>
            <p:ph type="title"/>
          </p:nvPr>
        </p:nvSpPr>
        <p:spPr>
          <a:xfrm>
            <a:off x="428473" y="89949"/>
            <a:ext cx="5943600" cy="456962"/>
          </a:xfrm>
        </p:spPr>
        <p:txBody>
          <a:bodyPr/>
          <a:lstStyle/>
          <a:p>
            <a:pPr algn="l"/>
            <a:r>
              <a:rPr lang="en-US" dirty="0">
                <a:solidFill>
                  <a:srgbClr val="000000"/>
                </a:solidFill>
              </a:rPr>
              <a:t>    </a:t>
            </a:r>
            <a:r>
              <a:rPr lang="en-US" sz="2800" dirty="0">
                <a:solidFill>
                  <a:srgbClr val="000000"/>
                </a:solidFill>
              </a:rPr>
              <a:t>Staples – Type T</a:t>
            </a:r>
            <a:endParaRPr lang="en-US" sz="2800" dirty="0"/>
          </a:p>
        </p:txBody>
      </p:sp>
      <p:sp>
        <p:nvSpPr>
          <p:cNvPr id="137220" name="Text Box 5"/>
          <p:cNvSpPr txBox="1">
            <a:spLocks noChangeArrowheads="1"/>
          </p:cNvSpPr>
          <p:nvPr/>
        </p:nvSpPr>
        <p:spPr bwMode="auto">
          <a:xfrm>
            <a:off x="5219700" y="735807"/>
            <a:ext cx="2781300" cy="276999"/>
          </a:xfrm>
          <a:prstGeom prst="rect">
            <a:avLst/>
          </a:prstGeom>
          <a:noFill/>
          <a:ln w="9525">
            <a:noFill/>
            <a:miter lim="800000"/>
            <a:headEnd/>
            <a:tailEnd/>
          </a:ln>
        </p:spPr>
        <p:txBody>
          <a:bodyPr>
            <a:spAutoFit/>
          </a:bodyPr>
          <a:lstStyle/>
          <a:p>
            <a:pPr algn="l" eaLnBrk="1" hangingPunct="1">
              <a:spcBef>
                <a:spcPct val="50000"/>
              </a:spcBef>
            </a:pPr>
            <a:endParaRPr lang="fr-FR" sz="1200">
              <a:solidFill>
                <a:srgbClr val="CC3300"/>
              </a:solidFill>
              <a:latin typeface="Arial" pitchFamily="34" charset="0"/>
              <a:cs typeface="Arial" pitchFamily="34" charset="0"/>
            </a:endParaRPr>
          </a:p>
        </p:txBody>
      </p:sp>
      <p:pic>
        <p:nvPicPr>
          <p:cNvPr id="137221" name="Picture 11" descr="E:\Série 03\Série 03 - Pics\SR3170\Inside view.jpg"/>
          <p:cNvPicPr>
            <a:picLocks noChangeAspect="1" noChangeArrowheads="1"/>
          </p:cNvPicPr>
          <p:nvPr/>
        </p:nvPicPr>
        <p:blipFill>
          <a:blip r:embed="rId4" cstate="print"/>
          <a:srcRect/>
          <a:stretch>
            <a:fillRect/>
          </a:stretch>
        </p:blipFill>
        <p:spPr bwMode="auto">
          <a:xfrm>
            <a:off x="1929952" y="880007"/>
            <a:ext cx="1878806" cy="2715815"/>
          </a:xfrm>
          <a:prstGeom prst="rect">
            <a:avLst/>
          </a:prstGeom>
          <a:solidFill>
            <a:srgbClr val="C00000"/>
          </a:solidFill>
          <a:ln w="9525">
            <a:solidFill>
              <a:srgbClr val="CF142B"/>
            </a:solidFill>
            <a:miter lim="800000"/>
            <a:headEnd/>
            <a:tailEnd/>
          </a:ln>
        </p:spPr>
      </p:pic>
      <p:pic>
        <p:nvPicPr>
          <p:cNvPr id="137222" name="Picture 12" descr="E:\Série 03\Série 03 - Pics\SR3170\Staple cartridge 1.jpg"/>
          <p:cNvPicPr preferRelativeResize="0">
            <a:picLocks noChangeArrowheads="1"/>
          </p:cNvPicPr>
          <p:nvPr/>
        </p:nvPicPr>
        <p:blipFill>
          <a:blip r:embed="rId5" cstate="print"/>
          <a:srcRect/>
          <a:stretch>
            <a:fillRect/>
          </a:stretch>
        </p:blipFill>
        <p:spPr bwMode="auto">
          <a:xfrm>
            <a:off x="4062668" y="916512"/>
            <a:ext cx="2055495" cy="1828324"/>
          </a:xfrm>
          <a:prstGeom prst="rect">
            <a:avLst/>
          </a:prstGeom>
          <a:noFill/>
          <a:ln w="9525">
            <a:solidFill>
              <a:schemeClr val="accent1"/>
            </a:solidFill>
            <a:miter lim="800000"/>
            <a:headEnd/>
            <a:tailEnd/>
          </a:ln>
        </p:spPr>
      </p:pic>
      <p:sp>
        <p:nvSpPr>
          <p:cNvPr id="137223" name="Text Box 8"/>
          <p:cNvSpPr txBox="1">
            <a:spLocks noChangeArrowheads="1"/>
          </p:cNvSpPr>
          <p:nvPr/>
        </p:nvSpPr>
        <p:spPr bwMode="auto">
          <a:xfrm>
            <a:off x="47115" y="964923"/>
            <a:ext cx="1628927" cy="2862322"/>
          </a:xfrm>
          <a:prstGeom prst="rect">
            <a:avLst/>
          </a:prstGeom>
          <a:noFill/>
          <a:ln w="9525">
            <a:noFill/>
            <a:miter lim="800000"/>
            <a:headEnd/>
            <a:tailEnd/>
          </a:ln>
        </p:spPr>
        <p:txBody>
          <a:bodyPr wrap="square">
            <a:spAutoFit/>
          </a:bodyPr>
          <a:lstStyle/>
          <a:p>
            <a:pPr eaLnBrk="1" hangingPunct="1">
              <a:spcBef>
                <a:spcPct val="50000"/>
              </a:spcBef>
            </a:pPr>
            <a:r>
              <a:rPr lang="fr-CA" b="0" dirty="0" err="1">
                <a:solidFill>
                  <a:srgbClr val="CF142B"/>
                </a:solidFill>
                <a:latin typeface="Arial" pitchFamily="34" charset="0"/>
                <a:cs typeface="Arial" pitchFamily="34" charset="0"/>
              </a:rPr>
              <a:t>Following</a:t>
            </a:r>
            <a:r>
              <a:rPr lang="fr-CA" b="0" dirty="0">
                <a:solidFill>
                  <a:srgbClr val="CF142B"/>
                </a:solidFill>
                <a:latin typeface="Arial" pitchFamily="34" charset="0"/>
                <a:cs typeface="Arial" pitchFamily="34" charset="0"/>
              </a:rPr>
              <a:t> the instructions on the display or the box of </a:t>
            </a:r>
            <a:r>
              <a:rPr lang="fr-CA" b="0" dirty="0" err="1">
                <a:solidFill>
                  <a:srgbClr val="CF142B"/>
                </a:solidFill>
                <a:latin typeface="Arial" pitchFamily="34" charset="0"/>
                <a:cs typeface="Arial" pitchFamily="34" charset="0"/>
              </a:rPr>
              <a:t>staples</a:t>
            </a:r>
            <a:r>
              <a:rPr lang="fr-CA" b="0" dirty="0">
                <a:solidFill>
                  <a:srgbClr val="CF142B"/>
                </a:solidFill>
                <a:latin typeface="Arial" pitchFamily="34" charset="0"/>
                <a:cs typeface="Arial" pitchFamily="34" charset="0"/>
              </a:rPr>
              <a:t>, </a:t>
            </a:r>
            <a:r>
              <a:rPr lang="fr-CA" b="0" dirty="0" err="1">
                <a:solidFill>
                  <a:srgbClr val="CF142B"/>
                </a:solidFill>
                <a:latin typeface="Arial" pitchFamily="34" charset="0"/>
                <a:cs typeface="Arial" pitchFamily="34" charset="0"/>
              </a:rPr>
              <a:t>remove</a:t>
            </a:r>
            <a:r>
              <a:rPr lang="fr-CA" b="0" dirty="0">
                <a:solidFill>
                  <a:srgbClr val="CF142B"/>
                </a:solidFill>
                <a:latin typeface="Arial" pitchFamily="34" charset="0"/>
                <a:cs typeface="Arial" pitchFamily="34" charset="0"/>
              </a:rPr>
              <a:t> the </a:t>
            </a:r>
            <a:r>
              <a:rPr lang="fr-CA" b="0" dirty="0" err="1">
                <a:solidFill>
                  <a:srgbClr val="CF142B"/>
                </a:solidFill>
                <a:latin typeface="Arial" pitchFamily="34" charset="0"/>
                <a:cs typeface="Arial" pitchFamily="34" charset="0"/>
              </a:rPr>
              <a:t>cartridge</a:t>
            </a:r>
            <a:r>
              <a:rPr lang="fr-CA" b="0" dirty="0">
                <a:solidFill>
                  <a:srgbClr val="CF142B"/>
                </a:solidFill>
                <a:latin typeface="Arial" pitchFamily="34" charset="0"/>
                <a:cs typeface="Arial" pitchFamily="34" charset="0"/>
              </a:rPr>
              <a:t> </a:t>
            </a:r>
            <a:r>
              <a:rPr lang="fr-CA" b="0" dirty="0" err="1">
                <a:solidFill>
                  <a:srgbClr val="CF142B"/>
                </a:solidFill>
                <a:latin typeface="Arial" pitchFamily="34" charset="0"/>
                <a:cs typeface="Arial" pitchFamily="34" charset="0"/>
              </a:rPr>
              <a:t>from</a:t>
            </a:r>
            <a:r>
              <a:rPr lang="fr-CA" b="0" dirty="0">
                <a:solidFill>
                  <a:srgbClr val="CF142B"/>
                </a:solidFill>
                <a:latin typeface="Arial" pitchFamily="34" charset="0"/>
                <a:cs typeface="Arial" pitchFamily="34" charset="0"/>
              </a:rPr>
              <a:t> the casing and insert a new one</a:t>
            </a:r>
            <a:endParaRPr lang="en-US" b="0" dirty="0">
              <a:solidFill>
                <a:srgbClr val="CF142B"/>
              </a:solidFill>
              <a:latin typeface="Arial" pitchFamily="34" charset="0"/>
              <a:cs typeface="Arial" pitchFamily="34" charset="0"/>
            </a:endParaRPr>
          </a:p>
        </p:txBody>
      </p:sp>
      <p:pic>
        <p:nvPicPr>
          <p:cNvPr id="137224" name="Picture 4" descr="E:\Série 03\C3003 pics\Staple Cartridge.jpg"/>
          <p:cNvPicPr>
            <a:picLocks noChangeAspect="1" noChangeArrowheads="1"/>
          </p:cNvPicPr>
          <p:nvPr/>
        </p:nvPicPr>
        <p:blipFill>
          <a:blip r:embed="rId6" cstate="print"/>
          <a:srcRect/>
          <a:stretch>
            <a:fillRect/>
          </a:stretch>
        </p:blipFill>
        <p:spPr bwMode="auto">
          <a:xfrm>
            <a:off x="4239357" y="3125212"/>
            <a:ext cx="1675210" cy="1256109"/>
          </a:xfrm>
          <a:prstGeom prst="rect">
            <a:avLst/>
          </a:prstGeom>
          <a:noFill/>
          <a:ln w="9525">
            <a:solidFill>
              <a:schemeClr val="accent1"/>
            </a:solidFill>
            <a:miter lim="800000"/>
            <a:headEnd/>
            <a:tailEnd/>
          </a:ln>
        </p:spPr>
      </p:pic>
      <p:sp>
        <p:nvSpPr>
          <p:cNvPr id="137225" name="Text Box 8"/>
          <p:cNvSpPr txBox="1">
            <a:spLocks noChangeArrowheads="1"/>
          </p:cNvSpPr>
          <p:nvPr/>
        </p:nvSpPr>
        <p:spPr bwMode="auto">
          <a:xfrm>
            <a:off x="2034124" y="3757632"/>
            <a:ext cx="746522" cy="276999"/>
          </a:xfrm>
          <a:prstGeom prst="rect">
            <a:avLst/>
          </a:prstGeom>
          <a:noFill/>
          <a:ln w="9525">
            <a:noFill/>
            <a:miter lim="800000"/>
            <a:headEnd/>
            <a:tailEnd/>
          </a:ln>
        </p:spPr>
        <p:txBody>
          <a:bodyPr>
            <a:spAutoFit/>
          </a:bodyPr>
          <a:lstStyle/>
          <a:p>
            <a:pPr algn="r" eaLnBrk="1" hangingPunct="1">
              <a:spcBef>
                <a:spcPct val="50000"/>
              </a:spcBef>
            </a:pPr>
            <a:r>
              <a:rPr lang="fr-CA" sz="1200" dirty="0">
                <a:solidFill>
                  <a:srgbClr val="CF142B"/>
                </a:solidFill>
                <a:latin typeface="Arial" pitchFamily="34" charset="0"/>
                <a:cs typeface="Arial" pitchFamily="34" charset="0"/>
              </a:rPr>
              <a:t>Type T</a:t>
            </a:r>
            <a:endParaRPr lang="en-US" sz="1200" dirty="0">
              <a:solidFill>
                <a:srgbClr val="CF142B"/>
              </a:solidFill>
              <a:latin typeface="Arial" pitchFamily="34" charset="0"/>
              <a:cs typeface="Arial" pitchFamily="34" charset="0"/>
            </a:endParaRPr>
          </a:p>
        </p:txBody>
      </p:sp>
      <p:sp>
        <p:nvSpPr>
          <p:cNvPr id="137226" name="Text Box 2"/>
          <p:cNvSpPr txBox="1">
            <a:spLocks noChangeArrowheads="1"/>
          </p:cNvSpPr>
          <p:nvPr/>
        </p:nvSpPr>
        <p:spPr bwMode="auto">
          <a:xfrm>
            <a:off x="1741293" y="4473441"/>
            <a:ext cx="6276023" cy="530915"/>
          </a:xfrm>
          <a:prstGeom prst="rect">
            <a:avLst/>
          </a:prstGeom>
          <a:noFill/>
          <a:ln w="9525">
            <a:noFill/>
            <a:miter lim="800000"/>
            <a:headEnd/>
            <a:tailEnd/>
          </a:ln>
        </p:spPr>
        <p:txBody>
          <a:bodyPr wrap="square">
            <a:spAutoFit/>
          </a:bodyPr>
          <a:lstStyle/>
          <a:p>
            <a:pPr marL="257175" indent="-257175" defTabSz="342900">
              <a:spcBef>
                <a:spcPct val="20000"/>
              </a:spcBef>
            </a:pPr>
            <a:r>
              <a:rPr kumimoji="1" lang="fr-CA" sz="1425" dirty="0">
                <a:solidFill>
                  <a:srgbClr val="000000"/>
                </a:solidFill>
                <a:latin typeface="Arial" pitchFamily="34" charset="0"/>
                <a:ea typeface="ＭＳ Ｐゴシック" pitchFamily="34" charset="-128"/>
                <a:cs typeface="Arial" pitchFamily="34" charset="0"/>
              </a:rPr>
              <a:t>2000-sheet </a:t>
            </a:r>
            <a:r>
              <a:rPr kumimoji="1" lang="fr-CA" sz="1425" dirty="0" err="1">
                <a:solidFill>
                  <a:srgbClr val="000000"/>
                </a:solidFill>
                <a:latin typeface="Arial" pitchFamily="34" charset="0"/>
                <a:ea typeface="ＭＳ Ｐゴシック" pitchFamily="34" charset="-128"/>
                <a:cs typeface="Arial" pitchFamily="34" charset="0"/>
              </a:rPr>
              <a:t>Booklet</a:t>
            </a:r>
            <a:r>
              <a:rPr kumimoji="1" lang="fr-CA" sz="1425" dirty="0">
                <a:solidFill>
                  <a:srgbClr val="000000"/>
                </a:solidFill>
                <a:latin typeface="Arial" pitchFamily="34" charset="0"/>
                <a:ea typeface="ＭＳ Ｐゴシック" pitchFamily="34" charset="-128"/>
                <a:cs typeface="Arial" pitchFamily="34" charset="0"/>
              </a:rPr>
              <a:t> </a:t>
            </a:r>
            <a:r>
              <a:rPr kumimoji="1" lang="fr-CA" sz="1425" dirty="0" err="1">
                <a:solidFill>
                  <a:srgbClr val="000000"/>
                </a:solidFill>
                <a:latin typeface="Arial" pitchFamily="34" charset="0"/>
                <a:ea typeface="ＭＳ Ｐゴシック" pitchFamily="34" charset="-128"/>
                <a:cs typeface="Arial" pitchFamily="34" charset="0"/>
              </a:rPr>
              <a:t>Finisher</a:t>
            </a:r>
            <a:r>
              <a:rPr kumimoji="1" lang="fr-CA" sz="1425" dirty="0">
                <a:solidFill>
                  <a:srgbClr val="000000"/>
                </a:solidFill>
                <a:latin typeface="Arial" pitchFamily="34" charset="0"/>
                <a:ea typeface="ＭＳ Ｐゴシック" pitchFamily="34" charset="-128"/>
                <a:cs typeface="Arial" pitchFamily="34" charset="0"/>
              </a:rPr>
              <a:t> (SR3240): </a:t>
            </a:r>
            <a:r>
              <a:rPr kumimoji="1" lang="fr-CA" sz="1425" dirty="0" err="1">
                <a:solidFill>
                  <a:srgbClr val="000000"/>
                </a:solidFill>
                <a:latin typeface="Arial" pitchFamily="34" charset="0"/>
                <a:ea typeface="ＭＳ Ｐゴシック" pitchFamily="34" charset="-128"/>
                <a:cs typeface="Arial" pitchFamily="34" charset="0"/>
              </a:rPr>
              <a:t>when</a:t>
            </a:r>
            <a:r>
              <a:rPr kumimoji="1" lang="fr-CA" sz="1425" dirty="0">
                <a:solidFill>
                  <a:srgbClr val="000000"/>
                </a:solidFill>
                <a:latin typeface="Arial" pitchFamily="34" charset="0"/>
                <a:ea typeface="ＭＳ Ｐゴシック" pitchFamily="34" charset="-128"/>
                <a:cs typeface="Arial" pitchFamily="34" charset="0"/>
              </a:rPr>
              <a:t> the Staple </a:t>
            </a:r>
            <a:r>
              <a:rPr kumimoji="1" lang="fr-CA" sz="1425" dirty="0" err="1">
                <a:solidFill>
                  <a:srgbClr val="000000"/>
                </a:solidFill>
                <a:latin typeface="Arial" pitchFamily="34" charset="0"/>
                <a:ea typeface="ＭＳ Ｐゴシック" pitchFamily="34" charset="-128"/>
                <a:cs typeface="Arial" pitchFamily="34" charset="0"/>
              </a:rPr>
              <a:t>icon</a:t>
            </a:r>
            <a:r>
              <a:rPr kumimoji="1" lang="fr-CA" sz="1425" dirty="0">
                <a:solidFill>
                  <a:srgbClr val="000000"/>
                </a:solidFill>
                <a:latin typeface="Arial" pitchFamily="34" charset="0"/>
                <a:ea typeface="ＭＳ Ｐゴシック" pitchFamily="34" charset="-128"/>
                <a:cs typeface="Arial" pitchFamily="34" charset="0"/>
              </a:rPr>
              <a:t> (top right of the screen) flashes, </a:t>
            </a:r>
            <a:r>
              <a:rPr kumimoji="1" lang="fr-CA" sz="1425" dirty="0" err="1">
                <a:solidFill>
                  <a:srgbClr val="000000"/>
                </a:solidFill>
                <a:latin typeface="Arial" pitchFamily="34" charset="0"/>
                <a:ea typeface="ＭＳ Ｐゴシック" pitchFamily="34" charset="-128"/>
                <a:cs typeface="Arial" pitchFamily="34" charset="0"/>
              </a:rPr>
              <a:t>it</a:t>
            </a:r>
            <a:r>
              <a:rPr kumimoji="1" lang="fr-CA" sz="1425" dirty="0">
                <a:solidFill>
                  <a:srgbClr val="000000"/>
                </a:solidFill>
                <a:latin typeface="Arial" pitchFamily="34" charset="0"/>
                <a:ea typeface="ＭＳ Ｐゴシック" pitchFamily="34" charset="-128"/>
                <a:cs typeface="Arial" pitchFamily="34" charset="0"/>
              </a:rPr>
              <a:t> </a:t>
            </a:r>
            <a:r>
              <a:rPr kumimoji="1" lang="fr-CA" sz="1425" dirty="0" err="1">
                <a:solidFill>
                  <a:srgbClr val="000000"/>
                </a:solidFill>
                <a:latin typeface="Arial" pitchFamily="34" charset="0"/>
                <a:ea typeface="ＭＳ Ｐゴシック" pitchFamily="34" charset="-128"/>
                <a:cs typeface="Arial" pitchFamily="34" charset="0"/>
              </a:rPr>
              <a:t>is</a:t>
            </a:r>
            <a:r>
              <a:rPr kumimoji="1" lang="fr-CA" sz="1425" dirty="0">
                <a:solidFill>
                  <a:srgbClr val="000000"/>
                </a:solidFill>
                <a:latin typeface="Arial" pitchFamily="34" charset="0"/>
                <a:ea typeface="ＭＳ Ｐゴシック" pitchFamily="34" charset="-128"/>
                <a:cs typeface="Arial" pitchFamily="34" charset="0"/>
              </a:rPr>
              <a:t> time to change the </a:t>
            </a:r>
            <a:r>
              <a:rPr kumimoji="1" lang="fr-CA" sz="1425" dirty="0" err="1">
                <a:solidFill>
                  <a:srgbClr val="000000"/>
                </a:solidFill>
                <a:latin typeface="Arial" pitchFamily="34" charset="0"/>
                <a:ea typeface="ＭＳ Ｐゴシック" pitchFamily="34" charset="-128"/>
                <a:cs typeface="Arial" pitchFamily="34" charset="0"/>
              </a:rPr>
              <a:t>staple</a:t>
            </a:r>
            <a:r>
              <a:rPr kumimoji="1" lang="fr-CA" sz="1425" dirty="0">
                <a:solidFill>
                  <a:srgbClr val="000000"/>
                </a:solidFill>
                <a:latin typeface="Arial" pitchFamily="34" charset="0"/>
                <a:ea typeface="ＭＳ Ｐゴシック" pitchFamily="34" charset="-128"/>
                <a:cs typeface="Arial" pitchFamily="34" charset="0"/>
              </a:rPr>
              <a:t> </a:t>
            </a:r>
            <a:r>
              <a:rPr kumimoji="1" lang="fr-CA" sz="1425" dirty="0" err="1">
                <a:solidFill>
                  <a:srgbClr val="000000"/>
                </a:solidFill>
                <a:latin typeface="Arial" pitchFamily="34" charset="0"/>
                <a:ea typeface="ＭＳ Ｐゴシック" pitchFamily="34" charset="-128"/>
                <a:cs typeface="Arial" pitchFamily="34" charset="0"/>
              </a:rPr>
              <a:t>cartridge</a:t>
            </a:r>
            <a:endParaRPr kumimoji="1" lang="en-US" sz="1425" dirty="0">
              <a:solidFill>
                <a:srgbClr val="000000"/>
              </a:solidFill>
              <a:latin typeface="Arial" pitchFamily="34" charset="0"/>
              <a:ea typeface="ＭＳ Ｐゴシック" pitchFamily="34" charset="-128"/>
              <a:cs typeface="Arial" pitchFamily="34" charset="0"/>
            </a:endParaRPr>
          </a:p>
        </p:txBody>
      </p:sp>
      <p:sp>
        <p:nvSpPr>
          <p:cNvPr id="137227" name="Line 9"/>
          <p:cNvSpPr>
            <a:spLocks noChangeShapeType="1"/>
          </p:cNvSpPr>
          <p:nvPr/>
        </p:nvSpPr>
        <p:spPr bwMode="auto">
          <a:xfrm>
            <a:off x="2912553" y="3879723"/>
            <a:ext cx="1062990" cy="3334"/>
          </a:xfrm>
          <a:prstGeom prst="line">
            <a:avLst/>
          </a:prstGeom>
          <a:noFill/>
          <a:ln w="28575">
            <a:solidFill>
              <a:schemeClr val="accent1"/>
            </a:solidFill>
            <a:round/>
            <a:headEnd/>
            <a:tailEnd type="triangle" w="med" len="med"/>
          </a:ln>
        </p:spPr>
        <p:txBody>
          <a:bodyPr/>
          <a:lstStyle/>
          <a:p>
            <a:pPr algn="l" eaLnBrk="1" hangingPunct="1"/>
            <a:endParaRPr lang="en-US" b="0">
              <a:solidFill>
                <a:srgbClr val="CF142B"/>
              </a:solidFill>
              <a:latin typeface="Arial" pitchFamily="34" charset="0"/>
              <a:cs typeface="Arial" pitchFamily="34" charset="0"/>
            </a:endParaRPr>
          </a:p>
        </p:txBody>
      </p:sp>
      <p:pic>
        <p:nvPicPr>
          <p:cNvPr id="137219" name="Picture 13" descr="E:\Série 03\Série 03 - Pics\SR3170\Staple cartridge 2.jpg"/>
          <p:cNvPicPr>
            <a:picLocks noChangeAspect="1" noChangeArrowheads="1"/>
          </p:cNvPicPr>
          <p:nvPr/>
        </p:nvPicPr>
        <p:blipFill>
          <a:blip r:embed="rId7" cstate="print"/>
          <a:srcRect/>
          <a:stretch>
            <a:fillRect/>
          </a:stretch>
        </p:blipFill>
        <p:spPr bwMode="auto">
          <a:xfrm>
            <a:off x="6372073" y="924934"/>
            <a:ext cx="2281238" cy="2255520"/>
          </a:xfrm>
          <a:prstGeom prst="rect">
            <a:avLst/>
          </a:prstGeom>
          <a:noFill/>
          <a:ln w="9525">
            <a:solidFill>
              <a:schemeClr val="accent1"/>
            </a:solidFill>
            <a:miter lim="800000"/>
            <a:headEnd/>
            <a:tailEnd/>
          </a:ln>
        </p:spPr>
      </p:pic>
      <p:sp>
        <p:nvSpPr>
          <p:cNvPr id="3" name="Slide Number Placeholder 2">
            <a:extLst>
              <a:ext uri="{FF2B5EF4-FFF2-40B4-BE49-F238E27FC236}">
                <a16:creationId xmlns:a16="http://schemas.microsoft.com/office/drawing/2014/main" id="{10D32A2A-474E-482A-A1D9-D2A068D9DB97}"/>
              </a:ext>
            </a:extLst>
          </p:cNvPr>
          <p:cNvSpPr>
            <a:spLocks noGrp="1"/>
          </p:cNvSpPr>
          <p:nvPr>
            <p:ph type="sldNum" sz="quarter" idx="16"/>
          </p:nvPr>
        </p:nvSpPr>
        <p:spPr/>
        <p:txBody>
          <a:bodyPr/>
          <a:lstStyle/>
          <a:p>
            <a:fld id="{B18C7F2A-C7B3-D640-BAC8-F0A18513C1A4}" type="slidenum">
              <a:rPr lang="en-GB" smtClean="0"/>
              <a:pPr/>
              <a:t>80</a:t>
            </a:fld>
            <a:endParaRPr lang="en-GB"/>
          </a:p>
        </p:txBody>
      </p:sp>
      <p:pic>
        <p:nvPicPr>
          <p:cNvPr id="13" name="Audio 4">
            <a:hlinkClick r:id="" action="ppaction://media"/>
            <a:extLst>
              <a:ext uri="{FF2B5EF4-FFF2-40B4-BE49-F238E27FC236}">
                <a16:creationId xmlns:a16="http://schemas.microsoft.com/office/drawing/2014/main" id="{3A243B39-69D1-4444-9EDE-A0C52E04488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4318000"/>
            <a:ext cx="609600" cy="609600"/>
          </a:xfrm>
          <a:prstGeom prst="rect">
            <a:avLst/>
          </a:prstGeom>
        </p:spPr>
      </p:pic>
    </p:spTree>
  </p:cSld>
  <p:clrMapOvr>
    <a:masterClrMapping/>
  </p:clrMapOvr>
  <p:transition advTm="1082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808"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Placeholder 1"/>
          <p:cNvSpPr>
            <a:spLocks noGrp="1"/>
          </p:cNvSpPr>
          <p:nvPr>
            <p:ph type="body" sz="quarter" idx="11"/>
          </p:nvPr>
        </p:nvSpPr>
        <p:spPr bwMode="auto">
          <a:xfrm>
            <a:off x="599418" y="1729650"/>
            <a:ext cx="6142038" cy="481013"/>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fr-CA" dirty="0"/>
              <a:t> </a:t>
            </a:r>
            <a:r>
              <a:rPr lang="fr-CA" b="1" dirty="0" err="1"/>
              <a:t>Thank</a:t>
            </a:r>
            <a:r>
              <a:rPr lang="fr-CA" b="1" dirty="0"/>
              <a:t> You</a:t>
            </a:r>
          </a:p>
          <a:p>
            <a:pPr algn="ctr"/>
            <a:endParaRPr lang="fr-CA" b="1" dirty="0">
              <a:latin typeface="Arial" charset="0"/>
              <a:ea typeface="ＭＳ Ｐゴシック" charset="0"/>
            </a:endParaRPr>
          </a:p>
          <a:p>
            <a:pPr algn="ctr"/>
            <a:endParaRPr lang="fr-CA" sz="2800" b="1" dirty="0">
              <a:solidFill>
                <a:srgbClr val="FF0000"/>
              </a:solidFill>
              <a:latin typeface="Arial" charset="0"/>
              <a:ea typeface="ＭＳ Ｐゴシック" charset="0"/>
            </a:endParaRPr>
          </a:p>
          <a:p>
            <a:pPr algn="ctr"/>
            <a:endParaRPr lang="fr-CA" sz="2800" b="1" dirty="0">
              <a:solidFill>
                <a:srgbClr val="FF0000"/>
              </a:solidFill>
              <a:latin typeface="Arial" charset="0"/>
              <a:ea typeface="ＭＳ Ｐゴシック" charset="0"/>
            </a:endParaRPr>
          </a:p>
          <a:p>
            <a:pPr algn="ctr"/>
            <a:r>
              <a:rPr lang="fr-CA" sz="2800" b="1" dirty="0">
                <a:solidFill>
                  <a:srgbClr val="FF0000"/>
                </a:solidFill>
                <a:latin typeface="Arial" charset="0"/>
                <a:ea typeface="ＭＳ Ｐゴシック" charset="0"/>
              </a:rPr>
              <a:t>Ricoh </a:t>
            </a:r>
          </a:p>
          <a:p>
            <a:pPr algn="ctr"/>
            <a:r>
              <a:rPr lang="fr-CA" sz="1800" b="1" dirty="0">
                <a:latin typeface="Arial" charset="0"/>
                <a:ea typeface="ＭＳ Ｐゴシック" charset="0"/>
              </a:rPr>
              <a:t>2019 Energy Star Manufacturer of the </a:t>
            </a:r>
            <a:r>
              <a:rPr lang="fr-CA" sz="1800" b="1" dirty="0" err="1">
                <a:latin typeface="Arial" charset="0"/>
                <a:ea typeface="ＭＳ Ｐゴシック" charset="0"/>
              </a:rPr>
              <a:t>Year</a:t>
            </a:r>
            <a:endParaRPr lang="en-GB" sz="1800" b="1" dirty="0">
              <a:latin typeface="Arial" charset="0"/>
              <a:ea typeface="ＭＳ Ｐゴシック" charset="0"/>
            </a:endParaRPr>
          </a:p>
        </p:txBody>
      </p:sp>
      <p:pic>
        <p:nvPicPr>
          <p:cNvPr id="3" name="Audio 1">
            <a:hlinkClick r:id="" action="ppaction://media"/>
            <a:extLst>
              <a:ext uri="{FF2B5EF4-FFF2-40B4-BE49-F238E27FC236}">
                <a16:creationId xmlns:a16="http://schemas.microsoft.com/office/drawing/2014/main" id="{B928D8B0-A128-4A72-BE86-6F7EE8E85BF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271"/>
    </mc:Choice>
    <mc:Fallback xmlns="">
      <p:transition spd="slow" advTm="6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4" name="Title 8"/>
          <p:cNvSpPr>
            <a:spLocks noGrp="1"/>
          </p:cNvSpPr>
          <p:nvPr>
            <p:ph type="title"/>
          </p:nvPr>
        </p:nvSpPr>
        <p:spPr>
          <a:xfrm>
            <a:off x="1050925" y="125771"/>
            <a:ext cx="5943600" cy="457200"/>
          </a:xfrm>
          <a:ln/>
        </p:spPr>
        <p:txBody>
          <a:bodyPr/>
          <a:lstStyle/>
          <a:p>
            <a:r>
              <a:rPr lang="en-US" sz="2800" dirty="0"/>
              <a:t>Forgot Your Card?</a:t>
            </a:r>
          </a:p>
        </p:txBody>
      </p:sp>
      <p:sp>
        <p:nvSpPr>
          <p:cNvPr id="17415" name="Slide Number Placeholder 7"/>
          <p:cNvSpPr>
            <a:spLocks noGrp="1"/>
          </p:cNvSpPr>
          <p:nvPr>
            <p:ph type="sldNum" sz="quarter" idx="18"/>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CA3C338-BCB1-904F-8426-3C5BA345C268}" type="slidenum">
              <a:rPr kumimoji="0" lang="en-GB" sz="600" b="0" i="0" u="none" strike="noStrike" kern="1200" cap="none" spc="0" normalizeH="0" baseline="0" noProof="0">
                <a:ln>
                  <a:noFill/>
                </a:ln>
                <a:solidFill>
                  <a:srgbClr val="717171"/>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GB" sz="600" b="0" i="0" u="none" strike="noStrike" kern="1200" cap="none" spc="0" normalizeH="0" baseline="0" noProof="0">
              <a:ln>
                <a:noFill/>
              </a:ln>
              <a:solidFill>
                <a:srgbClr val="717171"/>
              </a:solidFill>
              <a:effectLst/>
              <a:uLnTx/>
              <a:uFillTx/>
              <a:latin typeface="Arial" charset="0"/>
              <a:ea typeface="ＭＳ Ｐゴシック" charset="0"/>
              <a:cs typeface="Arial" charset="0"/>
            </a:endParaRPr>
          </a:p>
        </p:txBody>
      </p:sp>
      <p:sp>
        <p:nvSpPr>
          <p:cNvPr id="7" name="Rectangle 6">
            <a:extLst>
              <a:ext uri="{FF2B5EF4-FFF2-40B4-BE49-F238E27FC236}">
                <a16:creationId xmlns:a16="http://schemas.microsoft.com/office/drawing/2014/main" id="{147422CD-8076-4C32-BB74-3409ADF98B8B}"/>
              </a:ext>
            </a:extLst>
          </p:cNvPr>
          <p:cNvSpPr/>
          <p:nvPr/>
        </p:nvSpPr>
        <p:spPr>
          <a:xfrm>
            <a:off x="1376855" y="2280745"/>
            <a:ext cx="2186151" cy="1250731"/>
          </a:xfrm>
          <a:prstGeom prst="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362BF478-AF34-4BDB-A7D7-BA245DB6DD34}"/>
              </a:ext>
            </a:extLst>
          </p:cNvPr>
          <p:cNvSpPr/>
          <p:nvPr/>
        </p:nvSpPr>
        <p:spPr>
          <a:xfrm>
            <a:off x="4817594" y="1395660"/>
            <a:ext cx="4174621" cy="2743200"/>
          </a:xfrm>
          <a:prstGeom prst="rect">
            <a:avLst/>
          </a:prstGeom>
          <a:gradFill flip="none" rotWithShape="1">
            <a:gsLst>
              <a:gs pos="0">
                <a:schemeClr val="accent2">
                  <a:lumMod val="20000"/>
                  <a:lumOff val="80000"/>
                </a:schemeClr>
              </a:gs>
              <a:gs pos="99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sz="1800" b="0" i="0" u="none" strike="noStrike" kern="1200" cap="none" spc="0" normalizeH="0" baseline="0" noProof="0" dirty="0">
                <a:ln>
                  <a:noFill/>
                </a:ln>
                <a:solidFill>
                  <a:srgbClr val="000000"/>
                </a:solidFill>
                <a:effectLst/>
                <a:uLnTx/>
                <a:uFillTx/>
                <a:latin typeface="Arial"/>
                <a:ea typeface="+mn-ea"/>
                <a:cs typeface="ＭＳ Ｐゴシック" charset="0"/>
              </a:rPr>
              <a:t>If you forget or lose your card, you can manually login with your network authentication.</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dirty="0">
              <a:ln>
                <a:noFill/>
              </a:ln>
              <a:solidFill>
                <a:srgbClr val="000000"/>
              </a:solidFill>
              <a:effectLst/>
              <a:uLnTx/>
              <a:uFillTx/>
              <a:latin typeface="Arial"/>
              <a:ea typeface="+mn-ea"/>
              <a:cs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sz="1800" b="0" i="0" u="none" strike="noStrike" kern="1200" cap="none" spc="0" normalizeH="0" baseline="0" noProof="0" dirty="0">
                <a:ln>
                  <a:noFill/>
                </a:ln>
                <a:solidFill>
                  <a:srgbClr val="000000"/>
                </a:solidFill>
                <a:effectLst/>
                <a:uLnTx/>
                <a:uFillTx/>
                <a:latin typeface="Arial"/>
                <a:ea typeface="+mn-ea"/>
                <a:cs typeface="ＭＳ Ｐゴシック" charset="0"/>
              </a:rPr>
              <a:t>Enter your username in the Username field, then in the Password field and press Log in.</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dirty="0">
              <a:ln>
                <a:noFill/>
              </a:ln>
              <a:solidFill>
                <a:srgbClr val="000000"/>
              </a:solidFill>
              <a:effectLst/>
              <a:uLnTx/>
              <a:uFillTx/>
              <a:latin typeface="Arial"/>
              <a:ea typeface="+mn-ea"/>
              <a:cs typeface="ＭＳ Ｐゴシック" charset="0"/>
            </a:endParaRPr>
          </a:p>
        </p:txBody>
      </p:sp>
      <p:pic>
        <p:nvPicPr>
          <p:cNvPr id="8" name="Picture 7" descr="A screenshot of a cell phone&#10;&#10;Description automatically generated">
            <a:extLst>
              <a:ext uri="{FF2B5EF4-FFF2-40B4-BE49-F238E27FC236}">
                <a16:creationId xmlns:a16="http://schemas.microsoft.com/office/drawing/2014/main" id="{A910703E-1105-44B9-8DE9-D3031D618844}"/>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60164" y="1323723"/>
            <a:ext cx="4211836" cy="2496054"/>
          </a:xfrm>
          <a:prstGeom prst="rect">
            <a:avLst/>
          </a:prstGeom>
        </p:spPr>
      </p:pic>
      <p:pic>
        <p:nvPicPr>
          <p:cNvPr id="9" name="Audio 2">
            <a:hlinkClick r:id="" action="ppaction://media"/>
            <a:extLst>
              <a:ext uri="{FF2B5EF4-FFF2-40B4-BE49-F238E27FC236}">
                <a16:creationId xmlns:a16="http://schemas.microsoft.com/office/drawing/2014/main" id="{A5FE8AF6-661F-495E-8943-0D1A5E1F138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970959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6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7.0&quot;&gt;&lt;object type=&quot;1&quot; unique_id=&quot;10001&quot;&gt;&lt;/object&gt;&lt;/database&gt;"/>
  <p:tag name="MMPROD_NEXTUNIQUEID" val="10010"/>
</p:tagLst>
</file>

<file path=ppt/theme/theme1.xml><?xml version="1.0" encoding="utf-8"?>
<a:theme xmlns:a="http://schemas.openxmlformats.org/drawingml/2006/main" name="Ricoh PowerPoint Template Internal Use-PPT2007">
  <a:themeElements>
    <a:clrScheme name="Ricoh Colour Set">
      <a:dk1>
        <a:srgbClr val="CF142B"/>
      </a:dk1>
      <a:lt1>
        <a:sysClr val="window" lastClr="FFFFFF"/>
      </a:lt1>
      <a:dk2>
        <a:srgbClr val="CF142B"/>
      </a:dk2>
      <a:lt2>
        <a:srgbClr val="FFFFFF"/>
      </a:lt2>
      <a:accent1>
        <a:srgbClr val="CF142B"/>
      </a:accent1>
      <a:accent2>
        <a:srgbClr val="717171"/>
      </a:accent2>
      <a:accent3>
        <a:srgbClr val="F09192"/>
      </a:accent3>
      <a:accent4>
        <a:srgbClr val="F9C14B"/>
      </a:accent4>
      <a:accent5>
        <a:srgbClr val="B7D342"/>
      </a:accent5>
      <a:accent6>
        <a:srgbClr val="45BDCF"/>
      </a:accent6>
      <a:hlink>
        <a:srgbClr val="0000FF"/>
      </a:hlink>
      <a:folHlink>
        <a:srgbClr val="800080"/>
      </a:folHlink>
    </a:clrScheme>
    <a:fontScheme name="Ricoh">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bwMode="auto">
        <a:noFill/>
        <a:ln>
          <a:miter lim="800000"/>
          <a:headEnd/>
          <a:tailEnd/>
        </a:ln>
      </a:spPr>
      <a:bodyPr vert="horz" wrap="square" lIns="91440" tIns="45720" rIns="91440" bIns="45720" numCol="1"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Tx/>
          <a:buSzTx/>
          <a:buFontTx/>
          <a:buNone/>
          <a:tabLst/>
          <a:defRPr kumimoji="1" sz="3600" b="0" i="0" u="none" strike="noStrike" kern="1200" cap="none" spc="0" normalizeH="0" baseline="0" noProof="0" dirty="0" smtClean="0">
            <a:ln>
              <a:noFill/>
            </a:ln>
            <a:solidFill>
              <a:schemeClr val="bg1"/>
            </a:solidFill>
            <a:effectLst/>
            <a:uLnTx/>
            <a:uFillTx/>
            <a:latin typeface="Arial" charset="0"/>
            <a:ea typeface="+mj-ea"/>
            <a:cs typeface="ＭＳ Ｐゴシック" charset="0"/>
          </a:defRPr>
        </a:defPPr>
      </a:lstStyle>
    </a:txDef>
  </a:objectDefaults>
  <a:extraClrSchemeLst/>
</a:theme>
</file>

<file path=ppt/theme/theme10.xml><?xml version="1.0" encoding="utf-8"?>
<a:theme xmlns:a="http://schemas.openxmlformats.org/drawingml/2006/main" name="1_Ricoh PowerPoint Template Internal Use-PPT2007">
  <a:themeElements>
    <a:clrScheme name="Ricoh Colour Set">
      <a:dk1>
        <a:srgbClr val="CF142B"/>
      </a:dk1>
      <a:lt1>
        <a:sysClr val="window" lastClr="FFFFFF"/>
      </a:lt1>
      <a:dk2>
        <a:srgbClr val="CF142B"/>
      </a:dk2>
      <a:lt2>
        <a:srgbClr val="FFFFFF"/>
      </a:lt2>
      <a:accent1>
        <a:srgbClr val="CF142B"/>
      </a:accent1>
      <a:accent2>
        <a:srgbClr val="717171"/>
      </a:accent2>
      <a:accent3>
        <a:srgbClr val="F09192"/>
      </a:accent3>
      <a:accent4>
        <a:srgbClr val="F9C14B"/>
      </a:accent4>
      <a:accent5>
        <a:srgbClr val="B7D342"/>
      </a:accent5>
      <a:accent6>
        <a:srgbClr val="45BDCF"/>
      </a:accent6>
      <a:hlink>
        <a:srgbClr val="0000FF"/>
      </a:hlink>
      <a:folHlink>
        <a:srgbClr val="800080"/>
      </a:folHlink>
    </a:clrScheme>
    <a:fontScheme name="Ricoh">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bwMode="auto">
        <a:noFill/>
        <a:ln>
          <a:miter lim="800000"/>
          <a:headEnd/>
          <a:tailEnd/>
        </a:ln>
      </a:spPr>
      <a:bodyPr vert="horz" wrap="square" lIns="91440" tIns="45720" rIns="91440" bIns="45720" numCol="1"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Tx/>
          <a:buSzTx/>
          <a:buFontTx/>
          <a:buNone/>
          <a:tabLst/>
          <a:defRPr kumimoji="1" sz="3600" b="0" i="0" u="none" strike="noStrike" kern="1200" cap="none" spc="0" normalizeH="0" baseline="0" noProof="0" dirty="0" smtClean="0">
            <a:ln>
              <a:noFill/>
            </a:ln>
            <a:solidFill>
              <a:schemeClr val="bg1"/>
            </a:solidFill>
            <a:effectLst/>
            <a:uLnTx/>
            <a:uFillTx/>
            <a:latin typeface="Arial" charset="0"/>
            <a:ea typeface="+mj-ea"/>
            <a:cs typeface="ＭＳ Ｐゴシック" charset="0"/>
          </a:defRPr>
        </a:defPPr>
      </a:lstStyle>
    </a:txDef>
  </a:objectDefaults>
  <a:extraClrSchemeLst/>
</a:theme>
</file>

<file path=ppt/theme/theme11.xml><?xml version="1.0" encoding="utf-8"?>
<a:theme xmlns:a="http://schemas.openxmlformats.org/drawingml/2006/main" name="2_Slide title 32pt bold_bullet_image_slide master">
  <a:themeElements>
    <a:clrScheme name="Custom 1">
      <a:dk1>
        <a:srgbClr val="000000"/>
      </a:dk1>
      <a:lt1>
        <a:sysClr val="window" lastClr="FFFFFF"/>
      </a:lt1>
      <a:dk2>
        <a:srgbClr val="000000"/>
      </a:dk2>
      <a:lt2>
        <a:srgbClr val="FFFFFF"/>
      </a:lt2>
      <a:accent1>
        <a:srgbClr val="CF142B"/>
      </a:accent1>
      <a:accent2>
        <a:srgbClr val="717171"/>
      </a:accent2>
      <a:accent3>
        <a:srgbClr val="F09192"/>
      </a:accent3>
      <a:accent4>
        <a:srgbClr val="F9C14B"/>
      </a:accent4>
      <a:accent5>
        <a:srgbClr val="B7D342"/>
      </a:accent5>
      <a:accent6>
        <a:srgbClr val="45BDCF"/>
      </a:accent6>
      <a:hlink>
        <a:srgbClr val="0000FF"/>
      </a:hlink>
      <a:folHlink>
        <a:srgbClr val="800080"/>
      </a:folHlink>
    </a:clrScheme>
    <a:fontScheme name="Ricoh">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bwMode="auto">
        <a:noFill/>
        <a:ln>
          <a:miter lim="800000"/>
          <a:headEnd/>
          <a:tailEnd/>
        </a:ln>
      </a:spPr>
      <a:bodyPr vert="horz" wrap="square" lIns="91440" tIns="45720" rIns="91440" bIns="45720" numCol="1"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Tx/>
          <a:buSzTx/>
          <a:buFontTx/>
          <a:buNone/>
          <a:tabLst/>
          <a:defRPr kumimoji="1" sz="3600" b="0" i="0" u="none" strike="noStrike" kern="1200" cap="none" spc="0" normalizeH="0" baseline="0" noProof="0" dirty="0" smtClean="0">
            <a:ln>
              <a:noFill/>
            </a:ln>
            <a:solidFill>
              <a:schemeClr val="bg1"/>
            </a:solidFill>
            <a:effectLst/>
            <a:uLnTx/>
            <a:uFillTx/>
            <a:latin typeface="Arial" charset="0"/>
            <a:ea typeface="+mj-ea"/>
            <a:cs typeface="ＭＳ Ｐゴシック" charset="0"/>
          </a:defRPr>
        </a:defPPr>
      </a:lstStyle>
    </a:tx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ide title 32pt bold_slide master">
  <a:themeElements>
    <a:clrScheme name="Ricoh Colour Set">
      <a:dk1>
        <a:srgbClr val="CF142B"/>
      </a:dk1>
      <a:lt1>
        <a:sysClr val="window" lastClr="FFFFFF"/>
      </a:lt1>
      <a:dk2>
        <a:srgbClr val="CF142B"/>
      </a:dk2>
      <a:lt2>
        <a:srgbClr val="FFFFFF"/>
      </a:lt2>
      <a:accent1>
        <a:srgbClr val="CF142B"/>
      </a:accent1>
      <a:accent2>
        <a:srgbClr val="717171"/>
      </a:accent2>
      <a:accent3>
        <a:srgbClr val="F09192"/>
      </a:accent3>
      <a:accent4>
        <a:srgbClr val="F9C14B"/>
      </a:accent4>
      <a:accent5>
        <a:srgbClr val="B7D342"/>
      </a:accent5>
      <a:accent6>
        <a:srgbClr val="45BDCF"/>
      </a:accent6>
      <a:hlink>
        <a:srgbClr val="0000FF"/>
      </a:hlink>
      <a:folHlink>
        <a:srgbClr val="800080"/>
      </a:folHlink>
    </a:clrScheme>
    <a:fontScheme name="Ricoh">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bwMode="auto">
        <a:noFill/>
        <a:ln>
          <a:miter lim="800000"/>
          <a:headEnd/>
          <a:tailEnd/>
        </a:ln>
      </a:spPr>
      <a:bodyPr vert="horz" wrap="square" lIns="91440" tIns="45720" rIns="91440" bIns="45720" numCol="1"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Tx/>
          <a:buSzTx/>
          <a:buFontTx/>
          <a:buNone/>
          <a:tabLst/>
          <a:defRPr kumimoji="1" sz="3600" b="0" i="0" u="none" strike="noStrike" kern="1200" cap="none" spc="0" normalizeH="0" baseline="0" noProof="0" dirty="0" smtClean="0">
            <a:ln>
              <a:noFill/>
            </a:ln>
            <a:solidFill>
              <a:schemeClr val="bg1"/>
            </a:solidFill>
            <a:effectLst/>
            <a:uLnTx/>
            <a:uFillTx/>
            <a:latin typeface="Arial" charset="0"/>
            <a:ea typeface="+mj-ea"/>
            <a:cs typeface="ＭＳ Ｐゴシック" charset="0"/>
          </a:defRPr>
        </a:defPPr>
      </a:lstStyle>
    </a:txDef>
  </a:objectDefaults>
  <a:extraClrSchemeLst/>
</a:theme>
</file>

<file path=ppt/theme/theme3.xml><?xml version="1.0" encoding="utf-8"?>
<a:theme xmlns:a="http://schemas.openxmlformats.org/drawingml/2006/main" name="Divider_slide master">
  <a:themeElements>
    <a:clrScheme name="Ricoh Colour Set">
      <a:dk1>
        <a:srgbClr val="CF142B"/>
      </a:dk1>
      <a:lt1>
        <a:sysClr val="window" lastClr="FFFFFF"/>
      </a:lt1>
      <a:dk2>
        <a:srgbClr val="CF142B"/>
      </a:dk2>
      <a:lt2>
        <a:srgbClr val="FFFFFF"/>
      </a:lt2>
      <a:accent1>
        <a:srgbClr val="CF142B"/>
      </a:accent1>
      <a:accent2>
        <a:srgbClr val="717171"/>
      </a:accent2>
      <a:accent3>
        <a:srgbClr val="F09192"/>
      </a:accent3>
      <a:accent4>
        <a:srgbClr val="F9C14B"/>
      </a:accent4>
      <a:accent5>
        <a:srgbClr val="B7D342"/>
      </a:accent5>
      <a:accent6>
        <a:srgbClr val="45BDCF"/>
      </a:accent6>
      <a:hlink>
        <a:srgbClr val="0000FF"/>
      </a:hlink>
      <a:folHlink>
        <a:srgbClr val="800080"/>
      </a:folHlink>
    </a:clrScheme>
    <a:fontScheme name="Ricoh">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bwMode="auto">
        <a:noFill/>
        <a:ln>
          <a:miter lim="800000"/>
          <a:headEnd/>
          <a:tailEnd/>
        </a:ln>
      </a:spPr>
      <a:bodyPr vert="horz" wrap="square" lIns="91440" tIns="45720" rIns="91440" bIns="45720" numCol="1"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Tx/>
          <a:buSzTx/>
          <a:buFontTx/>
          <a:buNone/>
          <a:tabLst/>
          <a:defRPr kumimoji="1" sz="3600" b="0" i="0" u="none" strike="noStrike" kern="1200" cap="none" spc="0" normalizeH="0" baseline="0" noProof="0" dirty="0" smtClean="0">
            <a:ln>
              <a:noFill/>
            </a:ln>
            <a:solidFill>
              <a:schemeClr val="bg1"/>
            </a:solidFill>
            <a:effectLst/>
            <a:uLnTx/>
            <a:uFillTx/>
            <a:latin typeface="Arial" charset="0"/>
            <a:ea typeface="+mj-ea"/>
            <a:cs typeface="ＭＳ Ｐゴシック" charset="0"/>
          </a:defRPr>
        </a:defPPr>
      </a:lstStyle>
    </a:txDef>
  </a:objectDefaults>
  <a:extraClrSchemeLst/>
</a:theme>
</file>

<file path=ppt/theme/theme4.xml><?xml version="1.0" encoding="utf-8"?>
<a:theme xmlns:a="http://schemas.openxmlformats.org/drawingml/2006/main" name="Slide title 32pt bold_bullet_image_slide master">
  <a:themeElements>
    <a:clrScheme name="Custom 1">
      <a:dk1>
        <a:srgbClr val="000000"/>
      </a:dk1>
      <a:lt1>
        <a:sysClr val="window" lastClr="FFFFFF"/>
      </a:lt1>
      <a:dk2>
        <a:srgbClr val="000000"/>
      </a:dk2>
      <a:lt2>
        <a:srgbClr val="FFFFFF"/>
      </a:lt2>
      <a:accent1>
        <a:srgbClr val="CF142B"/>
      </a:accent1>
      <a:accent2>
        <a:srgbClr val="717171"/>
      </a:accent2>
      <a:accent3>
        <a:srgbClr val="F09192"/>
      </a:accent3>
      <a:accent4>
        <a:srgbClr val="F9C14B"/>
      </a:accent4>
      <a:accent5>
        <a:srgbClr val="B7D342"/>
      </a:accent5>
      <a:accent6>
        <a:srgbClr val="45BDCF"/>
      </a:accent6>
      <a:hlink>
        <a:srgbClr val="0000FF"/>
      </a:hlink>
      <a:folHlink>
        <a:srgbClr val="800080"/>
      </a:folHlink>
    </a:clrScheme>
    <a:fontScheme name="Ricoh">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bwMode="auto">
        <a:noFill/>
        <a:ln>
          <a:miter lim="800000"/>
          <a:headEnd/>
          <a:tailEnd/>
        </a:ln>
      </a:spPr>
      <a:bodyPr vert="horz" wrap="square" lIns="91440" tIns="45720" rIns="91440" bIns="45720" numCol="1"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Tx/>
          <a:buSzTx/>
          <a:buFontTx/>
          <a:buNone/>
          <a:tabLst/>
          <a:defRPr kumimoji="1" sz="3600" b="0" i="0" u="none" strike="noStrike" kern="1200" cap="none" spc="0" normalizeH="0" baseline="0" noProof="0" dirty="0" smtClean="0">
            <a:ln>
              <a:noFill/>
            </a:ln>
            <a:solidFill>
              <a:schemeClr val="bg1"/>
            </a:solidFill>
            <a:effectLst/>
            <a:uLnTx/>
            <a:uFillTx/>
            <a:latin typeface="Arial" charset="0"/>
            <a:ea typeface="+mj-ea"/>
            <a:cs typeface="ＭＳ Ｐゴシック" charset="0"/>
          </a:defRPr>
        </a:defPPr>
      </a:lstStyle>
    </a:txDef>
  </a:objectDefaults>
  <a:extraClrSchemeLst/>
</a:theme>
</file>

<file path=ppt/theme/theme5.xml><?xml version="1.0" encoding="utf-8"?>
<a:theme xmlns:a="http://schemas.openxmlformats.org/drawingml/2006/main" name="Sign_off_slide master">
  <a:themeElements>
    <a:clrScheme name="Ricoh Colour Set">
      <a:dk1>
        <a:srgbClr val="CF142B"/>
      </a:dk1>
      <a:lt1>
        <a:sysClr val="window" lastClr="FFFFFF"/>
      </a:lt1>
      <a:dk2>
        <a:srgbClr val="CF142B"/>
      </a:dk2>
      <a:lt2>
        <a:srgbClr val="FFFFFF"/>
      </a:lt2>
      <a:accent1>
        <a:srgbClr val="CF142B"/>
      </a:accent1>
      <a:accent2>
        <a:srgbClr val="717171"/>
      </a:accent2>
      <a:accent3>
        <a:srgbClr val="F09192"/>
      </a:accent3>
      <a:accent4>
        <a:srgbClr val="F9C14B"/>
      </a:accent4>
      <a:accent5>
        <a:srgbClr val="B7D342"/>
      </a:accent5>
      <a:accent6>
        <a:srgbClr val="45BDCF"/>
      </a:accent6>
      <a:hlink>
        <a:srgbClr val="0000FF"/>
      </a:hlink>
      <a:folHlink>
        <a:srgbClr val="800080"/>
      </a:folHlink>
    </a:clrScheme>
    <a:fontScheme name="Ricoh">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bwMode="auto">
        <a:noFill/>
        <a:ln>
          <a:miter lim="800000"/>
          <a:headEnd/>
          <a:tailEnd/>
        </a:ln>
      </a:spPr>
      <a:bodyPr vert="horz" wrap="square" lIns="91440" tIns="45720" rIns="91440" bIns="45720" numCol="1"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Tx/>
          <a:buSzTx/>
          <a:buFontTx/>
          <a:buNone/>
          <a:tabLst/>
          <a:defRPr kumimoji="1" sz="3600" b="0" i="0" u="none" strike="noStrike" kern="1200" cap="none" spc="0" normalizeH="0" baseline="0" noProof="0" dirty="0" smtClean="0">
            <a:ln>
              <a:noFill/>
            </a:ln>
            <a:solidFill>
              <a:schemeClr val="bg1"/>
            </a:solidFill>
            <a:effectLst/>
            <a:uLnTx/>
            <a:uFillTx/>
            <a:latin typeface="Arial" charset="0"/>
            <a:ea typeface="+mj-ea"/>
            <a:cs typeface="ＭＳ Ｐゴシック" charset="0"/>
          </a:defRPr>
        </a:defPPr>
      </a:lstStyle>
    </a:txDef>
  </a:objectDefaults>
  <a:extraClrSchemeLst/>
</a:theme>
</file>

<file path=ppt/theme/theme6.xml><?xml version="1.0" encoding="utf-8"?>
<a:theme xmlns:a="http://schemas.openxmlformats.org/drawingml/2006/main" name="Assets">
  <a:themeElements>
    <a:clrScheme name="Ricoh Colour Set">
      <a:dk1>
        <a:srgbClr val="CF142B"/>
      </a:dk1>
      <a:lt1>
        <a:sysClr val="window" lastClr="FFFFFF"/>
      </a:lt1>
      <a:dk2>
        <a:srgbClr val="CF142B"/>
      </a:dk2>
      <a:lt2>
        <a:srgbClr val="FFFFFF"/>
      </a:lt2>
      <a:accent1>
        <a:srgbClr val="CF142B"/>
      </a:accent1>
      <a:accent2>
        <a:srgbClr val="717171"/>
      </a:accent2>
      <a:accent3>
        <a:srgbClr val="F09192"/>
      </a:accent3>
      <a:accent4>
        <a:srgbClr val="F9C14B"/>
      </a:accent4>
      <a:accent5>
        <a:srgbClr val="B7D342"/>
      </a:accent5>
      <a:accent6>
        <a:srgbClr val="45BDCF"/>
      </a:accent6>
      <a:hlink>
        <a:srgbClr val="0000FF"/>
      </a:hlink>
      <a:folHlink>
        <a:srgbClr val="800080"/>
      </a:folHlink>
    </a:clrScheme>
    <a:fontScheme name="Ricoh">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bwMode="auto">
        <a:noFill/>
        <a:ln>
          <a:miter lim="800000"/>
          <a:headEnd/>
          <a:tailEnd/>
        </a:ln>
      </a:spPr>
      <a:bodyPr vert="horz" wrap="square" lIns="91440" tIns="45720" rIns="91440" bIns="45720" numCol="1"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Tx/>
          <a:buSzTx/>
          <a:buFontTx/>
          <a:buNone/>
          <a:tabLst/>
          <a:defRPr kumimoji="1" sz="3600" b="0" i="0" u="none" strike="noStrike" kern="1200" cap="none" spc="0" normalizeH="0" baseline="0" noProof="0" dirty="0" smtClean="0">
            <a:ln>
              <a:noFill/>
            </a:ln>
            <a:solidFill>
              <a:schemeClr val="bg1"/>
            </a:solidFill>
            <a:effectLst/>
            <a:uLnTx/>
            <a:uFillTx/>
            <a:latin typeface="Arial" charset="0"/>
            <a:ea typeface="+mj-ea"/>
            <a:cs typeface="ＭＳ Ｐゴシック" charset="0"/>
          </a:defRPr>
        </a:defPPr>
      </a:lstStyle>
    </a:txDef>
  </a:objectDefaults>
  <a:extraClrSchemeLst/>
</a:theme>
</file>

<file path=ppt/theme/theme7.xml><?xml version="1.0" encoding="utf-8"?>
<a:theme xmlns:a="http://schemas.openxmlformats.org/drawingml/2006/main" name="Final Slide master">
  <a:themeElements>
    <a:clrScheme name="Ricoh Colour Set">
      <a:dk1>
        <a:srgbClr val="CF142B"/>
      </a:dk1>
      <a:lt1>
        <a:sysClr val="window" lastClr="FFFFFF"/>
      </a:lt1>
      <a:dk2>
        <a:srgbClr val="CF142B"/>
      </a:dk2>
      <a:lt2>
        <a:srgbClr val="FFFFFF"/>
      </a:lt2>
      <a:accent1>
        <a:srgbClr val="CF142B"/>
      </a:accent1>
      <a:accent2>
        <a:srgbClr val="717171"/>
      </a:accent2>
      <a:accent3>
        <a:srgbClr val="F09192"/>
      </a:accent3>
      <a:accent4>
        <a:srgbClr val="F9C14B"/>
      </a:accent4>
      <a:accent5>
        <a:srgbClr val="B7D342"/>
      </a:accent5>
      <a:accent6>
        <a:srgbClr val="45BDCF"/>
      </a:accent6>
      <a:hlink>
        <a:srgbClr val="0000FF"/>
      </a:hlink>
      <a:folHlink>
        <a:srgbClr val="800080"/>
      </a:folHlink>
    </a:clrScheme>
    <a:fontScheme name="Ricoh">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bwMode="auto">
        <a:noFill/>
        <a:ln>
          <a:miter lim="800000"/>
          <a:headEnd/>
          <a:tailEnd/>
        </a:ln>
      </a:spPr>
      <a:bodyPr vert="horz" wrap="square" lIns="91440" tIns="45720" rIns="91440" bIns="45720" numCol="1"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Tx/>
          <a:buSzTx/>
          <a:buFontTx/>
          <a:buNone/>
          <a:tabLst/>
          <a:defRPr kumimoji="1" sz="3600" b="0" i="0" u="none" strike="noStrike" kern="1200" cap="none" spc="0" normalizeH="0" baseline="0" noProof="0" dirty="0" smtClean="0">
            <a:ln>
              <a:noFill/>
            </a:ln>
            <a:solidFill>
              <a:schemeClr val="bg1"/>
            </a:solidFill>
            <a:effectLst/>
            <a:uLnTx/>
            <a:uFillTx/>
            <a:latin typeface="Arial" charset="0"/>
            <a:ea typeface="+mj-ea"/>
            <a:cs typeface="ＭＳ Ｐゴシック" charset="0"/>
          </a:defRPr>
        </a:defPPr>
      </a:lstStyle>
    </a:txDef>
  </a:objectDefaults>
  <a:extraClrSchemeLst/>
</a:theme>
</file>

<file path=ppt/theme/theme8.xml><?xml version="1.0" encoding="utf-8"?>
<a:theme xmlns:a="http://schemas.openxmlformats.org/drawingml/2006/main" name="1_Slide title 32pt bold_bullet_image_slide master">
  <a:themeElements>
    <a:clrScheme name="Custom 1">
      <a:dk1>
        <a:srgbClr val="000000"/>
      </a:dk1>
      <a:lt1>
        <a:sysClr val="window" lastClr="FFFFFF"/>
      </a:lt1>
      <a:dk2>
        <a:srgbClr val="000000"/>
      </a:dk2>
      <a:lt2>
        <a:srgbClr val="FFFFFF"/>
      </a:lt2>
      <a:accent1>
        <a:srgbClr val="CF142B"/>
      </a:accent1>
      <a:accent2>
        <a:srgbClr val="717171"/>
      </a:accent2>
      <a:accent3>
        <a:srgbClr val="F09192"/>
      </a:accent3>
      <a:accent4>
        <a:srgbClr val="F9C14B"/>
      </a:accent4>
      <a:accent5>
        <a:srgbClr val="B7D342"/>
      </a:accent5>
      <a:accent6>
        <a:srgbClr val="45BDCF"/>
      </a:accent6>
      <a:hlink>
        <a:srgbClr val="0000FF"/>
      </a:hlink>
      <a:folHlink>
        <a:srgbClr val="800080"/>
      </a:folHlink>
    </a:clrScheme>
    <a:fontScheme name="Ricoh">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bwMode="auto">
        <a:noFill/>
        <a:ln>
          <a:miter lim="800000"/>
          <a:headEnd/>
          <a:tailEnd/>
        </a:ln>
      </a:spPr>
      <a:bodyPr vert="horz" wrap="square" lIns="91440" tIns="45720" rIns="91440" bIns="45720" numCol="1"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Tx/>
          <a:buSzTx/>
          <a:buFontTx/>
          <a:buNone/>
          <a:tabLst/>
          <a:defRPr kumimoji="1" sz="3600" b="0" i="0" u="none" strike="noStrike" kern="1200" cap="none" spc="0" normalizeH="0" baseline="0" noProof="0" dirty="0" smtClean="0">
            <a:ln>
              <a:noFill/>
            </a:ln>
            <a:solidFill>
              <a:schemeClr val="bg1"/>
            </a:solidFill>
            <a:effectLst/>
            <a:uLnTx/>
            <a:uFillTx/>
            <a:latin typeface="Arial" charset="0"/>
            <a:ea typeface="+mj-ea"/>
            <a:cs typeface="ＭＳ Ｐゴシック" charset="0"/>
          </a:defRPr>
        </a:defPPr>
      </a:lstStyle>
    </a:txDef>
  </a:objectDefaults>
  <a:extraClrSchemeLst/>
</a:theme>
</file>

<file path=ppt/theme/theme9.xml><?xml version="1.0" encoding="utf-8"?>
<a:theme xmlns:a="http://schemas.openxmlformats.org/drawingml/2006/main" name="1_Slide title 32pt bold_slide master">
  <a:themeElements>
    <a:clrScheme name="Ricoh Colour Set">
      <a:dk1>
        <a:srgbClr val="CF142B"/>
      </a:dk1>
      <a:lt1>
        <a:sysClr val="window" lastClr="FFFFFF"/>
      </a:lt1>
      <a:dk2>
        <a:srgbClr val="CF142B"/>
      </a:dk2>
      <a:lt2>
        <a:srgbClr val="FFFFFF"/>
      </a:lt2>
      <a:accent1>
        <a:srgbClr val="CF142B"/>
      </a:accent1>
      <a:accent2>
        <a:srgbClr val="717171"/>
      </a:accent2>
      <a:accent3>
        <a:srgbClr val="F09192"/>
      </a:accent3>
      <a:accent4>
        <a:srgbClr val="F9C14B"/>
      </a:accent4>
      <a:accent5>
        <a:srgbClr val="B7D342"/>
      </a:accent5>
      <a:accent6>
        <a:srgbClr val="45BDCF"/>
      </a:accent6>
      <a:hlink>
        <a:srgbClr val="0000FF"/>
      </a:hlink>
      <a:folHlink>
        <a:srgbClr val="800080"/>
      </a:folHlink>
    </a:clrScheme>
    <a:fontScheme name="Ricoh">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bwMode="auto">
        <a:noFill/>
        <a:ln>
          <a:miter lim="800000"/>
          <a:headEnd/>
          <a:tailEnd/>
        </a:ln>
      </a:spPr>
      <a:bodyPr vert="horz" wrap="square" lIns="91440" tIns="45720" rIns="91440" bIns="45720" numCol="1"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Tx/>
          <a:buSzTx/>
          <a:buFontTx/>
          <a:buNone/>
          <a:tabLst/>
          <a:defRPr kumimoji="1" sz="3600" b="0" i="0" u="none" strike="noStrike" kern="1200" cap="none" spc="0" normalizeH="0" baseline="0" noProof="0" dirty="0" smtClean="0">
            <a:ln>
              <a:noFill/>
            </a:ln>
            <a:solidFill>
              <a:schemeClr val="bg1"/>
            </a:solidFill>
            <a:effectLst/>
            <a:uLnTx/>
            <a:uFillTx/>
            <a:latin typeface="Arial" charset="0"/>
            <a:ea typeface="+mj-ea"/>
            <a:cs typeface="ＭＳ Ｐゴシック" charset="0"/>
          </a:defRPr>
        </a:defPPr>
      </a:lstStyle>
    </a:txDef>
  </a:objectDefaults>
  <a:extraClrSchemeLst/>
</a:theme>
</file>

<file path=docProps/app.xml><?xml version="1.0" encoding="utf-8"?>
<Properties xmlns="http://schemas.openxmlformats.org/officeDocument/2006/extended-properties" xmlns:vt="http://schemas.openxmlformats.org/officeDocument/2006/docPropsVTypes">
  <Template>Ricoh PowerPoint Template External-widescreen 16-9_Rev</Template>
  <TotalTime>3470</TotalTime>
  <Words>2854</Words>
  <Application>Microsoft Office PowerPoint</Application>
  <PresentationFormat>On-screen Show (16:9)</PresentationFormat>
  <Paragraphs>439</Paragraphs>
  <Slides>82</Slides>
  <Notes>27</Notes>
  <HiddenSlides>0</HiddenSlides>
  <MMClips>81</MMClips>
  <ScaleCrop>false</ScaleCrop>
  <HeadingPairs>
    <vt:vector size="6" baseType="variant">
      <vt:variant>
        <vt:lpstr>Fonts Used</vt:lpstr>
      </vt:variant>
      <vt:variant>
        <vt:i4>7</vt:i4>
      </vt:variant>
      <vt:variant>
        <vt:lpstr>Theme</vt:lpstr>
      </vt:variant>
      <vt:variant>
        <vt:i4>11</vt:i4>
      </vt:variant>
      <vt:variant>
        <vt:lpstr>Slide Titles</vt:lpstr>
      </vt:variant>
      <vt:variant>
        <vt:i4>82</vt:i4>
      </vt:variant>
    </vt:vector>
  </HeadingPairs>
  <TitlesOfParts>
    <vt:vector size="100" baseType="lpstr">
      <vt:lpstr>Arial</vt:lpstr>
      <vt:lpstr>Arial Narrow</vt:lpstr>
      <vt:lpstr>Arial Rounded MT Bold</vt:lpstr>
      <vt:lpstr>Articulate</vt:lpstr>
      <vt:lpstr>Calibri</vt:lpstr>
      <vt:lpstr>Univers Light</vt:lpstr>
      <vt:lpstr>Wingdings</vt:lpstr>
      <vt:lpstr>Ricoh PowerPoint Template Internal Use-PPT2007</vt:lpstr>
      <vt:lpstr>Slide title 32pt bold_slide master</vt:lpstr>
      <vt:lpstr>Divider_slide master</vt:lpstr>
      <vt:lpstr>Slide title 32pt bold_bullet_image_slide master</vt:lpstr>
      <vt:lpstr>Sign_off_slide master</vt:lpstr>
      <vt:lpstr>Assets</vt:lpstr>
      <vt:lpstr>Final Slide master</vt:lpstr>
      <vt:lpstr>1_Slide title 32pt bold_bullet_image_slide master</vt:lpstr>
      <vt:lpstr>1_Slide title 32pt bold_slide master</vt:lpstr>
      <vt:lpstr>1_Ricoh PowerPoint Template Internal Use-PPT2007</vt:lpstr>
      <vt:lpstr>2_Slide title 32pt bold_bullet_image_slide master</vt:lpstr>
      <vt:lpstr>PowerPoint Presentation</vt:lpstr>
      <vt:lpstr>Welcome to PaperCut</vt:lpstr>
      <vt:lpstr>Agenda</vt:lpstr>
      <vt:lpstr>PowerPoint Presentation</vt:lpstr>
      <vt:lpstr>Activating your card</vt:lpstr>
      <vt:lpstr>Activating your card</vt:lpstr>
      <vt:lpstr>Activating your card</vt:lpstr>
      <vt:lpstr>Login and Logout</vt:lpstr>
      <vt:lpstr>Forgot Your Card?</vt:lpstr>
      <vt:lpstr>PowerPoint Presentation</vt:lpstr>
      <vt:lpstr>Print to Me Printing</vt:lpstr>
      <vt:lpstr>    Print Driver</vt:lpstr>
      <vt:lpstr>    Frequent Settings</vt:lpstr>
      <vt:lpstr>    Print Driver</vt:lpstr>
      <vt:lpstr>Print To Me Printing</vt:lpstr>
      <vt:lpstr>Print To Me Printing – Print Release</vt:lpstr>
      <vt:lpstr>Print To Me Printing – Print Release</vt:lpstr>
      <vt:lpstr>Direct Print</vt:lpstr>
      <vt:lpstr>Check Status - Correcting a Print Job Error</vt:lpstr>
      <vt:lpstr>Check Status - Correcting a Print Job Error</vt:lpstr>
      <vt:lpstr>PowerPoint Presentation</vt:lpstr>
      <vt:lpstr>Scan to Me – Quick Scan</vt:lpstr>
      <vt:lpstr>Scan to Me</vt:lpstr>
      <vt:lpstr>Scan to Me</vt:lpstr>
      <vt:lpstr>Scan to Me – Quick Scan</vt:lpstr>
      <vt:lpstr>PowerPoint Presentation</vt:lpstr>
      <vt:lpstr>Ricoh Scan </vt:lpstr>
      <vt:lpstr>Ricoh Scan</vt:lpstr>
      <vt:lpstr>Ricoh Scan</vt:lpstr>
      <vt:lpstr>    Ricoh Scan -  Scan to Email</vt:lpstr>
      <vt:lpstr>PowerPoint Presentation</vt:lpstr>
      <vt:lpstr>PowerPoint Presentation</vt:lpstr>
      <vt:lpstr>    Ricoh Scan -  Scan to Folder</vt:lpstr>
      <vt:lpstr>    Ricoh Scan -  Scan to Folder</vt:lpstr>
      <vt:lpstr>    Ricoh Scan -  Scan to Folder</vt:lpstr>
      <vt:lpstr>    Ricoh Scan -  Scan to Folder</vt:lpstr>
      <vt:lpstr>    Ricoh Scan -  Scan to Folder</vt:lpstr>
      <vt:lpstr>    Ricoh Scan Specify Destination </vt:lpstr>
      <vt:lpstr>    Ricoh Scan Program New Destination </vt:lpstr>
      <vt:lpstr>PowerPoint Presentation</vt:lpstr>
      <vt:lpstr>PowerPoint Presentation</vt:lpstr>
      <vt:lpstr>PowerPoint Presentation</vt:lpstr>
      <vt:lpstr>PowerPoint Presentation</vt:lpstr>
      <vt:lpstr>PowerPoint Presentation</vt:lpstr>
      <vt:lpstr>PowerPoint Presentation</vt:lpstr>
      <vt:lpstr>Copy</vt:lpstr>
      <vt:lpstr>    Colour or Black &amp; White</vt:lpstr>
      <vt:lpstr>   Reduce/Enlarge </vt:lpstr>
      <vt:lpstr>   Quantity &amp; Sort/Stack</vt:lpstr>
      <vt:lpstr>2 Sided/Combine/Series</vt:lpstr>
      <vt:lpstr>Staple – Hole Punch</vt:lpstr>
      <vt:lpstr>Original Size &amp; Original Type</vt:lpstr>
      <vt:lpstr>Create Margin and ID Card Copy</vt:lpstr>
      <vt:lpstr>PowerPoint Presentation</vt:lpstr>
      <vt:lpstr>     Check Status</vt:lpstr>
      <vt:lpstr>     Check Status</vt:lpstr>
      <vt:lpstr>    Misfeeds - Jams</vt:lpstr>
      <vt:lpstr>    Misfeeds – Right Side</vt:lpstr>
      <vt:lpstr>    Misfeeds – Right Side</vt:lpstr>
      <vt:lpstr>    Misfeeds - Middle</vt:lpstr>
      <vt:lpstr>    Misfeeds - Finisher</vt:lpstr>
      <vt:lpstr>    Misfeeds - Finisher</vt:lpstr>
      <vt:lpstr>    Misfeeds - Finisher</vt:lpstr>
      <vt:lpstr>    Misfeeds - Finisher</vt:lpstr>
      <vt:lpstr>    Misfeeds – Internal Finisher</vt:lpstr>
      <vt:lpstr> Misfeeds – Document Feeder</vt:lpstr>
      <vt:lpstr>    Document Feeder</vt:lpstr>
      <vt:lpstr>Maintenance – Document Feeder</vt:lpstr>
      <vt:lpstr>Rebooting Machine</vt:lpstr>
      <vt:lpstr>To Place a Service Call</vt:lpstr>
      <vt:lpstr>PowerPoint Presentation</vt:lpstr>
      <vt:lpstr>    Changing the Toner - BW </vt:lpstr>
      <vt:lpstr>PowerPoint Presentation</vt:lpstr>
      <vt:lpstr>PowerPoint Presentation</vt:lpstr>
      <vt:lpstr>    Toner - @Remote – Auto Toner Program</vt:lpstr>
      <vt:lpstr>    Staples – Type T Internal finisher</vt:lpstr>
      <vt:lpstr>    Staples – Type T</vt:lpstr>
      <vt:lpstr>    Staples – Saddle Stitch</vt:lpstr>
      <vt:lpstr>    Staples – Type S – Type K</vt:lpstr>
      <vt:lpstr>    Staples – Type T</vt:lpstr>
      <vt:lpstr>PowerPoint Presentation</vt:lpstr>
      <vt:lpstr>PowerPoint Presentation</vt:lpstr>
    </vt:vector>
  </TitlesOfParts>
  <Company>Ricoh Corp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Colleen Cutayne</dc:creator>
  <cp:lastModifiedBy>Colleen Cutayne</cp:lastModifiedBy>
  <cp:revision>169</cp:revision>
  <dcterms:created xsi:type="dcterms:W3CDTF">2018-08-20T18:43:33Z</dcterms:created>
  <dcterms:modified xsi:type="dcterms:W3CDTF">2019-08-01T16:15:00Z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sync_UniqueId">
    <vt:lpwstr>31589</vt:lpwstr>
  </property>
  <property fmtid="{D5CDD505-2E9C-101B-9397-08002B2CF9AE}" pid="3" name="Offisync_UpdateToken">
    <vt:lpwstr>1</vt:lpwstr>
  </property>
  <property fmtid="{D5CDD505-2E9C-101B-9397-08002B2CF9AE}" pid="4" name="Jive_LatestUserAccountName">
    <vt:lpwstr>Joanne.Byrne@ricoh-usa.com</vt:lpwstr>
  </property>
  <property fmtid="{D5CDD505-2E9C-101B-9397-08002B2CF9AE}" pid="5" name="Jive_LatestFileFullName">
    <vt:lpwstr/>
  </property>
  <property fmtid="{D5CDD505-2E9C-101B-9397-08002B2CF9AE}" pid="6" name="Jive_ModifiedButNotPublished">
    <vt:lpwstr/>
  </property>
  <property fmtid="{D5CDD505-2E9C-101B-9397-08002B2CF9AE}" pid="7" name="Offisync_ServerID">
    <vt:lpwstr>b8eac5d7-1030-4369-bf65-2e90c0469691</vt:lpwstr>
  </property>
  <property fmtid="{D5CDD505-2E9C-101B-9397-08002B2CF9AE}" pid="8" name="Jive_PrevVersionNumber">
    <vt:lpwstr/>
  </property>
  <property fmtid="{D5CDD505-2E9C-101B-9397-08002B2CF9AE}" pid="9" name="Jive_VersionGuid">
    <vt:lpwstr>16d1c22f-e158-4c97-9e12-fff0571c2fee</vt:lpwstr>
  </property>
  <property fmtid="{D5CDD505-2E9C-101B-9397-08002B2CF9AE}" pid="10" name="Jive_VersionGuid_v2.5">
    <vt:lpwstr/>
  </property>
  <property fmtid="{D5CDD505-2E9C-101B-9397-08002B2CF9AE}" pid="11" name="Offisync_ProviderInitializationData">
    <vt:lpwstr>https://rworld.ricoh-usa.com</vt:lpwstr>
  </property>
</Properties>
</file>