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7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A926-9420-3344-8190-2245DA6C1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93520-841D-0042-A1D3-233C8D0D2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DCE26-46AF-D840-9EC1-6553962C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4348F-AD31-7046-9B74-66CA1CF1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6A547-63DB-434F-AAF9-1AAE4143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75F99-3E3F-5645-BB68-DBA99002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08847-529E-0B4A-A403-0C89CCEA6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FFB07-485B-564D-B765-196646DF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866A2-2482-5848-8E04-5468BF86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5B7F5-CDBD-524D-98A8-C2E7304D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9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1ADE88-3915-2E47-8F5C-CC1D1D7AB6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BE382-694E-6641-9356-F42B1F90A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7C084-E849-D34A-93BB-A9628CE6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0E5F-3FB0-E644-B329-DFA4126D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191A2-B6E1-A848-977A-6367F852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9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5AE0-F534-5048-8C7B-E662789F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E8A93-E9F5-AB46-A075-0A1132845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FC36F-6AF7-9F40-8C80-CB5DED3C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56381-A02F-3E49-91E0-4184AB63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7BF16-DA59-7345-ACE3-D67D9138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2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E14F-371C-8648-9328-DC51007E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2B0DD-24F2-014E-9CAD-3ADC5A697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F5734-ED48-C14A-971B-BAD5D38A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D707F-55A2-E845-A8A1-2ABE16CB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E3F22-8AD7-6245-B7E8-732FE879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FE4BD-7AF5-174B-9802-CFDB1262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1E67-C676-7644-946C-48DF52A8A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A98C4-D075-ED42-861C-6640897D7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7812A-9030-8A42-BB79-B2287487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C1E9B-53EA-5841-97B2-F3A96342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75AAF-3F38-0C4D-96FB-42885551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4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DE79-6B0D-DB4E-9FC4-48DEE3DB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7829C-132F-9648-8DD0-18D98F79E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AF795-BC94-3F48-B1FB-BA24CC74A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1859B-8FBF-BE46-8352-6348B7E3C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8D1C9-4573-5F42-862B-159B79195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D9C97-149B-1744-9695-FC7CF3F2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C36B2-20DB-2143-B5DD-250003D6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A6C100-A130-1641-AA22-E1A0B5DF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1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8D48-01CC-DB47-9290-6D1E23E13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B32A2-C427-8D42-A317-58EE2267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6D997-1965-5143-8B8F-227E5656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949E1-A836-3B49-87D5-7AAD041C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2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21178-E868-C64A-B4E9-9972FD9E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0ED1-BA3A-E946-B842-38E18681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4D3C1-19D6-2348-912D-F53C9A9B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05DF-44E6-A94C-A376-7C5F63E8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646FE-8F8D-BC48-9C0F-7E4600535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35327-B752-1C40-8E08-A8457ACF1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A15A9-A9CF-7D4A-B18D-13D300CD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06B19-A676-A348-8A0B-31141082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AC88A-3449-9C45-9E15-C810C394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8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2D2A-8951-8449-90A5-EA02DCEA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F955C-9874-B645-91E4-25E630DB3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E9A11-739C-814E-8FE9-214777078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B2193-034E-C545-A253-CE8497B4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AB9AB-731F-784F-916F-DCCC34BEB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6BBB9-2196-0F4D-A824-D8E57A15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6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081CE-C0C7-8546-AEC5-1DBF1EBA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6CC2-B67C-5F47-B4FD-EBE664C7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C870F-C6AD-5C4F-8B99-5B4CEB57F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33B31-19D2-054D-8EB0-951D384CCE9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CF1C-BA89-6746-A3AE-C3BF03FC2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058F1-8320-B043-975F-53698F94D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4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0068-D131-A848-B490-EBDA67701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1837"/>
            <a:ext cx="9144000" cy="1508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1BF8F-4723-E049-8D39-D0A356675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3344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8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56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Yalda Ahmadi</cp:lastModifiedBy>
  <cp:revision>2</cp:revision>
  <dcterms:created xsi:type="dcterms:W3CDTF">2019-01-11T16:58:08Z</dcterms:created>
  <dcterms:modified xsi:type="dcterms:W3CDTF">2019-02-12T16:51:28Z</dcterms:modified>
</cp:coreProperties>
</file>