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2208" y="-19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5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8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2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3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9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1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D41D-AAEC-468C-B83A-3C1C839B94EA}" type="datetimeFigureOut">
              <a:rPr lang="en-US" smtClean="0"/>
              <a:t>2013-11-26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7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43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Title…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Subtitle/Name of presenter……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810000"/>
            <a:ext cx="24384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3810000"/>
            <a:ext cx="36576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3810000"/>
            <a:ext cx="24384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3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AA7E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3429000" cy="599090"/>
          </a:xfrm>
          <a:prstGeom prst="rect">
            <a:avLst/>
          </a:prstGeom>
        </p:spPr>
      </p:pic>
      <p:sp>
        <p:nvSpPr>
          <p:cNvPr id="19" name="Text Box 15"/>
          <p:cNvSpPr txBox="1"/>
          <p:nvPr/>
        </p:nvSpPr>
        <p:spPr>
          <a:xfrm>
            <a:off x="557530" y="4648200"/>
            <a:ext cx="1804670" cy="3340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Add your own </a:t>
            </a:r>
            <a:r>
              <a:rPr lang="en-US" sz="1100" dirty="0" smtClean="0">
                <a:effectLst/>
                <a:ea typeface="Calibri"/>
                <a:cs typeface="Times New Roman"/>
              </a:rPr>
              <a:t>photo </a:t>
            </a:r>
            <a:r>
              <a:rPr lang="en-US" sz="1100" dirty="0">
                <a:effectLst/>
                <a:ea typeface="Calibri"/>
                <a:cs typeface="Times New Roman"/>
              </a:rPr>
              <a:t>here</a:t>
            </a:r>
          </a:p>
        </p:txBody>
      </p:sp>
      <p:sp>
        <p:nvSpPr>
          <p:cNvPr id="20" name="Text Box 15"/>
          <p:cNvSpPr txBox="1"/>
          <p:nvPr/>
        </p:nvSpPr>
        <p:spPr>
          <a:xfrm>
            <a:off x="3733800" y="4648200"/>
            <a:ext cx="1804670" cy="3340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Add your own </a:t>
            </a:r>
            <a:r>
              <a:rPr lang="en-US" sz="1100" dirty="0" smtClean="0">
                <a:effectLst/>
                <a:ea typeface="Calibri"/>
                <a:cs typeface="Times New Roman"/>
              </a:rPr>
              <a:t>photo </a:t>
            </a:r>
            <a:r>
              <a:rPr lang="en-US" sz="1100" dirty="0">
                <a:effectLst/>
                <a:ea typeface="Calibri"/>
                <a:cs typeface="Times New Roman"/>
              </a:rPr>
              <a:t>here</a:t>
            </a:r>
          </a:p>
        </p:txBody>
      </p:sp>
      <p:sp>
        <p:nvSpPr>
          <p:cNvPr id="21" name="Text Box 15"/>
          <p:cNvSpPr txBox="1"/>
          <p:nvPr/>
        </p:nvSpPr>
        <p:spPr>
          <a:xfrm>
            <a:off x="6934200" y="4648200"/>
            <a:ext cx="1804670" cy="3340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Add your own </a:t>
            </a:r>
            <a:r>
              <a:rPr lang="en-US" sz="1100" dirty="0" smtClean="0">
                <a:effectLst/>
                <a:ea typeface="Calibri"/>
                <a:cs typeface="Times New Roman"/>
              </a:rPr>
              <a:t>photo </a:t>
            </a:r>
            <a:r>
              <a:rPr lang="en-US" sz="1100" dirty="0">
                <a:effectLst/>
                <a:ea typeface="Calibri"/>
                <a:cs typeface="Times New Roman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62638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066800"/>
            <a:ext cx="9144000" cy="579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43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Title…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Subtitle/Name of presenter……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9244" y="186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3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AA7E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3429000" cy="599090"/>
          </a:xfrm>
          <a:prstGeom prst="rect">
            <a:avLst/>
          </a:prstGeom>
        </p:spPr>
      </p:pic>
      <p:sp>
        <p:nvSpPr>
          <p:cNvPr id="11" name="Text Box 15"/>
          <p:cNvSpPr txBox="1"/>
          <p:nvPr/>
        </p:nvSpPr>
        <p:spPr>
          <a:xfrm>
            <a:off x="3505200" y="4495800"/>
            <a:ext cx="1804670" cy="3340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Add your own </a:t>
            </a:r>
            <a:r>
              <a:rPr lang="en-US" sz="1100" dirty="0" smtClean="0">
                <a:effectLst/>
                <a:ea typeface="Calibri"/>
                <a:cs typeface="Times New Roman"/>
              </a:rPr>
              <a:t>photo </a:t>
            </a:r>
            <a:r>
              <a:rPr lang="en-US" sz="1100" dirty="0">
                <a:effectLst/>
                <a:ea typeface="Calibri"/>
                <a:cs typeface="Times New Roman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2077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3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i="0" kern="1200">
                <a:solidFill>
                  <a:schemeClr val="tx1"/>
                </a:solidFill>
                <a:latin typeface="Helvetica Neue Light"/>
                <a:ea typeface="+mn-ea"/>
                <a:cs typeface="Helvetica Neue Light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/>
                </a:solidFill>
                <a:latin typeface="Helvetica Neue Light"/>
                <a:ea typeface="+mn-ea"/>
                <a:cs typeface="Helvetica Neue Light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0" i="0" kern="1200">
                <a:solidFill>
                  <a:schemeClr val="tx1"/>
                </a:solidFill>
                <a:latin typeface="Helvetica Neue Light"/>
                <a:ea typeface="+mn-ea"/>
                <a:cs typeface="Helvetica Neue Light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0" i="0" kern="1200">
                <a:solidFill>
                  <a:schemeClr val="tx1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Titles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Second level</a:t>
            </a:r>
          </a:p>
          <a:p>
            <a:pPr marL="1257300" lvl="2" indent="-34290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Third level</a:t>
            </a:r>
          </a:p>
          <a:p>
            <a:pPr marL="1657350" lvl="3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Fourth level</a:t>
            </a:r>
          </a:p>
          <a:p>
            <a:pPr marL="2114550" lvl="4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Fifth level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AA7E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3429000" cy="59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33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Title…</vt:lpstr>
      <vt:lpstr>Title…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Title…</dc:title>
  <dc:creator>Windows User</dc:creator>
  <cp:lastModifiedBy>Erica</cp:lastModifiedBy>
  <cp:revision>11</cp:revision>
  <cp:lastPrinted>2013-03-21T18:03:49Z</cp:lastPrinted>
  <dcterms:created xsi:type="dcterms:W3CDTF">2012-11-20T19:29:49Z</dcterms:created>
  <dcterms:modified xsi:type="dcterms:W3CDTF">2013-11-26T16:40:19Z</dcterms:modified>
</cp:coreProperties>
</file>