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09" d="100"/>
          <a:sy n="109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3C994-33CF-9647-A898-CCEBD8E3088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BE346-01E4-4B49-BA92-0C4B27D58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4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4238-D8E8-C826-61C2-09AFCBCC9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15" y="492369"/>
            <a:ext cx="11254154" cy="30175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D5FFD-1477-BF47-801B-5216EDE79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15" y="3774830"/>
            <a:ext cx="11254154" cy="14829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53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DEE9-251C-A559-8452-83B0DDAC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0C6EA-66ED-3323-6950-4CADF0423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FC830-ED20-E240-D24B-5DB260BE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EA56A-F287-1806-A836-2050E1C6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DE730-26D5-2A19-A138-24FD3413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0421C-F1CE-D8D9-5F5E-F82E392F1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C5120-1E99-1E69-0ED4-556EA1AF3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002E3-FAA2-AE24-FBA0-83654449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D4570-DF79-D0A2-8A68-CA261605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65335-DB23-F7FA-388D-AD9CEFB5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5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625C4-67AF-67CA-FABA-66A174EC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B417A-B10E-338E-5435-97F3E588C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12832-2ECD-7DA1-B535-E971F40C3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AD03E-F4F7-4C5B-56BD-7569FC3F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0D680-0114-9D35-4B8B-8C1DEE46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7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01F8-663F-692E-D80A-2EEB738D3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95555-DDBB-6603-BA9E-0CE2EADA5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1E427-940D-7D66-A2F5-8747A8C1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8E82-3D3B-7776-AA78-8BB73939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F1135-C0F9-2AA2-C108-87E2D7CA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6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D7B5-680F-9F71-478C-A186B1E9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9D21-2871-E5FC-FCC6-E7BFD2E4F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D95E7-0297-8A31-3C1B-8B879DF44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84DF1-A532-0381-6B23-20BBB2487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54102-87E1-8179-4C7E-10028D25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61750-6BAF-446B-F518-0E3B4941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A546-B0BA-8CE5-1FE4-819078BE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835A0-901C-E454-A595-58C81AB19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A9D964-5AAE-2C6D-3AFF-F4D258FB3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DF9DF7-1390-5FDA-D676-35EC8E8E2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D33B34-DA41-BD33-ED3C-1879EE05A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A0AD97-63AC-A3B8-D7A7-894F72EC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A2E39-5788-D1DE-68E7-81CA0F84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38149-6E5F-F1D0-74B0-878519E7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0065-12D8-BA20-A42B-9DCBB636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91C42-9C83-9A40-EDD8-5F1BFC51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9170E-50E8-4C4C-F52C-E9C7110B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4728B8-5432-0834-CA90-CA3A09B9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3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912FC-6265-F572-F61B-0C66F9D3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51A73-5B3D-48F8-A5C0-E7E3FC38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942C6-20AB-7732-AFE8-2DF60429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4814-2EE1-4467-E27F-E30A98789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C1746-EA4F-86C4-3EE6-A75A1122A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00FF5-B9D5-9B6E-FADE-3C3C2801D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E400E-9330-87C5-76F5-AB2DD9F5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4B235-E536-03B2-B89A-0F01753E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74D7A-E1BC-8A20-1901-1B7DE05F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6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D7FE-B3E9-B81E-AE44-CD13634D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B6DBA-F4AC-5C74-4375-689425ECB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13E21-5429-5909-81DC-86C23A1E3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FEDD-D409-7D85-2DCD-B6E587E5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BDD65-F2F0-2900-F3B5-0E013E6F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7004F-9C78-0155-4A41-450074A7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EB23D-6851-4A02-EC36-C6B257990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1274D-09B7-FBC5-EFBC-B1A97FA03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332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35C16-3B7E-DF08-CF45-3D914DC63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10D34-9844-7143-A5B0-F3E0D58C8113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7F573-8C82-5F53-B8D9-D395719FB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58D9-D678-F4F8-1ADC-D809F4058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42AC-DD96-274C-9D20-A0CEC60FEF0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B98103-D63C-86DB-CDCA-B3F6BDC053B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600701"/>
            <a:ext cx="12192000" cy="125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2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C6C95-02EE-40EC-92B6-35C932746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B6CA0-6D00-8D28-AEBF-5CD6896A40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Hargreaves</dc:creator>
  <cp:lastModifiedBy>Erica Hargreaves</cp:lastModifiedBy>
  <cp:revision>1</cp:revision>
  <dcterms:created xsi:type="dcterms:W3CDTF">2022-11-10T17:18:50Z</dcterms:created>
  <dcterms:modified xsi:type="dcterms:W3CDTF">2022-11-10T17:25:09Z</dcterms:modified>
</cp:coreProperties>
</file>