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405"/>
  </p:normalViewPr>
  <p:slideViewPr>
    <p:cSldViewPr snapToGrid="0">
      <p:cViewPr varScale="1">
        <p:scale>
          <a:sx n="109" d="100"/>
          <a:sy n="109" d="100"/>
        </p:scale>
        <p:origin x="208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3C994-33CF-9647-A898-CCEBD8E30889}" type="datetimeFigureOut">
              <a:rPr lang="en-US" smtClean="0"/>
              <a:t>11/10/22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BE346-01E4-4B49-BA92-0C4B27D58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648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64238-D8E8-C826-61C2-09AFCBCC90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815" y="492369"/>
            <a:ext cx="11254154" cy="301759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ED5FFD-1477-BF47-801B-5216EDE798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5815" y="3774830"/>
            <a:ext cx="11254154" cy="148296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0534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3DEE9-251C-A559-8452-83B0DDACE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A0C6EA-66ED-3323-6950-4CADF0423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FFC830-ED20-E240-D24B-5DB260BED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0D34-9844-7143-A5B0-F3E0D58C8113}" type="datetimeFigureOut">
              <a:rPr lang="en-US" smtClean="0"/>
              <a:t>11/10/22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BEA56A-F287-1806-A836-2050E1C6C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7DE730-26D5-2A19-A138-24FD3413A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542AC-DD96-274C-9D20-A0CEC60FE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474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20421C-F1CE-D8D9-5F5E-F82E392F1E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3C5120-1E99-1E69-0ED4-556EA1AF35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002E3-FAA2-AE24-FBA0-83654449B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0D34-9844-7143-A5B0-F3E0D58C8113}" type="datetimeFigureOut">
              <a:rPr lang="en-US" smtClean="0"/>
              <a:t>11/10/22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CD4570-DF79-D0A2-8A68-CA2616054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65335-DB23-F7FA-388D-AD9CEFB59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542AC-DD96-274C-9D20-A0CEC60FE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158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625C4-67AF-67CA-FABA-66A174EC2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B417A-B10E-338E-5435-97F3E588C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F12832-2ECD-7DA1-B535-E971F40C3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0D34-9844-7143-A5B0-F3E0D58C8113}" type="datetimeFigureOut">
              <a:rPr lang="en-US" smtClean="0"/>
              <a:t>11/10/22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BAD03E-F4F7-4C5B-56BD-7569FC3FA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50D680-0114-9D35-4B8B-8C1DEE46F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542AC-DD96-274C-9D20-A0CEC60FE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473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601F8-663F-692E-D80A-2EEB738D3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95555-DDBB-6603-BA9E-0CE2EADA5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41E427-940D-7D66-A2F5-8747A8C15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0D34-9844-7143-A5B0-F3E0D58C8113}" type="datetimeFigureOut">
              <a:rPr lang="en-US" smtClean="0"/>
              <a:t>11/10/22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98E82-3D3B-7776-AA78-8BB739392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CF1135-C0F9-2AA2-C108-87E2D7CAF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542AC-DD96-274C-9D20-A0CEC60FE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060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ED7B5-680F-9F71-478C-A186B1E98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BC9D21-2871-E5FC-FCC6-E7BFD2E4F0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6D95E7-0297-8A31-3C1B-8B879DF441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084DF1-A532-0381-6B23-20BBB2487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0D34-9844-7143-A5B0-F3E0D58C8113}" type="datetimeFigureOut">
              <a:rPr lang="en-US" smtClean="0"/>
              <a:t>11/10/22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054102-87E1-8179-4C7E-10028D252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161750-6BAF-446B-F518-0E3B49415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542AC-DD96-274C-9D20-A0CEC60FE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837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DA546-B0BA-8CE5-1FE4-819078BE0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E835A0-901C-E454-A595-58C81AB19C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A9D964-5AAE-2C6D-3AFF-F4D258FB3F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DF9DF7-1390-5FDA-D676-35EC8E8E2A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D33B34-DA41-BD33-ED3C-1879EE05A7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A0AD97-63AC-A3B8-D7A7-894F72EC6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0D34-9844-7143-A5B0-F3E0D58C8113}" type="datetimeFigureOut">
              <a:rPr lang="en-US" smtClean="0"/>
              <a:t>11/10/22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AA2E39-5788-D1DE-68E7-81CA0F84D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538149-6E5F-F1D0-74B0-878519E78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542AC-DD96-274C-9D20-A0CEC60FE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305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50065-12D8-BA20-A42B-9DCBB636A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691C42-9C83-9A40-EDD8-5F1BFC515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0D34-9844-7143-A5B0-F3E0D58C8113}" type="datetimeFigureOut">
              <a:rPr lang="en-US" smtClean="0"/>
              <a:t>11/10/22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49170E-50E8-4C4C-F52C-E9C7110BF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4728B8-5432-0834-CA90-CA3A09B92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542AC-DD96-274C-9D20-A0CEC60FE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234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9912FC-6265-F572-F61B-0C66F9D3B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0D34-9844-7143-A5B0-F3E0D58C8113}" type="datetimeFigureOut">
              <a:rPr lang="en-US" smtClean="0"/>
              <a:t>11/10/22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A51A73-5B3D-48F8-A5C0-E7E3FC38A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942C6-20AB-7732-AFE8-2DF60429B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542AC-DD96-274C-9D20-A0CEC60FE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11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64814-2EE1-4467-E27F-E30A98789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C1746-EA4F-86C4-3EE6-A75A1122A0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D00FF5-B9D5-9B6E-FADE-3C3C2801D7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DE400E-9330-87C5-76F5-AB2DD9F57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0D34-9844-7143-A5B0-F3E0D58C8113}" type="datetimeFigureOut">
              <a:rPr lang="en-US" smtClean="0"/>
              <a:t>11/10/22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D4B235-E536-03B2-B89A-0F01753E6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474D7A-E1BC-8A20-1901-1B7DE05F9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542AC-DD96-274C-9D20-A0CEC60FE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267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4D7FE-B3E9-B81E-AE44-CD13634DF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DB6DBA-F4AC-5C74-4375-689425ECBA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B13E21-5429-5909-81DC-86C23A1E3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FFFEDD-D409-7D85-2DCD-B6E587E5C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0D34-9844-7143-A5B0-F3E0D58C8113}" type="datetimeFigureOut">
              <a:rPr lang="en-US" smtClean="0"/>
              <a:t>11/10/22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8BDD65-F2F0-2900-F3B5-0E013E6F1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17004F-9C78-0155-4A41-450074A7D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542AC-DD96-274C-9D20-A0CEC60FE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699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AEB23D-6851-4A02-EC36-C6B257990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F1274D-09B7-FBC5-EFBC-B1A97FA035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3325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135C16-3B7E-DF08-CF45-3D914DC630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10D34-9844-7143-A5B0-F3E0D58C8113}" type="datetimeFigureOut">
              <a:rPr lang="en-US" smtClean="0"/>
              <a:t>11/10/22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7F573-8C82-5F53-B8D9-D395719FB9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4758D9-D678-F4F8-1ADC-D809F40584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542AC-DD96-274C-9D20-A0CEC60FEF0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3B98103-D63C-86DB-CDCA-B3F6BDC053B5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5600701"/>
            <a:ext cx="12192000" cy="125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328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C6C95-02EE-40EC-92B6-35C932746C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BB6CA0-6D00-8D28-AEBF-5CD6896A40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602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Hargreaves</dc:creator>
  <cp:lastModifiedBy>Erica Hargreaves</cp:lastModifiedBy>
  <cp:revision>1</cp:revision>
  <dcterms:created xsi:type="dcterms:W3CDTF">2022-11-10T17:18:50Z</dcterms:created>
  <dcterms:modified xsi:type="dcterms:W3CDTF">2022-11-10T17:25:09Z</dcterms:modified>
</cp:coreProperties>
</file>